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48.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99" r:id="rId2"/>
    <p:sldId id="300" r:id="rId3"/>
    <p:sldId id="301" r:id="rId4"/>
    <p:sldId id="257" r:id="rId5"/>
    <p:sldId id="279" r:id="rId6"/>
    <p:sldId id="303" r:id="rId7"/>
    <p:sldId id="282" r:id="rId8"/>
    <p:sldId id="304" r:id="rId9"/>
    <p:sldId id="305" r:id="rId10"/>
    <p:sldId id="291" r:id="rId11"/>
    <p:sldId id="312" r:id="rId12"/>
    <p:sldId id="294" r:id="rId13"/>
    <p:sldId id="307" r:id="rId14"/>
    <p:sldId id="288" r:id="rId15"/>
    <p:sldId id="306" r:id="rId16"/>
    <p:sldId id="308" r:id="rId17"/>
    <p:sldId id="309" r:id="rId18"/>
    <p:sldId id="295" r:id="rId19"/>
    <p:sldId id="310" r:id="rId20"/>
    <p:sldId id="311" r:id="rId21"/>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261FCC-3AE3-4D16-A0D3-CB871CB8FEE3}" v="261" dt="2021-03-28T14:25:40.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13" autoAdjust="0"/>
    <p:restoredTop sz="93792" autoAdjust="0"/>
  </p:normalViewPr>
  <p:slideViewPr>
    <p:cSldViewPr snapToGrid="0">
      <p:cViewPr varScale="1">
        <p:scale>
          <a:sx n="67" d="100"/>
          <a:sy n="67" d="100"/>
        </p:scale>
        <p:origin x="544" y="4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Wang" userId="089d73b8-785c-4012-b931-81c632b6c9c7" providerId="ADAL" clId="{FBF74FA8-289A-4721-BAF1-EBCB6CAB25EC}"/>
    <pc:docChg chg="undo custSel addSld delSld modSld">
      <pc:chgData name="Sanders Wang" userId="089d73b8-785c-4012-b931-81c632b6c9c7" providerId="ADAL" clId="{FBF74FA8-289A-4721-BAF1-EBCB6CAB25EC}" dt="2021-03-16T15:52:28.893" v="1280"/>
      <pc:docMkLst>
        <pc:docMk/>
      </pc:docMkLst>
      <pc:sldChg chg="addSp delSp modSp del mod">
        <pc:chgData name="Sanders Wang" userId="089d73b8-785c-4012-b931-81c632b6c9c7" providerId="ADAL" clId="{FBF74FA8-289A-4721-BAF1-EBCB6CAB25EC}" dt="2021-03-16T15:44:08.706" v="1220" actId="47"/>
        <pc:sldMkLst>
          <pc:docMk/>
          <pc:sldMk cId="3594584873" sldId="256"/>
        </pc:sldMkLst>
        <pc:spChg chg="add del mod">
          <ac:chgData name="Sanders Wang" userId="089d73b8-785c-4012-b931-81c632b6c9c7" providerId="ADAL" clId="{FBF74FA8-289A-4721-BAF1-EBCB6CAB25EC}" dt="2021-03-16T12:40:36.350" v="170" actId="931"/>
          <ac:spMkLst>
            <pc:docMk/>
            <pc:sldMk cId="3594584873" sldId="256"/>
            <ac:spMk id="18" creationId="{EFB7832D-AFA6-4778-840E-31985403B9F0}"/>
          </ac:spMkLst>
        </pc:spChg>
        <pc:spChg chg="mod">
          <ac:chgData name="Sanders Wang" userId="089d73b8-785c-4012-b931-81c632b6c9c7" providerId="ADAL" clId="{FBF74FA8-289A-4721-BAF1-EBCB6CAB25EC}" dt="2021-03-16T14:50:50.830" v="949" actId="14100"/>
          <ac:spMkLst>
            <pc:docMk/>
            <pc:sldMk cId="3594584873" sldId="256"/>
            <ac:spMk id="102" creationId="{38405097-B39C-47A0-AEA8-5DE0F9224E87}"/>
          </ac:spMkLst>
        </pc:spChg>
        <pc:spChg chg="mod">
          <ac:chgData name="Sanders Wang" userId="089d73b8-785c-4012-b931-81c632b6c9c7" providerId="ADAL" clId="{FBF74FA8-289A-4721-BAF1-EBCB6CAB25EC}" dt="2021-03-16T13:19:36.256" v="336" actId="14100"/>
          <ac:spMkLst>
            <pc:docMk/>
            <pc:sldMk cId="3594584873" sldId="256"/>
            <ac:spMk id="281" creationId="{758B1FCF-C34C-4820-90BF-E419F45CB05D}"/>
          </ac:spMkLst>
        </pc:spChg>
        <pc:picChg chg="add del mod">
          <ac:chgData name="Sanders Wang" userId="089d73b8-785c-4012-b931-81c632b6c9c7" providerId="ADAL" clId="{FBF74FA8-289A-4721-BAF1-EBCB6CAB25EC}" dt="2021-03-16T12:40:36.350" v="170" actId="931"/>
          <ac:picMkLst>
            <pc:docMk/>
            <pc:sldMk cId="3594584873" sldId="256"/>
            <ac:picMk id="15" creationId="{74A60F72-7C77-4C96-BE9F-AE540F4C782E}"/>
          </ac:picMkLst>
        </pc:picChg>
      </pc:sldChg>
      <pc:sldChg chg="addSp delSp modSp mod">
        <pc:chgData name="Sanders Wang" userId="089d73b8-785c-4012-b931-81c632b6c9c7" providerId="ADAL" clId="{FBF74FA8-289A-4721-BAF1-EBCB6CAB25EC}" dt="2021-03-16T15:23:38.065" v="1101" actId="21"/>
        <pc:sldMkLst>
          <pc:docMk/>
          <pc:sldMk cId="2350540821" sldId="263"/>
        </pc:sldMkLst>
        <pc:spChg chg="mod">
          <ac:chgData name="Sanders Wang" userId="089d73b8-785c-4012-b931-81c632b6c9c7" providerId="ADAL" clId="{FBF74FA8-289A-4721-BAF1-EBCB6CAB25EC}" dt="2021-03-16T15:23:31.660" v="1099"/>
          <ac:spMkLst>
            <pc:docMk/>
            <pc:sldMk cId="2350540821" sldId="263"/>
            <ac:spMk id="94" creationId="{1362BC2D-85BB-4CA7-AAFB-164345807E87}"/>
          </ac:spMkLst>
        </pc:spChg>
        <pc:grpChg chg="add del mod">
          <ac:chgData name="Sanders Wang" userId="089d73b8-785c-4012-b931-81c632b6c9c7" providerId="ADAL" clId="{FBF74FA8-289A-4721-BAF1-EBCB6CAB25EC}" dt="2021-03-16T15:23:38.065" v="1101" actId="21"/>
          <ac:grpSpMkLst>
            <pc:docMk/>
            <pc:sldMk cId="2350540821" sldId="263"/>
            <ac:grpSpMk id="93" creationId="{1AA76E87-179A-43A8-8A54-8AB9F9969F5F}"/>
          </ac:grpSpMkLst>
        </pc:grpChg>
        <pc:cxnChg chg="mod">
          <ac:chgData name="Sanders Wang" userId="089d73b8-785c-4012-b931-81c632b6c9c7" providerId="ADAL" clId="{FBF74FA8-289A-4721-BAF1-EBCB6CAB25EC}" dt="2021-03-16T15:23:38.065" v="1101" actId="21"/>
          <ac:cxnSpMkLst>
            <pc:docMk/>
            <pc:sldMk cId="2350540821" sldId="263"/>
            <ac:cxnSpMk id="96" creationId="{DD91EF37-F172-4021-9288-CAA682624E16}"/>
          </ac:cxnSpMkLst>
        </pc:cxnChg>
      </pc:sldChg>
      <pc:sldChg chg="addSp delSp modSp new mod">
        <pc:chgData name="Sanders Wang" userId="089d73b8-785c-4012-b931-81c632b6c9c7" providerId="ADAL" clId="{FBF74FA8-289A-4721-BAF1-EBCB6CAB25EC}" dt="2021-03-16T14:34:37.878" v="710" actId="478"/>
        <pc:sldMkLst>
          <pc:docMk/>
          <pc:sldMk cId="62855605" sldId="267"/>
        </pc:sldMkLst>
        <pc:spChg chg="add del mod">
          <ac:chgData name="Sanders Wang" userId="089d73b8-785c-4012-b931-81c632b6c9c7" providerId="ADAL" clId="{FBF74FA8-289A-4721-BAF1-EBCB6CAB25EC}" dt="2021-03-16T12:07:41.434" v="7" actId="478"/>
          <ac:spMkLst>
            <pc:docMk/>
            <pc:sldMk cId="62855605" sldId="267"/>
            <ac:spMk id="6" creationId="{93271843-0FA1-41DD-94DA-9D27315CAAD8}"/>
          </ac:spMkLst>
        </pc:spChg>
        <pc:spChg chg="add del mod">
          <ac:chgData name="Sanders Wang" userId="089d73b8-785c-4012-b931-81c632b6c9c7" providerId="ADAL" clId="{FBF74FA8-289A-4721-BAF1-EBCB6CAB25EC}" dt="2021-03-16T12:14:04.118" v="35" actId="478"/>
          <ac:spMkLst>
            <pc:docMk/>
            <pc:sldMk cId="62855605" sldId="267"/>
            <ac:spMk id="17" creationId="{DEC47D5D-FF35-4BB5-A809-42C56CD4E513}"/>
          </ac:spMkLst>
        </pc:spChg>
        <pc:spChg chg="add del mod">
          <ac:chgData name="Sanders Wang" userId="089d73b8-785c-4012-b931-81c632b6c9c7" providerId="ADAL" clId="{FBF74FA8-289A-4721-BAF1-EBCB6CAB25EC}" dt="2021-03-16T12:20:10.534" v="50" actId="478"/>
          <ac:spMkLst>
            <pc:docMk/>
            <pc:sldMk cId="62855605" sldId="267"/>
            <ac:spMk id="23" creationId="{950C9217-F5ED-4D7E-A149-83414E21D892}"/>
          </ac:spMkLst>
        </pc:spChg>
        <pc:spChg chg="add del mod">
          <ac:chgData name="Sanders Wang" userId="089d73b8-785c-4012-b931-81c632b6c9c7" providerId="ADAL" clId="{FBF74FA8-289A-4721-BAF1-EBCB6CAB25EC}" dt="2021-03-16T12:20:50.890" v="56" actId="478"/>
          <ac:spMkLst>
            <pc:docMk/>
            <pc:sldMk cId="62855605" sldId="267"/>
            <ac:spMk id="26" creationId="{5C069682-1B69-4765-A46D-8AB77E08EA7A}"/>
          </ac:spMkLst>
        </pc:spChg>
        <pc:spChg chg="add del mod">
          <ac:chgData name="Sanders Wang" userId="089d73b8-785c-4012-b931-81c632b6c9c7" providerId="ADAL" clId="{FBF74FA8-289A-4721-BAF1-EBCB6CAB25EC}" dt="2021-03-16T12:22:09.046" v="72" actId="478"/>
          <ac:spMkLst>
            <pc:docMk/>
            <pc:sldMk cId="62855605" sldId="267"/>
            <ac:spMk id="28" creationId="{7916BE4C-710A-47AA-A5B2-A9757E7E3C9E}"/>
          </ac:spMkLst>
        </pc:spChg>
        <pc:spChg chg="add del mod">
          <ac:chgData name="Sanders Wang" userId="089d73b8-785c-4012-b931-81c632b6c9c7" providerId="ADAL" clId="{FBF74FA8-289A-4721-BAF1-EBCB6CAB25EC}" dt="2021-03-16T12:22:09.046" v="72" actId="478"/>
          <ac:spMkLst>
            <pc:docMk/>
            <pc:sldMk cId="62855605" sldId="267"/>
            <ac:spMk id="29" creationId="{7F21E1CE-F07B-40CE-928B-C1446629312E}"/>
          </ac:spMkLst>
        </pc:spChg>
        <pc:spChg chg="add del mod">
          <ac:chgData name="Sanders Wang" userId="089d73b8-785c-4012-b931-81c632b6c9c7" providerId="ADAL" clId="{FBF74FA8-289A-4721-BAF1-EBCB6CAB25EC}" dt="2021-03-16T12:22:09.046" v="72" actId="478"/>
          <ac:spMkLst>
            <pc:docMk/>
            <pc:sldMk cId="62855605" sldId="267"/>
            <ac:spMk id="30" creationId="{2FBE824D-0A42-42B7-A1B4-59784EB1A04F}"/>
          </ac:spMkLst>
        </pc:spChg>
        <pc:spChg chg="add del mod">
          <ac:chgData name="Sanders Wang" userId="089d73b8-785c-4012-b931-81c632b6c9c7" providerId="ADAL" clId="{FBF74FA8-289A-4721-BAF1-EBCB6CAB25EC}" dt="2021-03-16T12:22:09.046" v="72" actId="478"/>
          <ac:spMkLst>
            <pc:docMk/>
            <pc:sldMk cId="62855605" sldId="267"/>
            <ac:spMk id="33" creationId="{A13783CD-E3FA-4C27-A618-FA035D86873B}"/>
          </ac:spMkLst>
        </pc:spChg>
        <pc:spChg chg="add del mod">
          <ac:chgData name="Sanders Wang" userId="089d73b8-785c-4012-b931-81c632b6c9c7" providerId="ADAL" clId="{FBF74FA8-289A-4721-BAF1-EBCB6CAB25EC}" dt="2021-03-16T12:22:09.046" v="72" actId="478"/>
          <ac:spMkLst>
            <pc:docMk/>
            <pc:sldMk cId="62855605" sldId="267"/>
            <ac:spMk id="36" creationId="{ABFA31AB-AB9F-4A6D-821E-382ABA00C852}"/>
          </ac:spMkLst>
        </pc:spChg>
        <pc:spChg chg="add del mod">
          <ac:chgData name="Sanders Wang" userId="089d73b8-785c-4012-b931-81c632b6c9c7" providerId="ADAL" clId="{FBF74FA8-289A-4721-BAF1-EBCB6CAB25EC}" dt="2021-03-16T12:22:09.046" v="72" actId="478"/>
          <ac:spMkLst>
            <pc:docMk/>
            <pc:sldMk cId="62855605" sldId="267"/>
            <ac:spMk id="37" creationId="{D44847CE-E166-49BB-ABE7-1D4F9C3B3CEE}"/>
          </ac:spMkLst>
        </pc:spChg>
        <pc:spChg chg="add del mod">
          <ac:chgData name="Sanders Wang" userId="089d73b8-785c-4012-b931-81c632b6c9c7" providerId="ADAL" clId="{FBF74FA8-289A-4721-BAF1-EBCB6CAB25EC}" dt="2021-03-16T12:22:09.046" v="72" actId="478"/>
          <ac:spMkLst>
            <pc:docMk/>
            <pc:sldMk cId="62855605" sldId="267"/>
            <ac:spMk id="40" creationId="{6AAAC189-271B-4775-B526-D24A6FF1E7BB}"/>
          </ac:spMkLst>
        </pc:spChg>
        <pc:spChg chg="add del mod">
          <ac:chgData name="Sanders Wang" userId="089d73b8-785c-4012-b931-81c632b6c9c7" providerId="ADAL" clId="{FBF74FA8-289A-4721-BAF1-EBCB6CAB25EC}" dt="2021-03-16T12:22:47.806" v="79" actId="478"/>
          <ac:spMkLst>
            <pc:docMk/>
            <pc:sldMk cId="62855605" sldId="267"/>
            <ac:spMk id="47" creationId="{1253E3C0-147E-449F-933A-56A11D7FCF2E}"/>
          </ac:spMkLst>
        </pc:spChg>
        <pc:spChg chg="add del mod">
          <ac:chgData name="Sanders Wang" userId="089d73b8-785c-4012-b931-81c632b6c9c7" providerId="ADAL" clId="{FBF74FA8-289A-4721-BAF1-EBCB6CAB25EC}" dt="2021-03-16T12:22:47.806" v="79" actId="478"/>
          <ac:spMkLst>
            <pc:docMk/>
            <pc:sldMk cId="62855605" sldId="267"/>
            <ac:spMk id="48" creationId="{759F6E96-6212-4D3C-9316-D216250AF030}"/>
          </ac:spMkLst>
        </pc:spChg>
        <pc:spChg chg="add del mod">
          <ac:chgData name="Sanders Wang" userId="089d73b8-785c-4012-b931-81c632b6c9c7" providerId="ADAL" clId="{FBF74FA8-289A-4721-BAF1-EBCB6CAB25EC}" dt="2021-03-16T14:06:47.951" v="430" actId="478"/>
          <ac:spMkLst>
            <pc:docMk/>
            <pc:sldMk cId="62855605" sldId="267"/>
            <ac:spMk id="65" creationId="{F447AC51-CEB7-42CE-8967-1907F881B620}"/>
          </ac:spMkLst>
        </pc:spChg>
        <pc:picChg chg="add mod">
          <ac:chgData name="Sanders Wang" userId="089d73b8-785c-4012-b931-81c632b6c9c7" providerId="ADAL" clId="{FBF74FA8-289A-4721-BAF1-EBCB6CAB25EC}" dt="2021-03-16T12:08:05.167" v="12" actId="1076"/>
          <ac:picMkLst>
            <pc:docMk/>
            <pc:sldMk cId="62855605" sldId="267"/>
            <ac:picMk id="3" creationId="{C62BB4F9-857C-422B-82F2-B14A753C07AD}"/>
          </ac:picMkLst>
        </pc:picChg>
        <pc:picChg chg="add mod">
          <ac:chgData name="Sanders Wang" userId="089d73b8-785c-4012-b931-81c632b6c9c7" providerId="ADAL" clId="{FBF74FA8-289A-4721-BAF1-EBCB6CAB25EC}" dt="2021-03-16T12:08:07.186" v="13" actId="1076"/>
          <ac:picMkLst>
            <pc:docMk/>
            <pc:sldMk cId="62855605" sldId="267"/>
            <ac:picMk id="5" creationId="{0A2B5E29-34A7-4730-8118-2341F6F02513}"/>
          </ac:picMkLst>
        </pc:picChg>
        <pc:picChg chg="add del mod">
          <ac:chgData name="Sanders Wang" userId="089d73b8-785c-4012-b931-81c632b6c9c7" providerId="ADAL" clId="{FBF74FA8-289A-4721-BAF1-EBCB6CAB25EC}" dt="2021-03-16T12:10:14.802" v="15" actId="931"/>
          <ac:picMkLst>
            <pc:docMk/>
            <pc:sldMk cId="62855605" sldId="267"/>
            <ac:picMk id="8" creationId="{EF754439-13EA-4483-BC86-8773E1C3686E}"/>
          </ac:picMkLst>
        </pc:picChg>
        <pc:picChg chg="add mod">
          <ac:chgData name="Sanders Wang" userId="089d73b8-785c-4012-b931-81c632b6c9c7" providerId="ADAL" clId="{FBF74FA8-289A-4721-BAF1-EBCB6CAB25EC}" dt="2021-03-16T12:11:00.114" v="21" actId="14100"/>
          <ac:picMkLst>
            <pc:docMk/>
            <pc:sldMk cId="62855605" sldId="267"/>
            <ac:picMk id="10" creationId="{61E6B5A3-3C4A-4419-BAD7-F160BA186199}"/>
          </ac:picMkLst>
        </pc:picChg>
        <pc:picChg chg="add del mod">
          <ac:chgData name="Sanders Wang" userId="089d73b8-785c-4012-b931-81c632b6c9c7" providerId="ADAL" clId="{FBF74FA8-289A-4721-BAF1-EBCB6CAB25EC}" dt="2021-03-16T12:12:10.843" v="24" actId="478"/>
          <ac:picMkLst>
            <pc:docMk/>
            <pc:sldMk cId="62855605" sldId="267"/>
            <ac:picMk id="12" creationId="{408E738C-2399-45BF-8E72-68D0F02D785D}"/>
          </ac:picMkLst>
        </pc:picChg>
        <pc:picChg chg="add mod">
          <ac:chgData name="Sanders Wang" userId="089d73b8-785c-4012-b931-81c632b6c9c7" providerId="ADAL" clId="{FBF74FA8-289A-4721-BAF1-EBCB6CAB25EC}" dt="2021-03-16T12:13:02.556" v="29" actId="1076"/>
          <ac:picMkLst>
            <pc:docMk/>
            <pc:sldMk cId="62855605" sldId="267"/>
            <ac:picMk id="14" creationId="{C7E5D29C-A428-4E94-A5F9-3453728F3EE5}"/>
          </ac:picMkLst>
        </pc:picChg>
        <pc:picChg chg="add del mod">
          <ac:chgData name="Sanders Wang" userId="089d73b8-785c-4012-b931-81c632b6c9c7" providerId="ADAL" clId="{FBF74FA8-289A-4721-BAF1-EBCB6CAB25EC}" dt="2021-03-16T12:14:16.347" v="38" actId="14100"/>
          <ac:picMkLst>
            <pc:docMk/>
            <pc:sldMk cId="62855605" sldId="267"/>
            <ac:picMk id="16" creationId="{DD80D6A0-AA7E-482D-AD7F-E752AFC62391}"/>
          </ac:picMkLst>
        </pc:picChg>
        <pc:picChg chg="add mod">
          <ac:chgData name="Sanders Wang" userId="089d73b8-785c-4012-b931-81c632b6c9c7" providerId="ADAL" clId="{FBF74FA8-289A-4721-BAF1-EBCB6CAB25EC}" dt="2021-03-16T12:15:36.224" v="40" actId="1076"/>
          <ac:picMkLst>
            <pc:docMk/>
            <pc:sldMk cId="62855605" sldId="267"/>
            <ac:picMk id="18" creationId="{BCFB1AEF-CEBB-443B-B57A-029EAD66759A}"/>
          </ac:picMkLst>
        </pc:picChg>
        <pc:picChg chg="add mod">
          <ac:chgData name="Sanders Wang" userId="089d73b8-785c-4012-b931-81c632b6c9c7" providerId="ADAL" clId="{FBF74FA8-289A-4721-BAF1-EBCB6CAB25EC}" dt="2021-03-16T12:16:39.033" v="44" actId="14100"/>
          <ac:picMkLst>
            <pc:docMk/>
            <pc:sldMk cId="62855605" sldId="267"/>
            <ac:picMk id="20" creationId="{7D3AEF2F-627B-4DED-A7B8-24353CDBC2FB}"/>
          </ac:picMkLst>
        </pc:picChg>
        <pc:picChg chg="add mod">
          <ac:chgData name="Sanders Wang" userId="089d73b8-785c-4012-b931-81c632b6c9c7" providerId="ADAL" clId="{FBF74FA8-289A-4721-BAF1-EBCB6CAB25EC}" dt="2021-03-16T12:20:17.244" v="52" actId="1076"/>
          <ac:picMkLst>
            <pc:docMk/>
            <pc:sldMk cId="62855605" sldId="267"/>
            <ac:picMk id="22" creationId="{D0FC4039-832C-4849-A3FC-97787653551B}"/>
          </ac:picMkLst>
        </pc:picChg>
        <pc:picChg chg="add mod">
          <ac:chgData name="Sanders Wang" userId="089d73b8-785c-4012-b931-81c632b6c9c7" providerId="ADAL" clId="{FBF74FA8-289A-4721-BAF1-EBCB6CAB25EC}" dt="2021-03-16T12:21:03.181" v="60" actId="14100"/>
          <ac:picMkLst>
            <pc:docMk/>
            <pc:sldMk cId="62855605" sldId="267"/>
            <ac:picMk id="25" creationId="{38B27167-3C6A-4BFA-A113-B03446C52F69}"/>
          </ac:picMkLst>
        </pc:picChg>
        <pc:picChg chg="add mod">
          <ac:chgData name="Sanders Wang" userId="089d73b8-785c-4012-b931-81c632b6c9c7" providerId="ADAL" clId="{FBF74FA8-289A-4721-BAF1-EBCB6CAB25EC}" dt="2021-03-16T12:21:52.010" v="69" actId="1076"/>
          <ac:picMkLst>
            <pc:docMk/>
            <pc:sldMk cId="62855605" sldId="267"/>
            <ac:picMk id="27" creationId="{E6226280-AB53-4EEB-B221-874A83E62D0D}"/>
          </ac:picMkLst>
        </pc:picChg>
        <pc:picChg chg="add mod">
          <ac:chgData name="Sanders Wang" userId="089d73b8-785c-4012-b931-81c632b6c9c7" providerId="ADAL" clId="{FBF74FA8-289A-4721-BAF1-EBCB6CAB25EC}" dt="2021-03-16T12:21:57.155" v="71" actId="1076"/>
          <ac:picMkLst>
            <pc:docMk/>
            <pc:sldMk cId="62855605" sldId="267"/>
            <ac:picMk id="31" creationId="{3E666EC1-6C64-40E2-A5A4-3B3D6DD64311}"/>
          </ac:picMkLst>
        </pc:picChg>
        <pc:picChg chg="add mod">
          <ac:chgData name="Sanders Wang" userId="089d73b8-785c-4012-b931-81c632b6c9c7" providerId="ADAL" clId="{FBF74FA8-289A-4721-BAF1-EBCB6CAB25EC}" dt="2021-03-16T12:21:54.260" v="70" actId="1076"/>
          <ac:picMkLst>
            <pc:docMk/>
            <pc:sldMk cId="62855605" sldId="267"/>
            <ac:picMk id="32" creationId="{9DE61231-6351-4EAB-BA87-5558A18EE580}"/>
          </ac:picMkLst>
        </pc:picChg>
        <pc:picChg chg="add mod">
          <ac:chgData name="Sanders Wang" userId="089d73b8-785c-4012-b931-81c632b6c9c7" providerId="ADAL" clId="{FBF74FA8-289A-4721-BAF1-EBCB6CAB25EC}" dt="2021-03-16T12:24:32.653" v="90" actId="1076"/>
          <ac:picMkLst>
            <pc:docMk/>
            <pc:sldMk cId="62855605" sldId="267"/>
            <ac:picMk id="34" creationId="{A522366F-0289-4D69-9BCD-C5C80D29C673}"/>
          </ac:picMkLst>
        </pc:picChg>
        <pc:picChg chg="add mod">
          <ac:chgData name="Sanders Wang" userId="089d73b8-785c-4012-b931-81c632b6c9c7" providerId="ADAL" clId="{FBF74FA8-289A-4721-BAF1-EBCB6CAB25EC}" dt="2021-03-16T12:24:30.351" v="89" actId="1076"/>
          <ac:picMkLst>
            <pc:docMk/>
            <pc:sldMk cId="62855605" sldId="267"/>
            <ac:picMk id="35" creationId="{E3C709E7-CA28-4782-8014-47F3F7608D70}"/>
          </ac:picMkLst>
        </pc:picChg>
        <pc:picChg chg="add mod">
          <ac:chgData name="Sanders Wang" userId="089d73b8-785c-4012-b931-81c632b6c9c7" providerId="ADAL" clId="{FBF74FA8-289A-4721-BAF1-EBCB6CAB25EC}" dt="2021-03-16T12:21:43.950" v="67" actId="1076"/>
          <ac:picMkLst>
            <pc:docMk/>
            <pc:sldMk cId="62855605" sldId="267"/>
            <ac:picMk id="38" creationId="{ECAB2CBD-D761-45CD-9967-7377AF14E284}"/>
          </ac:picMkLst>
        </pc:picChg>
        <pc:picChg chg="add del mod">
          <ac:chgData name="Sanders Wang" userId="089d73b8-785c-4012-b931-81c632b6c9c7" providerId="ADAL" clId="{FBF74FA8-289A-4721-BAF1-EBCB6CAB25EC}" dt="2021-03-16T12:22:09.046" v="72" actId="478"/>
          <ac:picMkLst>
            <pc:docMk/>
            <pc:sldMk cId="62855605" sldId="267"/>
            <ac:picMk id="39" creationId="{5F8E720E-ABDF-42A7-BA19-176FA34BEF95}"/>
          </ac:picMkLst>
        </pc:picChg>
        <pc:picChg chg="add mod">
          <ac:chgData name="Sanders Wang" userId="089d73b8-785c-4012-b931-81c632b6c9c7" providerId="ADAL" clId="{FBF74FA8-289A-4721-BAF1-EBCB6CAB25EC}" dt="2021-03-16T12:21:43.950" v="67" actId="1076"/>
          <ac:picMkLst>
            <pc:docMk/>
            <pc:sldMk cId="62855605" sldId="267"/>
            <ac:picMk id="41" creationId="{A19EB3AC-DBD3-4AAF-A76F-FAD85C62D4EA}"/>
          </ac:picMkLst>
        </pc:picChg>
        <pc:picChg chg="add del mod">
          <ac:chgData name="Sanders Wang" userId="089d73b8-785c-4012-b931-81c632b6c9c7" providerId="ADAL" clId="{FBF74FA8-289A-4721-BAF1-EBCB6CAB25EC}" dt="2021-03-16T12:22:09.046" v="72" actId="478"/>
          <ac:picMkLst>
            <pc:docMk/>
            <pc:sldMk cId="62855605" sldId="267"/>
            <ac:picMk id="42" creationId="{FB3E5CC9-5765-4EFE-A50E-B1026EFC382C}"/>
          </ac:picMkLst>
        </pc:picChg>
        <pc:picChg chg="add del mod">
          <ac:chgData name="Sanders Wang" userId="089d73b8-785c-4012-b931-81c632b6c9c7" providerId="ADAL" clId="{FBF74FA8-289A-4721-BAF1-EBCB6CAB25EC}" dt="2021-03-16T12:22:09.046" v="72" actId="478"/>
          <ac:picMkLst>
            <pc:docMk/>
            <pc:sldMk cId="62855605" sldId="267"/>
            <ac:picMk id="43" creationId="{C89895AA-ECDD-4D65-815F-628C7F398E01}"/>
          </ac:picMkLst>
        </pc:picChg>
        <pc:picChg chg="add del mod">
          <ac:chgData name="Sanders Wang" userId="089d73b8-785c-4012-b931-81c632b6c9c7" providerId="ADAL" clId="{FBF74FA8-289A-4721-BAF1-EBCB6CAB25EC}" dt="2021-03-16T12:22:09.046" v="72" actId="478"/>
          <ac:picMkLst>
            <pc:docMk/>
            <pc:sldMk cId="62855605" sldId="267"/>
            <ac:picMk id="44" creationId="{9591875D-28B4-4236-9F99-C3E9D94021CE}"/>
          </ac:picMkLst>
        </pc:picChg>
        <pc:picChg chg="add del mod">
          <ac:chgData name="Sanders Wang" userId="089d73b8-785c-4012-b931-81c632b6c9c7" providerId="ADAL" clId="{FBF74FA8-289A-4721-BAF1-EBCB6CAB25EC}" dt="2021-03-16T12:22:09.046" v="72" actId="478"/>
          <ac:picMkLst>
            <pc:docMk/>
            <pc:sldMk cId="62855605" sldId="267"/>
            <ac:picMk id="45" creationId="{9700E84D-6BC7-4CDE-A95C-4F5AA533E499}"/>
          </ac:picMkLst>
        </pc:picChg>
        <pc:picChg chg="add del mod">
          <ac:chgData name="Sanders Wang" userId="089d73b8-785c-4012-b931-81c632b6c9c7" providerId="ADAL" clId="{FBF74FA8-289A-4721-BAF1-EBCB6CAB25EC}" dt="2021-03-16T12:22:09.046" v="72" actId="478"/>
          <ac:picMkLst>
            <pc:docMk/>
            <pc:sldMk cId="62855605" sldId="267"/>
            <ac:picMk id="46" creationId="{D5104763-5DFE-4980-A8AB-711E2BDA0869}"/>
          </ac:picMkLst>
        </pc:picChg>
        <pc:picChg chg="add mod">
          <ac:chgData name="Sanders Wang" userId="089d73b8-785c-4012-b931-81c632b6c9c7" providerId="ADAL" clId="{FBF74FA8-289A-4721-BAF1-EBCB6CAB25EC}" dt="2021-03-16T12:23:36.796" v="82" actId="1076"/>
          <ac:picMkLst>
            <pc:docMk/>
            <pc:sldMk cId="62855605" sldId="267"/>
            <ac:picMk id="49" creationId="{7EBAC3F1-FAA2-4CD1-94E2-C142ECA844FE}"/>
          </ac:picMkLst>
        </pc:picChg>
        <pc:picChg chg="add mod">
          <ac:chgData name="Sanders Wang" userId="089d73b8-785c-4012-b931-81c632b6c9c7" providerId="ADAL" clId="{FBF74FA8-289A-4721-BAF1-EBCB6CAB25EC}" dt="2021-03-16T12:23:36.796" v="82" actId="1076"/>
          <ac:picMkLst>
            <pc:docMk/>
            <pc:sldMk cId="62855605" sldId="267"/>
            <ac:picMk id="50" creationId="{329EE3C3-4A96-46F5-A395-33F108D3B880}"/>
          </ac:picMkLst>
        </pc:picChg>
        <pc:picChg chg="add del mod">
          <ac:chgData name="Sanders Wang" userId="089d73b8-785c-4012-b931-81c632b6c9c7" providerId="ADAL" clId="{FBF74FA8-289A-4721-BAF1-EBCB6CAB25EC}" dt="2021-03-16T12:22:47.806" v="79" actId="478"/>
          <ac:picMkLst>
            <pc:docMk/>
            <pc:sldMk cId="62855605" sldId="267"/>
            <ac:picMk id="51" creationId="{89C70D02-B4A4-476E-9C38-8BB7270C713A}"/>
          </ac:picMkLst>
        </pc:picChg>
        <pc:picChg chg="add mod">
          <ac:chgData name="Sanders Wang" userId="089d73b8-785c-4012-b931-81c632b6c9c7" providerId="ADAL" clId="{FBF74FA8-289A-4721-BAF1-EBCB6CAB25EC}" dt="2021-03-16T12:23:36.796" v="82" actId="1076"/>
          <ac:picMkLst>
            <pc:docMk/>
            <pc:sldMk cId="62855605" sldId="267"/>
            <ac:picMk id="52" creationId="{E08D95EF-63B8-4D87-A2DD-EEAC1EB4E424}"/>
          </ac:picMkLst>
        </pc:picChg>
        <pc:picChg chg="add del mod">
          <ac:chgData name="Sanders Wang" userId="089d73b8-785c-4012-b931-81c632b6c9c7" providerId="ADAL" clId="{FBF74FA8-289A-4721-BAF1-EBCB6CAB25EC}" dt="2021-03-16T12:22:47.806" v="79" actId="478"/>
          <ac:picMkLst>
            <pc:docMk/>
            <pc:sldMk cId="62855605" sldId="267"/>
            <ac:picMk id="53" creationId="{23192688-3BA3-409C-8758-66AC5BBF99EB}"/>
          </ac:picMkLst>
        </pc:picChg>
        <pc:picChg chg="add del mod">
          <ac:chgData name="Sanders Wang" userId="089d73b8-785c-4012-b931-81c632b6c9c7" providerId="ADAL" clId="{FBF74FA8-289A-4721-BAF1-EBCB6CAB25EC}" dt="2021-03-16T12:22:47.806" v="79" actId="478"/>
          <ac:picMkLst>
            <pc:docMk/>
            <pc:sldMk cId="62855605" sldId="267"/>
            <ac:picMk id="54" creationId="{E03CB8E2-1ADA-4DF9-A756-232CBA21C950}"/>
          </ac:picMkLst>
        </pc:picChg>
        <pc:picChg chg="add mod">
          <ac:chgData name="Sanders Wang" userId="089d73b8-785c-4012-b931-81c632b6c9c7" providerId="ADAL" clId="{FBF74FA8-289A-4721-BAF1-EBCB6CAB25EC}" dt="2021-03-16T12:23:39.299" v="83" actId="1076"/>
          <ac:picMkLst>
            <pc:docMk/>
            <pc:sldMk cId="62855605" sldId="267"/>
            <ac:picMk id="55" creationId="{AAE28DE5-BDA5-4CEE-A988-DB3AFCBC7CDA}"/>
          </ac:picMkLst>
        </pc:picChg>
        <pc:picChg chg="add mod">
          <ac:chgData name="Sanders Wang" userId="089d73b8-785c-4012-b931-81c632b6c9c7" providerId="ADAL" clId="{FBF74FA8-289A-4721-BAF1-EBCB6CAB25EC}" dt="2021-03-16T12:24:14.797" v="85" actId="1076"/>
          <ac:picMkLst>
            <pc:docMk/>
            <pc:sldMk cId="62855605" sldId="267"/>
            <ac:picMk id="56" creationId="{8755ED5E-C90D-411E-9FBA-A45D7D5294C9}"/>
          </ac:picMkLst>
        </pc:picChg>
        <pc:picChg chg="add mod ord">
          <ac:chgData name="Sanders Wang" userId="089d73b8-785c-4012-b931-81c632b6c9c7" providerId="ADAL" clId="{FBF74FA8-289A-4721-BAF1-EBCB6CAB25EC}" dt="2021-03-16T12:24:20.970" v="87" actId="167"/>
          <ac:picMkLst>
            <pc:docMk/>
            <pc:sldMk cId="62855605" sldId="267"/>
            <ac:picMk id="57" creationId="{30070FE0-A4C1-442C-B228-8C2EF7CB6DBF}"/>
          </ac:picMkLst>
        </pc:picChg>
        <pc:picChg chg="add mod">
          <ac:chgData name="Sanders Wang" userId="089d73b8-785c-4012-b931-81c632b6c9c7" providerId="ADAL" clId="{FBF74FA8-289A-4721-BAF1-EBCB6CAB25EC}" dt="2021-03-16T12:24:26.806" v="88" actId="1076"/>
          <ac:picMkLst>
            <pc:docMk/>
            <pc:sldMk cId="62855605" sldId="267"/>
            <ac:picMk id="58" creationId="{D54C07F3-4381-4A38-BC51-A9A474408F57}"/>
          </ac:picMkLst>
        </pc:picChg>
        <pc:picChg chg="add mod">
          <ac:chgData name="Sanders Wang" userId="089d73b8-785c-4012-b931-81c632b6c9c7" providerId="ADAL" clId="{FBF74FA8-289A-4721-BAF1-EBCB6CAB25EC}" dt="2021-03-16T12:41:21.757" v="176" actId="14100"/>
          <ac:picMkLst>
            <pc:docMk/>
            <pc:sldMk cId="62855605" sldId="267"/>
            <ac:picMk id="59" creationId="{CF4D83B7-FE45-4584-8A6E-606CBF1A3CDA}"/>
          </ac:picMkLst>
        </pc:picChg>
        <pc:picChg chg="add mod">
          <ac:chgData name="Sanders Wang" userId="089d73b8-785c-4012-b931-81c632b6c9c7" providerId="ADAL" clId="{FBF74FA8-289A-4721-BAF1-EBCB6CAB25EC}" dt="2021-03-16T12:46:41.706" v="203" actId="1076"/>
          <ac:picMkLst>
            <pc:docMk/>
            <pc:sldMk cId="62855605" sldId="267"/>
            <ac:picMk id="60" creationId="{EDC335D9-5F75-4931-B1A3-FD4B06AC57F6}"/>
          </ac:picMkLst>
        </pc:picChg>
        <pc:picChg chg="add mod">
          <ac:chgData name="Sanders Wang" userId="089d73b8-785c-4012-b931-81c632b6c9c7" providerId="ADAL" clId="{FBF74FA8-289A-4721-BAF1-EBCB6CAB25EC}" dt="2021-03-16T13:24:04.784" v="363" actId="14100"/>
          <ac:picMkLst>
            <pc:docMk/>
            <pc:sldMk cId="62855605" sldId="267"/>
            <ac:picMk id="62" creationId="{99BB7F29-BA40-4F2B-B32B-CD6A5E4F6D0C}"/>
          </ac:picMkLst>
        </pc:picChg>
        <pc:picChg chg="add mod">
          <ac:chgData name="Sanders Wang" userId="089d73b8-785c-4012-b931-81c632b6c9c7" providerId="ADAL" clId="{FBF74FA8-289A-4721-BAF1-EBCB6CAB25EC}" dt="2021-03-16T14:06:58.632" v="434" actId="1076"/>
          <ac:picMkLst>
            <pc:docMk/>
            <pc:sldMk cId="62855605" sldId="267"/>
            <ac:picMk id="64" creationId="{E2832608-FAEE-4928-9903-9783A63BA625}"/>
          </ac:picMkLst>
        </pc:picChg>
        <pc:picChg chg="add del mod">
          <ac:chgData name="Sanders Wang" userId="089d73b8-785c-4012-b931-81c632b6c9c7" providerId="ADAL" clId="{FBF74FA8-289A-4721-BAF1-EBCB6CAB25EC}" dt="2021-03-16T14:34:37.878" v="710" actId="478"/>
          <ac:picMkLst>
            <pc:docMk/>
            <pc:sldMk cId="62855605" sldId="267"/>
            <ac:picMk id="67" creationId="{CA5D2322-0E08-4439-9057-4250EBD179E6}"/>
          </ac:picMkLst>
        </pc:picChg>
      </pc:sldChg>
      <pc:sldChg chg="addSp delSp modSp add mod">
        <pc:chgData name="Sanders Wang" userId="089d73b8-785c-4012-b931-81c632b6c9c7" providerId="ADAL" clId="{FBF74FA8-289A-4721-BAF1-EBCB6CAB25EC}" dt="2021-03-16T15:26:15.187" v="1144" actId="14100"/>
        <pc:sldMkLst>
          <pc:docMk/>
          <pc:sldMk cId="1430037457" sldId="268"/>
        </pc:sldMkLst>
        <pc:spChg chg="add mod ord">
          <ac:chgData name="Sanders Wang" userId="089d73b8-785c-4012-b931-81c632b6c9c7" providerId="ADAL" clId="{FBF74FA8-289A-4721-BAF1-EBCB6CAB25EC}" dt="2021-03-16T14:42:56.764" v="873" actId="1036"/>
          <ac:spMkLst>
            <pc:docMk/>
            <pc:sldMk cId="1430037457" sldId="268"/>
            <ac:spMk id="13" creationId="{023945E2-32D8-4FA8-9280-CB28905DCFBA}"/>
          </ac:spMkLst>
        </pc:spChg>
        <pc:spChg chg="add mod">
          <ac:chgData name="Sanders Wang" userId="089d73b8-785c-4012-b931-81c632b6c9c7" providerId="ADAL" clId="{FBF74FA8-289A-4721-BAF1-EBCB6CAB25EC}" dt="2021-03-16T14:42:56.764" v="873" actId="1036"/>
          <ac:spMkLst>
            <pc:docMk/>
            <pc:sldMk cId="1430037457" sldId="268"/>
            <ac:spMk id="23" creationId="{E2DF8BE0-6BF7-474B-8D3B-2D6781CFA5D2}"/>
          </ac:spMkLst>
        </pc:spChg>
        <pc:spChg chg="add mod">
          <ac:chgData name="Sanders Wang" userId="089d73b8-785c-4012-b931-81c632b6c9c7" providerId="ADAL" clId="{FBF74FA8-289A-4721-BAF1-EBCB6CAB25EC}" dt="2021-03-16T14:42:56.764" v="873" actId="1036"/>
          <ac:spMkLst>
            <pc:docMk/>
            <pc:sldMk cId="1430037457" sldId="268"/>
            <ac:spMk id="26" creationId="{D287D0D0-AEE7-4307-B7BB-7D8EF430AE0A}"/>
          </ac:spMkLst>
        </pc:spChg>
        <pc:spChg chg="add mod">
          <ac:chgData name="Sanders Wang" userId="089d73b8-785c-4012-b931-81c632b6c9c7" providerId="ADAL" clId="{FBF74FA8-289A-4721-BAF1-EBCB6CAB25EC}" dt="2021-03-16T14:42:56.764" v="873" actId="1036"/>
          <ac:spMkLst>
            <pc:docMk/>
            <pc:sldMk cId="1430037457" sldId="268"/>
            <ac:spMk id="28" creationId="{A628BE4C-0184-4F81-B332-23D93225BBD4}"/>
          </ac:spMkLst>
        </pc:spChg>
        <pc:spChg chg="add del mod">
          <ac:chgData name="Sanders Wang" userId="089d73b8-785c-4012-b931-81c632b6c9c7" providerId="ADAL" clId="{FBF74FA8-289A-4721-BAF1-EBCB6CAB25EC}" dt="2021-03-16T12:41:04.616" v="172" actId="478"/>
          <ac:spMkLst>
            <pc:docMk/>
            <pc:sldMk cId="1430037457" sldId="268"/>
            <ac:spMk id="31" creationId="{279BD61C-8FB5-41AE-9D41-0048DCA476B2}"/>
          </ac:spMkLst>
        </pc:spChg>
        <pc:spChg chg="add mod">
          <ac:chgData name="Sanders Wang" userId="089d73b8-785c-4012-b931-81c632b6c9c7" providerId="ADAL" clId="{FBF74FA8-289A-4721-BAF1-EBCB6CAB25EC}" dt="2021-03-16T14:42:56.764" v="873" actId="1036"/>
          <ac:spMkLst>
            <pc:docMk/>
            <pc:sldMk cId="1430037457" sldId="268"/>
            <ac:spMk id="33" creationId="{ECF77313-0C40-417B-A130-94D000975BD5}"/>
          </ac:spMkLst>
        </pc:spChg>
        <pc:spChg chg="add mod">
          <ac:chgData name="Sanders Wang" userId="089d73b8-785c-4012-b931-81c632b6c9c7" providerId="ADAL" clId="{FBF74FA8-289A-4721-BAF1-EBCB6CAB25EC}" dt="2021-03-16T14:42:56.764" v="873" actId="1036"/>
          <ac:spMkLst>
            <pc:docMk/>
            <pc:sldMk cId="1430037457" sldId="268"/>
            <ac:spMk id="34" creationId="{4287FA99-87CE-4D2B-948C-93818C796331}"/>
          </ac:spMkLst>
        </pc:spChg>
        <pc:spChg chg="add mod">
          <ac:chgData name="Sanders Wang" userId="089d73b8-785c-4012-b931-81c632b6c9c7" providerId="ADAL" clId="{FBF74FA8-289A-4721-BAF1-EBCB6CAB25EC}" dt="2021-03-16T14:43:21.087" v="886" actId="1035"/>
          <ac:spMkLst>
            <pc:docMk/>
            <pc:sldMk cId="1430037457" sldId="268"/>
            <ac:spMk id="37" creationId="{391F4991-C0B3-4F87-A4A5-BCC9D8A166B0}"/>
          </ac:spMkLst>
        </pc:spChg>
        <pc:spChg chg="add mod">
          <ac:chgData name="Sanders Wang" userId="089d73b8-785c-4012-b931-81c632b6c9c7" providerId="ADAL" clId="{FBF74FA8-289A-4721-BAF1-EBCB6CAB25EC}" dt="2021-03-16T14:43:21.087" v="886" actId="1035"/>
          <ac:spMkLst>
            <pc:docMk/>
            <pc:sldMk cId="1430037457" sldId="268"/>
            <ac:spMk id="48" creationId="{98E2B0C7-4905-4696-BBFD-63EF2C80F72F}"/>
          </ac:spMkLst>
        </pc:spChg>
        <pc:spChg chg="add mod">
          <ac:chgData name="Sanders Wang" userId="089d73b8-785c-4012-b931-81c632b6c9c7" providerId="ADAL" clId="{FBF74FA8-289A-4721-BAF1-EBCB6CAB25EC}" dt="2021-03-16T14:43:21.087" v="886" actId="1035"/>
          <ac:spMkLst>
            <pc:docMk/>
            <pc:sldMk cId="1430037457" sldId="268"/>
            <ac:spMk id="56" creationId="{A711686C-2294-4A8A-AA39-41403F2DA233}"/>
          </ac:spMkLst>
        </pc:spChg>
        <pc:spChg chg="add mod">
          <ac:chgData name="Sanders Wang" userId="089d73b8-785c-4012-b931-81c632b6c9c7" providerId="ADAL" clId="{FBF74FA8-289A-4721-BAF1-EBCB6CAB25EC}" dt="2021-03-16T14:43:21.087" v="886" actId="1035"/>
          <ac:spMkLst>
            <pc:docMk/>
            <pc:sldMk cId="1430037457" sldId="268"/>
            <ac:spMk id="58" creationId="{B1E873DF-A46D-440E-9365-03F2A082A388}"/>
          </ac:spMkLst>
        </pc:spChg>
        <pc:spChg chg="add mod">
          <ac:chgData name="Sanders Wang" userId="089d73b8-785c-4012-b931-81c632b6c9c7" providerId="ADAL" clId="{FBF74FA8-289A-4721-BAF1-EBCB6CAB25EC}" dt="2021-03-16T14:42:56.764" v="873" actId="1036"/>
          <ac:spMkLst>
            <pc:docMk/>
            <pc:sldMk cId="1430037457" sldId="268"/>
            <ac:spMk id="66" creationId="{BC09DA48-F912-4EE4-B031-243F95932584}"/>
          </ac:spMkLst>
        </pc:spChg>
        <pc:spChg chg="add mod">
          <ac:chgData name="Sanders Wang" userId="089d73b8-785c-4012-b931-81c632b6c9c7" providerId="ADAL" clId="{FBF74FA8-289A-4721-BAF1-EBCB6CAB25EC}" dt="2021-03-16T14:42:56.764" v="873" actId="1036"/>
          <ac:spMkLst>
            <pc:docMk/>
            <pc:sldMk cId="1430037457" sldId="268"/>
            <ac:spMk id="67" creationId="{95441CE8-4B2F-4016-8AB9-C81B089B6B6B}"/>
          </ac:spMkLst>
        </pc:spChg>
        <pc:spChg chg="add mod">
          <ac:chgData name="Sanders Wang" userId="089d73b8-785c-4012-b931-81c632b6c9c7" providerId="ADAL" clId="{FBF74FA8-289A-4721-BAF1-EBCB6CAB25EC}" dt="2021-03-16T14:42:56.764" v="873" actId="1036"/>
          <ac:spMkLst>
            <pc:docMk/>
            <pc:sldMk cId="1430037457" sldId="268"/>
            <ac:spMk id="68" creationId="{749CDCB3-65E3-44A3-9FB2-CD973DFC7744}"/>
          </ac:spMkLst>
        </pc:spChg>
        <pc:spChg chg="add mod">
          <ac:chgData name="Sanders Wang" userId="089d73b8-785c-4012-b931-81c632b6c9c7" providerId="ADAL" clId="{FBF74FA8-289A-4721-BAF1-EBCB6CAB25EC}" dt="2021-03-16T14:43:21.087" v="886" actId="1035"/>
          <ac:spMkLst>
            <pc:docMk/>
            <pc:sldMk cId="1430037457" sldId="268"/>
            <ac:spMk id="79" creationId="{E8FEF996-507A-4162-8EE2-2329FE696EC3}"/>
          </ac:spMkLst>
        </pc:spChg>
        <pc:spChg chg="add mod">
          <ac:chgData name="Sanders Wang" userId="089d73b8-785c-4012-b931-81c632b6c9c7" providerId="ADAL" clId="{FBF74FA8-289A-4721-BAF1-EBCB6CAB25EC}" dt="2021-03-16T14:44:00.946" v="893" actId="1076"/>
          <ac:spMkLst>
            <pc:docMk/>
            <pc:sldMk cId="1430037457" sldId="268"/>
            <ac:spMk id="94" creationId="{E4922B12-9500-475E-AE2D-92E6FDB136B0}"/>
          </ac:spMkLst>
        </pc:spChg>
        <pc:spChg chg="add mod">
          <ac:chgData name="Sanders Wang" userId="089d73b8-785c-4012-b931-81c632b6c9c7" providerId="ADAL" clId="{FBF74FA8-289A-4721-BAF1-EBCB6CAB25EC}" dt="2021-03-16T14:43:21.087" v="886" actId="1035"/>
          <ac:spMkLst>
            <pc:docMk/>
            <pc:sldMk cId="1430037457" sldId="268"/>
            <ac:spMk id="112" creationId="{BBB31F9E-D5E8-4435-850C-974855198E40}"/>
          </ac:spMkLst>
        </pc:spChg>
        <pc:spChg chg="add mod">
          <ac:chgData name="Sanders Wang" userId="089d73b8-785c-4012-b931-81c632b6c9c7" providerId="ADAL" clId="{FBF74FA8-289A-4721-BAF1-EBCB6CAB25EC}" dt="2021-03-16T14:43:21.087" v="886" actId="1035"/>
          <ac:spMkLst>
            <pc:docMk/>
            <pc:sldMk cId="1430037457" sldId="268"/>
            <ac:spMk id="120" creationId="{1B31A30F-4103-4775-BA12-3ADFAF6E9F9C}"/>
          </ac:spMkLst>
        </pc:spChg>
        <pc:spChg chg="add mod">
          <ac:chgData name="Sanders Wang" userId="089d73b8-785c-4012-b931-81c632b6c9c7" providerId="ADAL" clId="{FBF74FA8-289A-4721-BAF1-EBCB6CAB25EC}" dt="2021-03-16T14:43:21.087" v="886" actId="1035"/>
          <ac:spMkLst>
            <pc:docMk/>
            <pc:sldMk cId="1430037457" sldId="268"/>
            <ac:spMk id="122" creationId="{B3EAE90A-6225-4513-84D9-3B7D6BD64A5C}"/>
          </ac:spMkLst>
        </pc:spChg>
        <pc:spChg chg="add mod ord">
          <ac:chgData name="Sanders Wang" userId="089d73b8-785c-4012-b931-81c632b6c9c7" providerId="ADAL" clId="{FBF74FA8-289A-4721-BAF1-EBCB6CAB25EC}" dt="2021-03-16T14:50:34.516" v="947" actId="14100"/>
          <ac:spMkLst>
            <pc:docMk/>
            <pc:sldMk cId="1430037457" sldId="268"/>
            <ac:spMk id="129" creationId="{854EC537-2431-437A-8256-97080AA92DC5}"/>
          </ac:spMkLst>
        </pc:spChg>
        <pc:spChg chg="add mod ord">
          <ac:chgData name="Sanders Wang" userId="089d73b8-785c-4012-b931-81c632b6c9c7" providerId="ADAL" clId="{FBF74FA8-289A-4721-BAF1-EBCB6CAB25EC}" dt="2021-03-16T14:42:56.764" v="873" actId="1036"/>
          <ac:spMkLst>
            <pc:docMk/>
            <pc:sldMk cId="1430037457" sldId="268"/>
            <ac:spMk id="131" creationId="{A589A5A7-6C32-4020-8C5C-F71169892002}"/>
          </ac:spMkLst>
        </pc:spChg>
        <pc:spChg chg="add mod ord">
          <ac:chgData name="Sanders Wang" userId="089d73b8-785c-4012-b931-81c632b6c9c7" providerId="ADAL" clId="{FBF74FA8-289A-4721-BAF1-EBCB6CAB25EC}" dt="2021-03-16T14:42:56.764" v="873" actId="1036"/>
          <ac:spMkLst>
            <pc:docMk/>
            <pc:sldMk cId="1430037457" sldId="268"/>
            <ac:spMk id="132" creationId="{5CD782EB-63A4-4A32-9D29-C17C84935BBB}"/>
          </ac:spMkLst>
        </pc:spChg>
        <pc:spChg chg="add mod">
          <ac:chgData name="Sanders Wang" userId="089d73b8-785c-4012-b931-81c632b6c9c7" providerId="ADAL" clId="{FBF74FA8-289A-4721-BAF1-EBCB6CAB25EC}" dt="2021-03-16T14:43:21.087" v="886" actId="1035"/>
          <ac:spMkLst>
            <pc:docMk/>
            <pc:sldMk cId="1430037457" sldId="268"/>
            <ac:spMk id="135" creationId="{263CBB89-9E8D-4162-A251-8CBE7170ABDA}"/>
          </ac:spMkLst>
        </pc:spChg>
        <pc:spChg chg="add mod">
          <ac:chgData name="Sanders Wang" userId="089d73b8-785c-4012-b931-81c632b6c9c7" providerId="ADAL" clId="{FBF74FA8-289A-4721-BAF1-EBCB6CAB25EC}" dt="2021-03-16T14:42:56.764" v="873" actId="1036"/>
          <ac:spMkLst>
            <pc:docMk/>
            <pc:sldMk cId="1430037457" sldId="268"/>
            <ac:spMk id="137" creationId="{32431464-CD36-4F1D-A880-FD92B37A7135}"/>
          </ac:spMkLst>
        </pc:spChg>
        <pc:spChg chg="add mod">
          <ac:chgData name="Sanders Wang" userId="089d73b8-785c-4012-b931-81c632b6c9c7" providerId="ADAL" clId="{FBF74FA8-289A-4721-BAF1-EBCB6CAB25EC}" dt="2021-03-16T14:43:21.087" v="886" actId="1035"/>
          <ac:spMkLst>
            <pc:docMk/>
            <pc:sldMk cId="1430037457" sldId="268"/>
            <ac:spMk id="143" creationId="{7F454937-3A26-4B9D-B88C-6501EFFF5955}"/>
          </ac:spMkLst>
        </pc:spChg>
        <pc:spChg chg="add mod">
          <ac:chgData name="Sanders Wang" userId="089d73b8-785c-4012-b931-81c632b6c9c7" providerId="ADAL" clId="{FBF74FA8-289A-4721-BAF1-EBCB6CAB25EC}" dt="2021-03-16T14:43:21.087" v="886" actId="1035"/>
          <ac:spMkLst>
            <pc:docMk/>
            <pc:sldMk cId="1430037457" sldId="268"/>
            <ac:spMk id="168" creationId="{215C5132-A722-4EF7-81CD-8B6E3711E998}"/>
          </ac:spMkLst>
        </pc:spChg>
        <pc:spChg chg="add mod">
          <ac:chgData name="Sanders Wang" userId="089d73b8-785c-4012-b931-81c632b6c9c7" providerId="ADAL" clId="{FBF74FA8-289A-4721-BAF1-EBCB6CAB25EC}" dt="2021-03-16T14:43:21.087" v="886" actId="1035"/>
          <ac:spMkLst>
            <pc:docMk/>
            <pc:sldMk cId="1430037457" sldId="268"/>
            <ac:spMk id="170" creationId="{427BB516-4B5C-4910-8F79-A785865C8110}"/>
          </ac:spMkLst>
        </pc:spChg>
        <pc:spChg chg="add mod">
          <ac:chgData name="Sanders Wang" userId="089d73b8-785c-4012-b931-81c632b6c9c7" providerId="ADAL" clId="{FBF74FA8-289A-4721-BAF1-EBCB6CAB25EC}" dt="2021-03-16T14:42:56.764" v="873" actId="1036"/>
          <ac:spMkLst>
            <pc:docMk/>
            <pc:sldMk cId="1430037457" sldId="268"/>
            <ac:spMk id="191" creationId="{F171CEC2-EF5B-4BA0-B10F-4B385FE9648F}"/>
          </ac:spMkLst>
        </pc:spChg>
        <pc:spChg chg="add mod">
          <ac:chgData name="Sanders Wang" userId="089d73b8-785c-4012-b931-81c632b6c9c7" providerId="ADAL" clId="{FBF74FA8-289A-4721-BAF1-EBCB6CAB25EC}" dt="2021-03-16T14:42:56.764" v="873" actId="1036"/>
          <ac:spMkLst>
            <pc:docMk/>
            <pc:sldMk cId="1430037457" sldId="268"/>
            <ac:spMk id="199" creationId="{B239ED4D-78CF-483E-8325-475AF2C7BCA4}"/>
          </ac:spMkLst>
        </pc:spChg>
        <pc:spChg chg="add mod">
          <ac:chgData name="Sanders Wang" userId="089d73b8-785c-4012-b931-81c632b6c9c7" providerId="ADAL" clId="{FBF74FA8-289A-4721-BAF1-EBCB6CAB25EC}" dt="2021-03-16T14:47:15.977" v="911" actId="20577"/>
          <ac:spMkLst>
            <pc:docMk/>
            <pc:sldMk cId="1430037457" sldId="268"/>
            <ac:spMk id="214" creationId="{BE19D081-CE74-4780-9339-BD938DD34F69}"/>
          </ac:spMkLst>
        </pc:spChg>
        <pc:spChg chg="add mod">
          <ac:chgData name="Sanders Wang" userId="089d73b8-785c-4012-b931-81c632b6c9c7" providerId="ADAL" clId="{FBF74FA8-289A-4721-BAF1-EBCB6CAB25EC}" dt="2021-03-16T14:48:52.924" v="936" actId="1036"/>
          <ac:spMkLst>
            <pc:docMk/>
            <pc:sldMk cId="1430037457" sldId="268"/>
            <ac:spMk id="215" creationId="{A1301B7C-1CEE-4124-B464-9E22DAA6A066}"/>
          </ac:spMkLst>
        </pc:spChg>
        <pc:spChg chg="add mod ord">
          <ac:chgData name="Sanders Wang" userId="089d73b8-785c-4012-b931-81c632b6c9c7" providerId="ADAL" clId="{FBF74FA8-289A-4721-BAF1-EBCB6CAB25EC}" dt="2021-03-16T14:53:14.217" v="978" actId="14100"/>
          <ac:spMkLst>
            <pc:docMk/>
            <pc:sldMk cId="1430037457" sldId="268"/>
            <ac:spMk id="230" creationId="{8EDC4AD3-C3E6-48AD-AEBE-07F78652D2B5}"/>
          </ac:spMkLst>
        </pc:spChg>
        <pc:spChg chg="add mod ord">
          <ac:chgData name="Sanders Wang" userId="089d73b8-785c-4012-b931-81c632b6c9c7" providerId="ADAL" clId="{FBF74FA8-289A-4721-BAF1-EBCB6CAB25EC}" dt="2021-03-16T15:18:37.442" v="1084" actId="1076"/>
          <ac:spMkLst>
            <pc:docMk/>
            <pc:sldMk cId="1430037457" sldId="268"/>
            <ac:spMk id="231" creationId="{DC4CADAE-F2CF-4219-BCC9-A68A29AB1B8E}"/>
          </ac:spMkLst>
        </pc:spChg>
        <pc:spChg chg="add mod">
          <ac:chgData name="Sanders Wang" userId="089d73b8-785c-4012-b931-81c632b6c9c7" providerId="ADAL" clId="{FBF74FA8-289A-4721-BAF1-EBCB6CAB25EC}" dt="2021-03-16T15:10:19.451" v="1022" actId="1076"/>
          <ac:spMkLst>
            <pc:docMk/>
            <pc:sldMk cId="1430037457" sldId="268"/>
            <ac:spMk id="236" creationId="{8BCCAFE6-3734-4CD9-9E8F-01F1E321BE25}"/>
          </ac:spMkLst>
        </pc:spChg>
        <pc:spChg chg="add mod">
          <ac:chgData name="Sanders Wang" userId="089d73b8-785c-4012-b931-81c632b6c9c7" providerId="ADAL" clId="{FBF74FA8-289A-4721-BAF1-EBCB6CAB25EC}" dt="2021-03-16T15:11:56.126" v="1034" actId="1076"/>
          <ac:spMkLst>
            <pc:docMk/>
            <pc:sldMk cId="1430037457" sldId="268"/>
            <ac:spMk id="240" creationId="{ECCDD462-E7B2-491E-B0F7-1318B28859BC}"/>
          </ac:spMkLst>
        </pc:spChg>
        <pc:spChg chg="add mod">
          <ac:chgData name="Sanders Wang" userId="089d73b8-785c-4012-b931-81c632b6c9c7" providerId="ADAL" clId="{FBF74FA8-289A-4721-BAF1-EBCB6CAB25EC}" dt="2021-03-16T15:15:08.111" v="1060" actId="1076"/>
          <ac:spMkLst>
            <pc:docMk/>
            <pc:sldMk cId="1430037457" sldId="268"/>
            <ac:spMk id="242" creationId="{856436BB-7421-4DEE-A126-CF40CCA4EFAD}"/>
          </ac:spMkLst>
        </pc:spChg>
        <pc:spChg chg="add mod">
          <ac:chgData name="Sanders Wang" userId="089d73b8-785c-4012-b931-81c632b6c9c7" providerId="ADAL" clId="{FBF74FA8-289A-4721-BAF1-EBCB6CAB25EC}" dt="2021-03-16T15:16:39.323" v="1076" actId="1076"/>
          <ac:spMkLst>
            <pc:docMk/>
            <pc:sldMk cId="1430037457" sldId="268"/>
            <ac:spMk id="247" creationId="{D505B1E3-B6DD-4BF2-9B5E-BAB9AF63521D}"/>
          </ac:spMkLst>
        </pc:spChg>
        <pc:spChg chg="add del mod">
          <ac:chgData name="Sanders Wang" userId="089d73b8-785c-4012-b931-81c632b6c9c7" providerId="ADAL" clId="{FBF74FA8-289A-4721-BAF1-EBCB6CAB25EC}" dt="2021-03-16T15:22:47.773" v="1095" actId="478"/>
          <ac:spMkLst>
            <pc:docMk/>
            <pc:sldMk cId="1430037457" sldId="268"/>
            <ac:spMk id="260" creationId="{147E8728-F60B-41EC-B9AE-F08469152BAB}"/>
          </ac:spMkLst>
        </pc:spChg>
        <pc:spChg chg="mod">
          <ac:chgData name="Sanders Wang" userId="089d73b8-785c-4012-b931-81c632b6c9c7" providerId="ADAL" clId="{FBF74FA8-289A-4721-BAF1-EBCB6CAB25EC}" dt="2021-03-16T15:23:43.193" v="1102"/>
          <ac:spMkLst>
            <pc:docMk/>
            <pc:sldMk cId="1430037457" sldId="268"/>
            <ac:spMk id="263" creationId="{3790B7CD-36C4-4288-A4F3-92B388B4D759}"/>
          </ac:spMkLst>
        </pc:spChg>
        <pc:spChg chg="add mod">
          <ac:chgData name="Sanders Wang" userId="089d73b8-785c-4012-b931-81c632b6c9c7" providerId="ADAL" clId="{FBF74FA8-289A-4721-BAF1-EBCB6CAB25EC}" dt="2021-03-16T15:26:09.871" v="1143" actId="1076"/>
          <ac:spMkLst>
            <pc:docMk/>
            <pc:sldMk cId="1430037457" sldId="268"/>
            <ac:spMk id="268" creationId="{5A800A3D-E371-4BC7-AC64-B87176739D74}"/>
          </ac:spMkLst>
        </pc:spChg>
        <pc:grpChg chg="add mod">
          <ac:chgData name="Sanders Wang" userId="089d73b8-785c-4012-b931-81c632b6c9c7" providerId="ADAL" clId="{FBF74FA8-289A-4721-BAF1-EBCB6CAB25EC}" dt="2021-03-16T15:24:02.681" v="1109" actId="1076"/>
          <ac:grpSpMkLst>
            <pc:docMk/>
            <pc:sldMk cId="1430037457" sldId="268"/>
            <ac:grpSpMk id="262" creationId="{755315DF-3038-4C70-B618-DE23F70D3286}"/>
          </ac:grpSpMkLst>
        </pc:grpChg>
        <pc:picChg chg="del mod">
          <ac:chgData name="Sanders Wang" userId="089d73b8-785c-4012-b931-81c632b6c9c7" providerId="ADAL" clId="{FBF74FA8-289A-4721-BAF1-EBCB6CAB25EC}" dt="2021-03-16T12:18:14.574" v="47" actId="478"/>
          <ac:picMkLst>
            <pc:docMk/>
            <pc:sldMk cId="1430037457" sldId="268"/>
            <ac:picMk id="3" creationId="{C62BB4F9-857C-422B-82F2-B14A753C07AD}"/>
          </ac:picMkLst>
        </pc:picChg>
        <pc:picChg chg="del mod">
          <ac:chgData name="Sanders Wang" userId="089d73b8-785c-4012-b931-81c632b6c9c7" providerId="ADAL" clId="{FBF74FA8-289A-4721-BAF1-EBCB6CAB25EC}" dt="2021-03-16T12:18:14.574" v="47" actId="478"/>
          <ac:picMkLst>
            <pc:docMk/>
            <pc:sldMk cId="1430037457" sldId="268"/>
            <ac:picMk id="5" creationId="{0A2B5E29-34A7-4730-8118-2341F6F02513}"/>
          </ac:picMkLst>
        </pc:picChg>
        <pc:picChg chg="del mod">
          <ac:chgData name="Sanders Wang" userId="089d73b8-785c-4012-b931-81c632b6c9c7" providerId="ADAL" clId="{FBF74FA8-289A-4721-BAF1-EBCB6CAB25EC}" dt="2021-03-16T12:18:14.574" v="47" actId="478"/>
          <ac:picMkLst>
            <pc:docMk/>
            <pc:sldMk cId="1430037457" sldId="268"/>
            <ac:picMk id="10" creationId="{61E6B5A3-3C4A-4419-BAD7-F160BA186199}"/>
          </ac:picMkLst>
        </pc:picChg>
        <pc:picChg chg="del mod">
          <ac:chgData name="Sanders Wang" userId="089d73b8-785c-4012-b931-81c632b6c9c7" providerId="ADAL" clId="{FBF74FA8-289A-4721-BAF1-EBCB6CAB25EC}" dt="2021-03-16T12:18:14.574" v="47" actId="478"/>
          <ac:picMkLst>
            <pc:docMk/>
            <pc:sldMk cId="1430037457" sldId="268"/>
            <ac:picMk id="14" creationId="{C7E5D29C-A428-4E94-A5F9-3453728F3EE5}"/>
          </ac:picMkLst>
        </pc:picChg>
        <pc:picChg chg="add mod">
          <ac:chgData name="Sanders Wang" userId="089d73b8-785c-4012-b931-81c632b6c9c7" providerId="ADAL" clId="{FBF74FA8-289A-4721-BAF1-EBCB6CAB25EC}" dt="2021-03-16T14:43:21.087" v="886" actId="1035"/>
          <ac:picMkLst>
            <pc:docMk/>
            <pc:sldMk cId="1430037457" sldId="268"/>
            <ac:picMk id="15" creationId="{FA943734-C632-4BBF-B28F-25A7F1217216}"/>
          </ac:picMkLst>
        </pc:picChg>
        <pc:picChg chg="del mod">
          <ac:chgData name="Sanders Wang" userId="089d73b8-785c-4012-b931-81c632b6c9c7" providerId="ADAL" clId="{FBF74FA8-289A-4721-BAF1-EBCB6CAB25EC}" dt="2021-03-16T12:18:14.574" v="47" actId="478"/>
          <ac:picMkLst>
            <pc:docMk/>
            <pc:sldMk cId="1430037457" sldId="268"/>
            <ac:picMk id="16" creationId="{DD80D6A0-AA7E-482D-AD7F-E752AFC62391}"/>
          </ac:picMkLst>
        </pc:picChg>
        <pc:picChg chg="add mod">
          <ac:chgData name="Sanders Wang" userId="089d73b8-785c-4012-b931-81c632b6c9c7" providerId="ADAL" clId="{FBF74FA8-289A-4721-BAF1-EBCB6CAB25EC}" dt="2021-03-16T15:10:22.754" v="1023" actId="1076"/>
          <ac:picMkLst>
            <pc:docMk/>
            <pc:sldMk cId="1430037457" sldId="268"/>
            <ac:picMk id="17" creationId="{7321A11C-4579-4D1A-B926-7BEE2DEEF894}"/>
          </ac:picMkLst>
        </pc:picChg>
        <pc:picChg chg="del mod">
          <ac:chgData name="Sanders Wang" userId="089d73b8-785c-4012-b931-81c632b6c9c7" providerId="ADAL" clId="{FBF74FA8-289A-4721-BAF1-EBCB6CAB25EC}" dt="2021-03-16T12:18:14.574" v="47" actId="478"/>
          <ac:picMkLst>
            <pc:docMk/>
            <pc:sldMk cId="1430037457" sldId="268"/>
            <ac:picMk id="18" creationId="{BCFB1AEF-CEBB-443B-B57A-029EAD66759A}"/>
          </ac:picMkLst>
        </pc:picChg>
        <pc:picChg chg="add del mod">
          <ac:chgData name="Sanders Wang" userId="089d73b8-785c-4012-b931-81c632b6c9c7" providerId="ADAL" clId="{FBF74FA8-289A-4721-BAF1-EBCB6CAB25EC}" dt="2021-03-16T12:46:48.486" v="205" actId="478"/>
          <ac:picMkLst>
            <pc:docMk/>
            <pc:sldMk cId="1430037457" sldId="268"/>
            <ac:picMk id="19" creationId="{3221A0F6-3D07-4F28-83FA-52A8FB7ED838}"/>
          </ac:picMkLst>
        </pc:picChg>
        <pc:picChg chg="del mod">
          <ac:chgData name="Sanders Wang" userId="089d73b8-785c-4012-b931-81c632b6c9c7" providerId="ADAL" clId="{FBF74FA8-289A-4721-BAF1-EBCB6CAB25EC}" dt="2021-03-16T12:18:14.574" v="47" actId="478"/>
          <ac:picMkLst>
            <pc:docMk/>
            <pc:sldMk cId="1430037457" sldId="268"/>
            <ac:picMk id="20" creationId="{7D3AEF2F-627B-4DED-A7B8-24353CDBC2FB}"/>
          </ac:picMkLst>
        </pc:picChg>
        <pc:picChg chg="add mod">
          <ac:chgData name="Sanders Wang" userId="089d73b8-785c-4012-b931-81c632b6c9c7" providerId="ADAL" clId="{FBF74FA8-289A-4721-BAF1-EBCB6CAB25EC}" dt="2021-03-16T14:42:56.764" v="873" actId="1036"/>
          <ac:picMkLst>
            <pc:docMk/>
            <pc:sldMk cId="1430037457" sldId="268"/>
            <ac:picMk id="27" creationId="{58D26849-0AC5-408B-8583-1E66E38E3FAB}"/>
          </ac:picMkLst>
        </pc:picChg>
        <pc:picChg chg="add mod">
          <ac:chgData name="Sanders Wang" userId="089d73b8-785c-4012-b931-81c632b6c9c7" providerId="ADAL" clId="{FBF74FA8-289A-4721-BAF1-EBCB6CAB25EC}" dt="2021-03-16T14:42:56.764" v="873" actId="1036"/>
          <ac:picMkLst>
            <pc:docMk/>
            <pc:sldMk cId="1430037457" sldId="268"/>
            <ac:picMk id="30" creationId="{D41D9045-F5ED-4527-8ED0-9E555BFD34FA}"/>
          </ac:picMkLst>
        </pc:picChg>
        <pc:picChg chg="add mod">
          <ac:chgData name="Sanders Wang" userId="089d73b8-785c-4012-b931-81c632b6c9c7" providerId="ADAL" clId="{FBF74FA8-289A-4721-BAF1-EBCB6CAB25EC}" dt="2021-03-16T14:42:56.764" v="873" actId="1036"/>
          <ac:picMkLst>
            <pc:docMk/>
            <pc:sldMk cId="1430037457" sldId="268"/>
            <ac:picMk id="36" creationId="{86F4A31A-3239-4E24-A4C6-69CF4AB54ED0}"/>
          </ac:picMkLst>
        </pc:picChg>
        <pc:picChg chg="add mod">
          <ac:chgData name="Sanders Wang" userId="089d73b8-785c-4012-b931-81c632b6c9c7" providerId="ADAL" clId="{FBF74FA8-289A-4721-BAF1-EBCB6CAB25EC}" dt="2021-03-16T14:43:21.087" v="886" actId="1035"/>
          <ac:picMkLst>
            <pc:docMk/>
            <pc:sldMk cId="1430037457" sldId="268"/>
            <ac:picMk id="39" creationId="{82BE4A17-6F95-4A71-93D0-0CE1D16DE367}"/>
          </ac:picMkLst>
        </pc:picChg>
        <pc:picChg chg="add mod">
          <ac:chgData name="Sanders Wang" userId="089d73b8-785c-4012-b931-81c632b6c9c7" providerId="ADAL" clId="{FBF74FA8-289A-4721-BAF1-EBCB6CAB25EC}" dt="2021-03-16T14:43:21.087" v="886" actId="1035"/>
          <ac:picMkLst>
            <pc:docMk/>
            <pc:sldMk cId="1430037457" sldId="268"/>
            <ac:picMk id="46" creationId="{4C64436C-A114-40A4-8A63-817F56650BFB}"/>
          </ac:picMkLst>
        </pc:picChg>
        <pc:picChg chg="add mod ord">
          <ac:chgData name="Sanders Wang" userId="089d73b8-785c-4012-b931-81c632b6c9c7" providerId="ADAL" clId="{FBF74FA8-289A-4721-BAF1-EBCB6CAB25EC}" dt="2021-03-16T14:43:21.087" v="886" actId="1035"/>
          <ac:picMkLst>
            <pc:docMk/>
            <pc:sldMk cId="1430037457" sldId="268"/>
            <ac:picMk id="47" creationId="{09B84A18-3557-4D06-B843-022102022DC1}"/>
          </ac:picMkLst>
        </pc:picChg>
        <pc:picChg chg="add mod ord">
          <ac:chgData name="Sanders Wang" userId="089d73b8-785c-4012-b931-81c632b6c9c7" providerId="ADAL" clId="{FBF74FA8-289A-4721-BAF1-EBCB6CAB25EC}" dt="2021-03-16T14:43:21.087" v="886" actId="1035"/>
          <ac:picMkLst>
            <pc:docMk/>
            <pc:sldMk cId="1430037457" sldId="268"/>
            <ac:picMk id="55" creationId="{6CE1197E-455B-4268-B12E-854E76E7BC1D}"/>
          </ac:picMkLst>
        </pc:picChg>
        <pc:picChg chg="add mod">
          <ac:chgData name="Sanders Wang" userId="089d73b8-785c-4012-b931-81c632b6c9c7" providerId="ADAL" clId="{FBF74FA8-289A-4721-BAF1-EBCB6CAB25EC}" dt="2021-03-16T14:43:21.087" v="886" actId="1035"/>
          <ac:picMkLst>
            <pc:docMk/>
            <pc:sldMk cId="1430037457" sldId="268"/>
            <ac:picMk id="57" creationId="{B4F9F376-6811-40BA-9735-ADDF743F0526}"/>
          </ac:picMkLst>
        </pc:picChg>
        <pc:picChg chg="add mod">
          <ac:chgData name="Sanders Wang" userId="089d73b8-785c-4012-b931-81c632b6c9c7" providerId="ADAL" clId="{FBF74FA8-289A-4721-BAF1-EBCB6CAB25EC}" dt="2021-03-16T14:43:21.087" v="886" actId="1035"/>
          <ac:picMkLst>
            <pc:docMk/>
            <pc:sldMk cId="1430037457" sldId="268"/>
            <ac:picMk id="78" creationId="{04B68EBB-5940-4DEE-ACAE-D9691274D5A5}"/>
          </ac:picMkLst>
        </pc:picChg>
        <pc:picChg chg="add mod">
          <ac:chgData name="Sanders Wang" userId="089d73b8-785c-4012-b931-81c632b6c9c7" providerId="ADAL" clId="{FBF74FA8-289A-4721-BAF1-EBCB6CAB25EC}" dt="2021-03-16T14:43:47.287" v="889" actId="1076"/>
          <ac:picMkLst>
            <pc:docMk/>
            <pc:sldMk cId="1430037457" sldId="268"/>
            <ac:picMk id="93" creationId="{35168D03-A7FA-458D-9AD5-B89F3C6CC3CC}"/>
          </ac:picMkLst>
        </pc:picChg>
        <pc:picChg chg="add mod ord">
          <ac:chgData name="Sanders Wang" userId="089d73b8-785c-4012-b931-81c632b6c9c7" providerId="ADAL" clId="{FBF74FA8-289A-4721-BAF1-EBCB6CAB25EC}" dt="2021-03-16T15:11:37.513" v="1031" actId="1076"/>
          <ac:picMkLst>
            <pc:docMk/>
            <pc:sldMk cId="1430037457" sldId="268"/>
            <ac:picMk id="111" creationId="{4B64BA09-D32E-4E75-853E-98D2EC613342}"/>
          </ac:picMkLst>
        </pc:picChg>
        <pc:picChg chg="add del mod">
          <ac:chgData name="Sanders Wang" userId="089d73b8-785c-4012-b931-81c632b6c9c7" providerId="ADAL" clId="{FBF74FA8-289A-4721-BAF1-EBCB6CAB25EC}" dt="2021-03-16T14:07:05.300" v="435" actId="478"/>
          <ac:picMkLst>
            <pc:docMk/>
            <pc:sldMk cId="1430037457" sldId="268"/>
            <ac:picMk id="118" creationId="{5D65BE82-3235-49B6-861E-FEAA2C591560}"/>
          </ac:picMkLst>
        </pc:picChg>
        <pc:picChg chg="add mod">
          <ac:chgData name="Sanders Wang" userId="089d73b8-785c-4012-b931-81c632b6c9c7" providerId="ADAL" clId="{FBF74FA8-289A-4721-BAF1-EBCB6CAB25EC}" dt="2021-03-16T14:43:21.087" v="886" actId="1035"/>
          <ac:picMkLst>
            <pc:docMk/>
            <pc:sldMk cId="1430037457" sldId="268"/>
            <ac:picMk id="119" creationId="{735D680E-E086-4BE7-B86A-6D947BCBDC89}"/>
          </ac:picMkLst>
        </pc:picChg>
        <pc:picChg chg="add mod">
          <ac:chgData name="Sanders Wang" userId="089d73b8-785c-4012-b931-81c632b6c9c7" providerId="ADAL" clId="{FBF74FA8-289A-4721-BAF1-EBCB6CAB25EC}" dt="2021-03-16T14:43:21.087" v="886" actId="1035"/>
          <ac:picMkLst>
            <pc:docMk/>
            <pc:sldMk cId="1430037457" sldId="268"/>
            <ac:picMk id="121" creationId="{8208EFD6-20EB-4407-8FBD-0CEF4AC6DFBD}"/>
          </ac:picMkLst>
        </pc:picChg>
        <pc:picChg chg="add mod">
          <ac:chgData name="Sanders Wang" userId="089d73b8-785c-4012-b931-81c632b6c9c7" providerId="ADAL" clId="{FBF74FA8-289A-4721-BAF1-EBCB6CAB25EC}" dt="2021-03-16T14:43:21.087" v="886" actId="1035"/>
          <ac:picMkLst>
            <pc:docMk/>
            <pc:sldMk cId="1430037457" sldId="268"/>
            <ac:picMk id="134" creationId="{95ADD059-A136-4E50-91B4-366A2F27D18F}"/>
          </ac:picMkLst>
        </pc:picChg>
        <pc:picChg chg="add mod">
          <ac:chgData name="Sanders Wang" userId="089d73b8-785c-4012-b931-81c632b6c9c7" providerId="ADAL" clId="{FBF74FA8-289A-4721-BAF1-EBCB6CAB25EC}" dt="2021-03-16T14:43:21.087" v="886" actId="1035"/>
          <ac:picMkLst>
            <pc:docMk/>
            <pc:sldMk cId="1430037457" sldId="268"/>
            <ac:picMk id="142" creationId="{7A2D13B4-8B9B-4C63-90F1-E35CA0D3F7A4}"/>
          </ac:picMkLst>
        </pc:picChg>
        <pc:picChg chg="add mod">
          <ac:chgData name="Sanders Wang" userId="089d73b8-785c-4012-b931-81c632b6c9c7" providerId="ADAL" clId="{FBF74FA8-289A-4721-BAF1-EBCB6CAB25EC}" dt="2021-03-16T14:43:21.087" v="886" actId="1035"/>
          <ac:picMkLst>
            <pc:docMk/>
            <pc:sldMk cId="1430037457" sldId="268"/>
            <ac:picMk id="167" creationId="{21A45DAC-B75E-48BC-B03F-36D13472961A}"/>
          </ac:picMkLst>
        </pc:picChg>
        <pc:picChg chg="add mod">
          <ac:chgData name="Sanders Wang" userId="089d73b8-785c-4012-b931-81c632b6c9c7" providerId="ADAL" clId="{FBF74FA8-289A-4721-BAF1-EBCB6CAB25EC}" dt="2021-03-16T14:43:21.087" v="886" actId="1035"/>
          <ac:picMkLst>
            <pc:docMk/>
            <pc:sldMk cId="1430037457" sldId="268"/>
            <ac:picMk id="169" creationId="{A192B6A1-97C3-4E91-9FF3-C6F1DDDE7830}"/>
          </ac:picMkLst>
        </pc:picChg>
        <pc:picChg chg="add mod">
          <ac:chgData name="Sanders Wang" userId="089d73b8-785c-4012-b931-81c632b6c9c7" providerId="ADAL" clId="{FBF74FA8-289A-4721-BAF1-EBCB6CAB25EC}" dt="2021-03-16T14:42:56.764" v="873" actId="1036"/>
          <ac:picMkLst>
            <pc:docMk/>
            <pc:sldMk cId="1430037457" sldId="268"/>
            <ac:picMk id="178" creationId="{E9E357FA-64E1-412A-A031-99BD41C9EEC4}"/>
          </ac:picMkLst>
        </pc:picChg>
        <pc:picChg chg="add mod">
          <ac:chgData name="Sanders Wang" userId="089d73b8-785c-4012-b931-81c632b6c9c7" providerId="ADAL" clId="{FBF74FA8-289A-4721-BAF1-EBCB6CAB25EC}" dt="2021-03-16T14:42:56.764" v="873" actId="1036"/>
          <ac:picMkLst>
            <pc:docMk/>
            <pc:sldMk cId="1430037457" sldId="268"/>
            <ac:picMk id="192" creationId="{841412C0-1F9D-4ECE-B4D7-7B80CC002361}"/>
          </ac:picMkLst>
        </pc:picChg>
        <pc:picChg chg="add mod">
          <ac:chgData name="Sanders Wang" userId="089d73b8-785c-4012-b931-81c632b6c9c7" providerId="ADAL" clId="{FBF74FA8-289A-4721-BAF1-EBCB6CAB25EC}" dt="2021-03-16T14:42:56.764" v="873" actId="1036"/>
          <ac:picMkLst>
            <pc:docMk/>
            <pc:sldMk cId="1430037457" sldId="268"/>
            <ac:picMk id="200" creationId="{9399A115-B3E1-4FE6-87EF-C990E2B1A5D0}"/>
          </ac:picMkLst>
        </pc:picChg>
        <pc:picChg chg="add mod">
          <ac:chgData name="Sanders Wang" userId="089d73b8-785c-4012-b931-81c632b6c9c7" providerId="ADAL" clId="{FBF74FA8-289A-4721-BAF1-EBCB6CAB25EC}" dt="2021-03-16T15:02:00.680" v="998" actId="14100"/>
          <ac:picMkLst>
            <pc:docMk/>
            <pc:sldMk cId="1430037457" sldId="268"/>
            <ac:picMk id="211" creationId="{CFA0BB89-A366-4C76-A6F0-F8F329959832}"/>
          </ac:picMkLst>
        </pc:picChg>
        <pc:picChg chg="add mod">
          <ac:chgData name="Sanders Wang" userId="089d73b8-785c-4012-b931-81c632b6c9c7" providerId="ADAL" clId="{FBF74FA8-289A-4721-BAF1-EBCB6CAB25EC}" dt="2021-03-16T14:48:52.924" v="936" actId="1036"/>
          <ac:picMkLst>
            <pc:docMk/>
            <pc:sldMk cId="1430037457" sldId="268"/>
            <ac:picMk id="216" creationId="{34B64766-1CB1-4A74-9A2D-AABD035B8327}"/>
          </ac:picMkLst>
        </pc:picChg>
        <pc:picChg chg="add mod">
          <ac:chgData name="Sanders Wang" userId="089d73b8-785c-4012-b931-81c632b6c9c7" providerId="ADAL" clId="{FBF74FA8-289A-4721-BAF1-EBCB6CAB25EC}" dt="2021-03-16T15:00:19.983" v="990" actId="1076"/>
          <ac:picMkLst>
            <pc:docMk/>
            <pc:sldMk cId="1430037457" sldId="268"/>
            <ac:picMk id="233" creationId="{B29D0725-C907-4E5B-A72A-7B3DD34ADAFD}"/>
          </ac:picMkLst>
        </pc:picChg>
        <pc:picChg chg="add mod">
          <ac:chgData name="Sanders Wang" userId="089d73b8-785c-4012-b931-81c632b6c9c7" providerId="ADAL" clId="{FBF74FA8-289A-4721-BAF1-EBCB6CAB25EC}" dt="2021-03-16T15:01:54.591" v="997" actId="1076"/>
          <ac:picMkLst>
            <pc:docMk/>
            <pc:sldMk cId="1430037457" sldId="268"/>
            <ac:picMk id="234" creationId="{5EF3AA2B-49B0-421B-8DAC-BE83F2345423}"/>
          </ac:picMkLst>
        </pc:picChg>
        <pc:picChg chg="add mod">
          <ac:chgData name="Sanders Wang" userId="089d73b8-785c-4012-b931-81c632b6c9c7" providerId="ADAL" clId="{FBF74FA8-289A-4721-BAF1-EBCB6CAB25EC}" dt="2021-03-16T15:10:15.318" v="1021" actId="1076"/>
          <ac:picMkLst>
            <pc:docMk/>
            <pc:sldMk cId="1430037457" sldId="268"/>
            <ac:picMk id="238" creationId="{86428C54-31B2-4DB0-832D-D2CC8282BB84}"/>
          </ac:picMkLst>
        </pc:picChg>
        <pc:picChg chg="add mod">
          <ac:chgData name="Sanders Wang" userId="089d73b8-785c-4012-b931-81c632b6c9c7" providerId="ADAL" clId="{FBF74FA8-289A-4721-BAF1-EBCB6CAB25EC}" dt="2021-03-16T15:10:49.034" v="1024" actId="571"/>
          <ac:picMkLst>
            <pc:docMk/>
            <pc:sldMk cId="1430037457" sldId="268"/>
            <ac:picMk id="239" creationId="{8A52F475-400E-411A-8A7D-A2C09480D83D}"/>
          </ac:picMkLst>
        </pc:picChg>
        <pc:picChg chg="add mod">
          <ac:chgData name="Sanders Wang" userId="089d73b8-785c-4012-b931-81c632b6c9c7" providerId="ADAL" clId="{FBF74FA8-289A-4721-BAF1-EBCB6CAB25EC}" dt="2021-03-16T15:14:35.004" v="1055" actId="1037"/>
          <ac:picMkLst>
            <pc:docMk/>
            <pc:sldMk cId="1430037457" sldId="268"/>
            <ac:picMk id="241" creationId="{6E617452-E5DF-49F3-8EE8-02020718E251}"/>
          </ac:picMkLst>
        </pc:picChg>
        <pc:picChg chg="add mod">
          <ac:chgData name="Sanders Wang" userId="089d73b8-785c-4012-b931-81c632b6c9c7" providerId="ADAL" clId="{FBF74FA8-289A-4721-BAF1-EBCB6CAB25EC}" dt="2021-03-16T15:14:45.541" v="1056" actId="571"/>
          <ac:picMkLst>
            <pc:docMk/>
            <pc:sldMk cId="1430037457" sldId="268"/>
            <ac:picMk id="243" creationId="{AACB1B9B-67F6-48D1-8BB8-F478DCEB7A8D}"/>
          </ac:picMkLst>
        </pc:picChg>
        <pc:picChg chg="add mod">
          <ac:chgData name="Sanders Wang" userId="089d73b8-785c-4012-b931-81c632b6c9c7" providerId="ADAL" clId="{FBF74FA8-289A-4721-BAF1-EBCB6CAB25EC}" dt="2021-03-16T15:17:09.203" v="1080" actId="571"/>
          <ac:picMkLst>
            <pc:docMk/>
            <pc:sldMk cId="1430037457" sldId="268"/>
            <ac:picMk id="251" creationId="{9C70A7B8-6FDD-4527-B077-B0742D4DA9D1}"/>
          </ac:picMkLst>
        </pc:picChg>
        <pc:picChg chg="add mod">
          <ac:chgData name="Sanders Wang" userId="089d73b8-785c-4012-b931-81c632b6c9c7" providerId="ADAL" clId="{FBF74FA8-289A-4721-BAF1-EBCB6CAB25EC}" dt="2021-03-16T15:23:07.671" v="1098" actId="1076"/>
          <ac:picMkLst>
            <pc:docMk/>
            <pc:sldMk cId="1430037457" sldId="268"/>
            <ac:picMk id="261" creationId="{EA5DD033-53CE-4BDE-A3F5-E7B938B17A73}"/>
          </ac:picMkLst>
        </pc:picChg>
        <pc:picChg chg="add mod">
          <ac:chgData name="Sanders Wang" userId="089d73b8-785c-4012-b931-81c632b6c9c7" providerId="ADAL" clId="{FBF74FA8-289A-4721-BAF1-EBCB6CAB25EC}" dt="2021-03-16T15:25:41.915" v="1120" actId="1076"/>
          <ac:picMkLst>
            <pc:docMk/>
            <pc:sldMk cId="1430037457" sldId="268"/>
            <ac:picMk id="265" creationId="{EE0FE72E-C869-423D-8DBC-A54BB5390D7F}"/>
          </ac:picMkLst>
        </pc:picChg>
        <pc:picChg chg="add mod">
          <ac:chgData name="Sanders Wang" userId="089d73b8-785c-4012-b931-81c632b6c9c7" providerId="ADAL" clId="{FBF74FA8-289A-4721-BAF1-EBCB6CAB25EC}" dt="2021-03-16T15:25:38.244" v="1119" actId="1076"/>
          <ac:picMkLst>
            <pc:docMk/>
            <pc:sldMk cId="1430037457" sldId="268"/>
            <ac:picMk id="267" creationId="{7FC04FC2-0CCB-4D2C-AE39-FE85C62B0DE0}"/>
          </ac:picMkLst>
        </pc:picChg>
        <pc:cxnChg chg="add del mod">
          <ac:chgData name="Sanders Wang" userId="089d73b8-785c-4012-b931-81c632b6c9c7" providerId="ADAL" clId="{FBF74FA8-289A-4721-BAF1-EBCB6CAB25EC}" dt="2021-03-16T12:35:25.541" v="115" actId="478"/>
          <ac:cxnSpMkLst>
            <pc:docMk/>
            <pc:sldMk cId="1430037457" sldId="268"/>
            <ac:cxnSpMk id="4" creationId="{5B99FCBA-B5DB-4068-A3CB-645BBBA1825C}"/>
          </ac:cxnSpMkLst>
        </pc:cxnChg>
        <pc:cxnChg chg="add del mod">
          <ac:chgData name="Sanders Wang" userId="089d73b8-785c-4012-b931-81c632b6c9c7" providerId="ADAL" clId="{FBF74FA8-289A-4721-BAF1-EBCB6CAB25EC}" dt="2021-03-16T14:19:52.934" v="603" actId="478"/>
          <ac:cxnSpMkLst>
            <pc:docMk/>
            <pc:sldMk cId="1430037457" sldId="268"/>
            <ac:cxnSpMk id="12" creationId="{8C0CE0EA-A8BA-44C1-86E6-02EDBBDBCB2A}"/>
          </ac:cxnSpMkLst>
        </pc:cxnChg>
        <pc:cxnChg chg="add mod">
          <ac:chgData name="Sanders Wang" userId="089d73b8-785c-4012-b931-81c632b6c9c7" providerId="ADAL" clId="{FBF74FA8-289A-4721-BAF1-EBCB6CAB25EC}" dt="2021-03-16T14:42:56.764" v="873" actId="1036"/>
          <ac:cxnSpMkLst>
            <pc:docMk/>
            <pc:sldMk cId="1430037457" sldId="268"/>
            <ac:cxnSpMk id="21" creationId="{D2C37C3C-2239-4B24-9CB5-B194F50C0033}"/>
          </ac:cxnSpMkLst>
        </pc:cxnChg>
        <pc:cxnChg chg="add mod">
          <ac:chgData name="Sanders Wang" userId="089d73b8-785c-4012-b931-81c632b6c9c7" providerId="ADAL" clId="{FBF74FA8-289A-4721-BAF1-EBCB6CAB25EC}" dt="2021-03-16T14:42:56.764" v="873" actId="1036"/>
          <ac:cxnSpMkLst>
            <pc:docMk/>
            <pc:sldMk cId="1430037457" sldId="268"/>
            <ac:cxnSpMk id="22" creationId="{96D6978C-0618-48D9-A9AB-2B6E9995C5F4}"/>
          </ac:cxnSpMkLst>
        </pc:cxnChg>
        <pc:cxnChg chg="add mod">
          <ac:chgData name="Sanders Wang" userId="089d73b8-785c-4012-b931-81c632b6c9c7" providerId="ADAL" clId="{FBF74FA8-289A-4721-BAF1-EBCB6CAB25EC}" dt="2021-03-16T14:42:56.764" v="873" actId="1036"/>
          <ac:cxnSpMkLst>
            <pc:docMk/>
            <pc:sldMk cId="1430037457" sldId="268"/>
            <ac:cxnSpMk id="32" creationId="{AB0B355F-07E1-4FBF-9735-FD18AC2A07E9}"/>
          </ac:cxnSpMkLst>
        </pc:cxnChg>
        <pc:cxnChg chg="add mod">
          <ac:chgData name="Sanders Wang" userId="089d73b8-785c-4012-b931-81c632b6c9c7" providerId="ADAL" clId="{FBF74FA8-289A-4721-BAF1-EBCB6CAB25EC}" dt="2021-03-16T14:43:30.351" v="887" actId="14100"/>
          <ac:cxnSpMkLst>
            <pc:docMk/>
            <pc:sldMk cId="1430037457" sldId="268"/>
            <ac:cxnSpMk id="40" creationId="{E8E47F6C-5F51-4BD3-9CB0-2405D5C94457}"/>
          </ac:cxnSpMkLst>
        </pc:cxnChg>
        <pc:cxnChg chg="add mod">
          <ac:chgData name="Sanders Wang" userId="089d73b8-785c-4012-b931-81c632b6c9c7" providerId="ADAL" clId="{FBF74FA8-289A-4721-BAF1-EBCB6CAB25EC}" dt="2021-03-16T14:43:21.087" v="886" actId="1035"/>
          <ac:cxnSpMkLst>
            <pc:docMk/>
            <pc:sldMk cId="1430037457" sldId="268"/>
            <ac:cxnSpMk id="43" creationId="{2DCD7A28-4B70-47A5-807A-CDF674D7B488}"/>
          </ac:cxnSpMkLst>
        </pc:cxnChg>
        <pc:cxnChg chg="add mod">
          <ac:chgData name="Sanders Wang" userId="089d73b8-785c-4012-b931-81c632b6c9c7" providerId="ADAL" clId="{FBF74FA8-289A-4721-BAF1-EBCB6CAB25EC}" dt="2021-03-16T14:43:21.087" v="886" actId="1035"/>
          <ac:cxnSpMkLst>
            <pc:docMk/>
            <pc:sldMk cId="1430037457" sldId="268"/>
            <ac:cxnSpMk id="49" creationId="{D3186B3F-8916-42AF-90D3-315B6457F3CB}"/>
          </ac:cxnSpMkLst>
        </pc:cxnChg>
        <pc:cxnChg chg="add mod">
          <ac:chgData name="Sanders Wang" userId="089d73b8-785c-4012-b931-81c632b6c9c7" providerId="ADAL" clId="{FBF74FA8-289A-4721-BAF1-EBCB6CAB25EC}" dt="2021-03-16T14:43:38.845" v="888" actId="14100"/>
          <ac:cxnSpMkLst>
            <pc:docMk/>
            <pc:sldMk cId="1430037457" sldId="268"/>
            <ac:cxnSpMk id="52" creationId="{4CD4E6E2-6C3A-4AED-BC9A-39CD31832C08}"/>
          </ac:cxnSpMkLst>
        </pc:cxnChg>
        <pc:cxnChg chg="add mod">
          <ac:chgData name="Sanders Wang" userId="089d73b8-785c-4012-b931-81c632b6c9c7" providerId="ADAL" clId="{FBF74FA8-289A-4721-BAF1-EBCB6CAB25EC}" dt="2021-03-16T14:42:56.764" v="873" actId="1036"/>
          <ac:cxnSpMkLst>
            <pc:docMk/>
            <pc:sldMk cId="1430037457" sldId="268"/>
            <ac:cxnSpMk id="59" creationId="{D38FBB92-7FDC-4E6C-A43A-D22248CAA092}"/>
          </ac:cxnSpMkLst>
        </pc:cxnChg>
        <pc:cxnChg chg="add mod ord">
          <ac:chgData name="Sanders Wang" userId="089d73b8-785c-4012-b931-81c632b6c9c7" providerId="ADAL" clId="{FBF74FA8-289A-4721-BAF1-EBCB6CAB25EC}" dt="2021-03-16T15:08:57.992" v="1004" actId="1076"/>
          <ac:cxnSpMkLst>
            <pc:docMk/>
            <pc:sldMk cId="1430037457" sldId="268"/>
            <ac:cxnSpMk id="61" creationId="{8F392147-BD71-4873-8E28-E1EDF467438B}"/>
          </ac:cxnSpMkLst>
        </pc:cxnChg>
        <pc:cxnChg chg="add mod">
          <ac:chgData name="Sanders Wang" userId="089d73b8-785c-4012-b931-81c632b6c9c7" providerId="ADAL" clId="{FBF74FA8-289A-4721-BAF1-EBCB6CAB25EC}" dt="2021-03-16T14:42:56.764" v="873" actId="1036"/>
          <ac:cxnSpMkLst>
            <pc:docMk/>
            <pc:sldMk cId="1430037457" sldId="268"/>
            <ac:cxnSpMk id="62" creationId="{E58F6CE3-B79C-4258-8017-EC42EA4D80C3}"/>
          </ac:cxnSpMkLst>
        </pc:cxnChg>
        <pc:cxnChg chg="add del mod">
          <ac:chgData name="Sanders Wang" userId="089d73b8-785c-4012-b931-81c632b6c9c7" providerId="ADAL" clId="{FBF74FA8-289A-4721-BAF1-EBCB6CAB25EC}" dt="2021-03-16T13:32:52.062" v="416" actId="478"/>
          <ac:cxnSpMkLst>
            <pc:docMk/>
            <pc:sldMk cId="1430037457" sldId="268"/>
            <ac:cxnSpMk id="69" creationId="{EE0CEC9F-CF94-490F-997D-9EB9B4D311E1}"/>
          </ac:cxnSpMkLst>
        </pc:cxnChg>
        <pc:cxnChg chg="add mod">
          <ac:chgData name="Sanders Wang" userId="089d73b8-785c-4012-b931-81c632b6c9c7" providerId="ADAL" clId="{FBF74FA8-289A-4721-BAF1-EBCB6CAB25EC}" dt="2021-03-16T14:43:21.087" v="886" actId="1035"/>
          <ac:cxnSpMkLst>
            <pc:docMk/>
            <pc:sldMk cId="1430037457" sldId="268"/>
            <ac:cxnSpMk id="73" creationId="{464A068A-EAE7-46B3-B02A-17A9AE87471E}"/>
          </ac:cxnSpMkLst>
        </pc:cxnChg>
        <pc:cxnChg chg="add del mod">
          <ac:chgData name="Sanders Wang" userId="089d73b8-785c-4012-b931-81c632b6c9c7" providerId="ADAL" clId="{FBF74FA8-289A-4721-BAF1-EBCB6CAB25EC}" dt="2021-03-16T14:24:03.157" v="647" actId="478"/>
          <ac:cxnSpMkLst>
            <pc:docMk/>
            <pc:sldMk cId="1430037457" sldId="268"/>
            <ac:cxnSpMk id="80" creationId="{447C83B4-1939-4A5A-A458-7E66559F557E}"/>
          </ac:cxnSpMkLst>
        </pc:cxnChg>
        <pc:cxnChg chg="add mod">
          <ac:chgData name="Sanders Wang" userId="089d73b8-785c-4012-b931-81c632b6c9c7" providerId="ADAL" clId="{FBF74FA8-289A-4721-BAF1-EBCB6CAB25EC}" dt="2021-03-16T14:43:21.087" v="886" actId="1035"/>
          <ac:cxnSpMkLst>
            <pc:docMk/>
            <pc:sldMk cId="1430037457" sldId="268"/>
            <ac:cxnSpMk id="95" creationId="{83134942-56B3-410F-97CD-E0AA338CEFCB}"/>
          </ac:cxnSpMkLst>
        </pc:cxnChg>
        <pc:cxnChg chg="add mod">
          <ac:chgData name="Sanders Wang" userId="089d73b8-785c-4012-b931-81c632b6c9c7" providerId="ADAL" clId="{FBF74FA8-289A-4721-BAF1-EBCB6CAB25EC}" dt="2021-03-16T14:43:49.649" v="890" actId="14100"/>
          <ac:cxnSpMkLst>
            <pc:docMk/>
            <pc:sldMk cId="1430037457" sldId="268"/>
            <ac:cxnSpMk id="97" creationId="{A25E7532-9D36-4A73-BF48-233F38C76E7D}"/>
          </ac:cxnSpMkLst>
        </pc:cxnChg>
        <pc:cxnChg chg="add mod">
          <ac:chgData name="Sanders Wang" userId="089d73b8-785c-4012-b931-81c632b6c9c7" providerId="ADAL" clId="{FBF74FA8-289A-4721-BAF1-EBCB6CAB25EC}" dt="2021-03-16T14:43:21.087" v="886" actId="1035"/>
          <ac:cxnSpMkLst>
            <pc:docMk/>
            <pc:sldMk cId="1430037457" sldId="268"/>
            <ac:cxnSpMk id="100" creationId="{E3ED8793-BF9D-436C-A1B6-4D2E54C1BA62}"/>
          </ac:cxnSpMkLst>
        </pc:cxnChg>
        <pc:cxnChg chg="add mod">
          <ac:chgData name="Sanders Wang" userId="089d73b8-785c-4012-b931-81c632b6c9c7" providerId="ADAL" clId="{FBF74FA8-289A-4721-BAF1-EBCB6CAB25EC}" dt="2021-03-16T15:11:37.513" v="1031" actId="1076"/>
          <ac:cxnSpMkLst>
            <pc:docMk/>
            <pc:sldMk cId="1430037457" sldId="268"/>
            <ac:cxnSpMk id="109" creationId="{DC1A9B5F-40E5-4668-8C86-EEBFC5DC7493}"/>
          </ac:cxnSpMkLst>
        </pc:cxnChg>
        <pc:cxnChg chg="add mod">
          <ac:chgData name="Sanders Wang" userId="089d73b8-785c-4012-b931-81c632b6c9c7" providerId="ADAL" clId="{FBF74FA8-289A-4721-BAF1-EBCB6CAB25EC}" dt="2021-03-16T14:43:21.087" v="886" actId="1035"/>
          <ac:cxnSpMkLst>
            <pc:docMk/>
            <pc:sldMk cId="1430037457" sldId="268"/>
            <ac:cxnSpMk id="125" creationId="{5EDA92BA-DDB3-4B88-AC41-A63199B0DD26}"/>
          </ac:cxnSpMkLst>
        </pc:cxnChg>
        <pc:cxnChg chg="add mod">
          <ac:chgData name="Sanders Wang" userId="089d73b8-785c-4012-b931-81c632b6c9c7" providerId="ADAL" clId="{FBF74FA8-289A-4721-BAF1-EBCB6CAB25EC}" dt="2021-03-16T14:42:56.764" v="873" actId="1036"/>
          <ac:cxnSpMkLst>
            <pc:docMk/>
            <pc:sldMk cId="1430037457" sldId="268"/>
            <ac:cxnSpMk id="130" creationId="{5F76AD3E-4579-4A7C-940D-E0E1112F04CC}"/>
          </ac:cxnSpMkLst>
        </pc:cxnChg>
        <pc:cxnChg chg="add mod">
          <ac:chgData name="Sanders Wang" userId="089d73b8-785c-4012-b931-81c632b6c9c7" providerId="ADAL" clId="{FBF74FA8-289A-4721-BAF1-EBCB6CAB25EC}" dt="2021-03-16T14:42:56.764" v="873" actId="1036"/>
          <ac:cxnSpMkLst>
            <pc:docMk/>
            <pc:sldMk cId="1430037457" sldId="268"/>
            <ac:cxnSpMk id="133" creationId="{44278722-3FFC-41AA-91B4-204E15EE3746}"/>
          </ac:cxnSpMkLst>
        </pc:cxnChg>
        <pc:cxnChg chg="add mod">
          <ac:chgData name="Sanders Wang" userId="089d73b8-785c-4012-b931-81c632b6c9c7" providerId="ADAL" clId="{FBF74FA8-289A-4721-BAF1-EBCB6CAB25EC}" dt="2021-03-16T14:42:56.764" v="873" actId="1036"/>
          <ac:cxnSpMkLst>
            <pc:docMk/>
            <pc:sldMk cId="1430037457" sldId="268"/>
            <ac:cxnSpMk id="136" creationId="{85DACA3D-B135-40EA-8EF7-422451ECC4EE}"/>
          </ac:cxnSpMkLst>
        </pc:cxnChg>
        <pc:cxnChg chg="add mod">
          <ac:chgData name="Sanders Wang" userId="089d73b8-785c-4012-b931-81c632b6c9c7" providerId="ADAL" clId="{FBF74FA8-289A-4721-BAF1-EBCB6CAB25EC}" dt="2021-03-16T14:43:21.087" v="886" actId="1035"/>
          <ac:cxnSpMkLst>
            <pc:docMk/>
            <pc:sldMk cId="1430037457" sldId="268"/>
            <ac:cxnSpMk id="144" creationId="{FC4DF871-69C0-4AB2-A88B-0ACE0D4F3BB9}"/>
          </ac:cxnSpMkLst>
        </pc:cxnChg>
        <pc:cxnChg chg="add mod">
          <ac:chgData name="Sanders Wang" userId="089d73b8-785c-4012-b931-81c632b6c9c7" providerId="ADAL" clId="{FBF74FA8-289A-4721-BAF1-EBCB6CAB25EC}" dt="2021-03-16T14:55:38.976" v="982" actId="692"/>
          <ac:cxnSpMkLst>
            <pc:docMk/>
            <pc:sldMk cId="1430037457" sldId="268"/>
            <ac:cxnSpMk id="150" creationId="{6FEA2A4E-2DE0-4AA5-AA16-055561CED54C}"/>
          </ac:cxnSpMkLst>
        </pc:cxnChg>
        <pc:cxnChg chg="add del mod">
          <ac:chgData name="Sanders Wang" userId="089d73b8-785c-4012-b931-81c632b6c9c7" providerId="ADAL" clId="{FBF74FA8-289A-4721-BAF1-EBCB6CAB25EC}" dt="2021-03-16T14:25:37.813" v="657" actId="478"/>
          <ac:cxnSpMkLst>
            <pc:docMk/>
            <pc:sldMk cId="1430037457" sldId="268"/>
            <ac:cxnSpMk id="152" creationId="{89C64500-44F8-47C1-B6CC-5BA8ACA8936D}"/>
          </ac:cxnSpMkLst>
        </pc:cxnChg>
        <pc:cxnChg chg="add mod">
          <ac:chgData name="Sanders Wang" userId="089d73b8-785c-4012-b931-81c632b6c9c7" providerId="ADAL" clId="{FBF74FA8-289A-4721-BAF1-EBCB6CAB25EC}" dt="2021-03-16T14:43:21.087" v="886" actId="1035"/>
          <ac:cxnSpMkLst>
            <pc:docMk/>
            <pc:sldMk cId="1430037457" sldId="268"/>
            <ac:cxnSpMk id="162" creationId="{C7CD194B-7B4C-4AD8-9E19-663339658E63}"/>
          </ac:cxnSpMkLst>
        </pc:cxnChg>
        <pc:cxnChg chg="add mod">
          <ac:chgData name="Sanders Wang" userId="089d73b8-785c-4012-b931-81c632b6c9c7" providerId="ADAL" clId="{FBF74FA8-289A-4721-BAF1-EBCB6CAB25EC}" dt="2021-03-16T14:43:21.087" v="886" actId="1035"/>
          <ac:cxnSpMkLst>
            <pc:docMk/>
            <pc:sldMk cId="1430037457" sldId="268"/>
            <ac:cxnSpMk id="172" creationId="{1CCAA3A9-A682-47DE-B942-07EBF910F468}"/>
          </ac:cxnSpMkLst>
        </pc:cxnChg>
        <pc:cxnChg chg="add mod">
          <ac:chgData name="Sanders Wang" userId="089d73b8-785c-4012-b931-81c632b6c9c7" providerId="ADAL" clId="{FBF74FA8-289A-4721-BAF1-EBCB6CAB25EC}" dt="2021-03-16T14:43:21.087" v="886" actId="1035"/>
          <ac:cxnSpMkLst>
            <pc:docMk/>
            <pc:sldMk cId="1430037457" sldId="268"/>
            <ac:cxnSpMk id="176" creationId="{E70A5C1A-C28E-42E9-8863-D77713A3E62B}"/>
          </ac:cxnSpMkLst>
        </pc:cxnChg>
        <pc:cxnChg chg="add mod">
          <ac:chgData name="Sanders Wang" userId="089d73b8-785c-4012-b931-81c632b6c9c7" providerId="ADAL" clId="{FBF74FA8-289A-4721-BAF1-EBCB6CAB25EC}" dt="2021-03-16T14:44:21.144" v="894" actId="14100"/>
          <ac:cxnSpMkLst>
            <pc:docMk/>
            <pc:sldMk cId="1430037457" sldId="268"/>
            <ac:cxnSpMk id="181" creationId="{34FB5A82-8557-4D36-A868-D9B2C3F2FD3E}"/>
          </ac:cxnSpMkLst>
        </pc:cxnChg>
        <pc:cxnChg chg="add mod">
          <ac:chgData name="Sanders Wang" userId="089d73b8-785c-4012-b931-81c632b6c9c7" providerId="ADAL" clId="{FBF74FA8-289A-4721-BAF1-EBCB6CAB25EC}" dt="2021-03-16T14:57:26.015" v="983" actId="14100"/>
          <ac:cxnSpMkLst>
            <pc:docMk/>
            <pc:sldMk cId="1430037457" sldId="268"/>
            <ac:cxnSpMk id="186" creationId="{85B42661-3B0D-4ECA-B13F-091C806D8213}"/>
          </ac:cxnSpMkLst>
        </pc:cxnChg>
        <pc:cxnChg chg="add mod">
          <ac:chgData name="Sanders Wang" userId="089d73b8-785c-4012-b931-81c632b6c9c7" providerId="ADAL" clId="{FBF74FA8-289A-4721-BAF1-EBCB6CAB25EC}" dt="2021-03-16T14:42:56.764" v="873" actId="1036"/>
          <ac:cxnSpMkLst>
            <pc:docMk/>
            <pc:sldMk cId="1430037457" sldId="268"/>
            <ac:cxnSpMk id="197" creationId="{0B234A8C-1A05-4B77-80DD-E60F970393B5}"/>
          </ac:cxnSpMkLst>
        </pc:cxnChg>
        <pc:cxnChg chg="add mod">
          <ac:chgData name="Sanders Wang" userId="089d73b8-785c-4012-b931-81c632b6c9c7" providerId="ADAL" clId="{FBF74FA8-289A-4721-BAF1-EBCB6CAB25EC}" dt="2021-03-16T14:49:13.013" v="937" actId="14100"/>
          <ac:cxnSpMkLst>
            <pc:docMk/>
            <pc:sldMk cId="1430037457" sldId="268"/>
            <ac:cxnSpMk id="205" creationId="{FE34BC3C-9CF9-4F50-83BB-98EA8BB0A2B2}"/>
          </ac:cxnSpMkLst>
        </pc:cxnChg>
        <pc:cxnChg chg="add mod">
          <ac:chgData name="Sanders Wang" userId="089d73b8-785c-4012-b931-81c632b6c9c7" providerId="ADAL" clId="{FBF74FA8-289A-4721-BAF1-EBCB6CAB25EC}" dt="2021-03-16T14:50:10.995" v="946" actId="14100"/>
          <ac:cxnSpMkLst>
            <pc:docMk/>
            <pc:sldMk cId="1430037457" sldId="268"/>
            <ac:cxnSpMk id="208" creationId="{FFC35B72-C20A-4E07-982E-C7E41664C167}"/>
          </ac:cxnSpMkLst>
        </pc:cxnChg>
        <pc:cxnChg chg="add mod">
          <ac:chgData name="Sanders Wang" userId="089d73b8-785c-4012-b931-81c632b6c9c7" providerId="ADAL" clId="{FBF74FA8-289A-4721-BAF1-EBCB6CAB25EC}" dt="2021-03-16T15:02:00.680" v="998" actId="14100"/>
          <ac:cxnSpMkLst>
            <pc:docMk/>
            <pc:sldMk cId="1430037457" sldId="268"/>
            <ac:cxnSpMk id="212" creationId="{EACA55E0-37A1-4E0E-A7B8-745001EE3B95}"/>
          </ac:cxnSpMkLst>
        </pc:cxnChg>
        <pc:cxnChg chg="add mod">
          <ac:chgData name="Sanders Wang" userId="089d73b8-785c-4012-b931-81c632b6c9c7" providerId="ADAL" clId="{FBF74FA8-289A-4721-BAF1-EBCB6CAB25EC}" dt="2021-03-16T14:48:52.924" v="936" actId="1036"/>
          <ac:cxnSpMkLst>
            <pc:docMk/>
            <pc:sldMk cId="1430037457" sldId="268"/>
            <ac:cxnSpMk id="217" creationId="{0AD06267-805B-4132-B200-6174B0AA2851}"/>
          </ac:cxnSpMkLst>
        </pc:cxnChg>
        <pc:cxnChg chg="add mod">
          <ac:chgData name="Sanders Wang" userId="089d73b8-785c-4012-b931-81c632b6c9c7" providerId="ADAL" clId="{FBF74FA8-289A-4721-BAF1-EBCB6CAB25EC}" dt="2021-03-16T14:49:59.256" v="945" actId="14100"/>
          <ac:cxnSpMkLst>
            <pc:docMk/>
            <pc:sldMk cId="1430037457" sldId="268"/>
            <ac:cxnSpMk id="223" creationId="{FDC5992A-994A-4EE8-B925-38665DFF67E5}"/>
          </ac:cxnSpMkLst>
        </pc:cxnChg>
        <pc:cxnChg chg="add mod">
          <ac:chgData name="Sanders Wang" userId="089d73b8-785c-4012-b931-81c632b6c9c7" providerId="ADAL" clId="{FBF74FA8-289A-4721-BAF1-EBCB6CAB25EC}" dt="2021-03-16T15:14:59.690" v="1059" actId="14100"/>
          <ac:cxnSpMkLst>
            <pc:docMk/>
            <pc:sldMk cId="1430037457" sldId="268"/>
            <ac:cxnSpMk id="244" creationId="{E2AC7740-B7F2-45A1-A285-33E290E2BFD0}"/>
          </ac:cxnSpMkLst>
        </pc:cxnChg>
        <pc:cxnChg chg="add mod">
          <ac:chgData name="Sanders Wang" userId="089d73b8-785c-4012-b931-81c632b6c9c7" providerId="ADAL" clId="{FBF74FA8-289A-4721-BAF1-EBCB6CAB25EC}" dt="2021-03-16T15:26:15.187" v="1144" actId="14100"/>
          <ac:cxnSpMkLst>
            <pc:docMk/>
            <pc:sldMk cId="1430037457" sldId="268"/>
            <ac:cxnSpMk id="248" creationId="{606BEEEC-B947-4168-A33B-34FE9155F55F}"/>
          </ac:cxnSpMkLst>
        </pc:cxnChg>
        <pc:cxnChg chg="add mod">
          <ac:chgData name="Sanders Wang" userId="089d73b8-785c-4012-b931-81c632b6c9c7" providerId="ADAL" clId="{FBF74FA8-289A-4721-BAF1-EBCB6CAB25EC}" dt="2021-03-16T15:18:53.753" v="1088" actId="14100"/>
          <ac:cxnSpMkLst>
            <pc:docMk/>
            <pc:sldMk cId="1430037457" sldId="268"/>
            <ac:cxnSpMk id="252" creationId="{D72F3939-0252-4955-86EB-BB16424D7A2E}"/>
          </ac:cxnSpMkLst>
        </pc:cxnChg>
        <pc:cxnChg chg="add mod">
          <ac:chgData name="Sanders Wang" userId="089d73b8-785c-4012-b931-81c632b6c9c7" providerId="ADAL" clId="{FBF74FA8-289A-4721-BAF1-EBCB6CAB25EC}" dt="2021-03-16T15:19:36.387" v="1089" actId="571"/>
          <ac:cxnSpMkLst>
            <pc:docMk/>
            <pc:sldMk cId="1430037457" sldId="268"/>
            <ac:cxnSpMk id="257" creationId="{4D0960B4-F4C9-4179-B34B-F8BE84DEAB78}"/>
          </ac:cxnSpMkLst>
        </pc:cxnChg>
        <pc:cxnChg chg="add mod">
          <ac:chgData name="Sanders Wang" userId="089d73b8-785c-4012-b931-81c632b6c9c7" providerId="ADAL" clId="{FBF74FA8-289A-4721-BAF1-EBCB6CAB25EC}" dt="2021-03-16T15:20:30.979" v="1093" actId="1076"/>
          <ac:cxnSpMkLst>
            <pc:docMk/>
            <pc:sldMk cId="1430037457" sldId="268"/>
            <ac:cxnSpMk id="258" creationId="{6C8A1723-DA89-4CE6-8A8F-430D7C2467C2}"/>
          </ac:cxnSpMkLst>
        </pc:cxnChg>
        <pc:cxnChg chg="mod">
          <ac:chgData name="Sanders Wang" userId="089d73b8-785c-4012-b931-81c632b6c9c7" providerId="ADAL" clId="{FBF74FA8-289A-4721-BAF1-EBCB6CAB25EC}" dt="2021-03-16T15:23:43.193" v="1102"/>
          <ac:cxnSpMkLst>
            <pc:docMk/>
            <pc:sldMk cId="1430037457" sldId="268"/>
            <ac:cxnSpMk id="264" creationId="{AF71A2F4-758A-47F6-85E7-E60493FFF41B}"/>
          </ac:cxnSpMkLst>
        </pc:cxnChg>
      </pc:sldChg>
      <pc:sldChg chg="addSp delSp modSp add mod">
        <pc:chgData name="Sanders Wang" userId="089d73b8-785c-4012-b931-81c632b6c9c7" providerId="ADAL" clId="{FBF74FA8-289A-4721-BAF1-EBCB6CAB25EC}" dt="2021-03-16T15:47:42.357" v="1237" actId="14100"/>
        <pc:sldMkLst>
          <pc:docMk/>
          <pc:sldMk cId="1597191723" sldId="269"/>
        </pc:sldMkLst>
        <pc:spChg chg="del">
          <ac:chgData name="Sanders Wang" userId="089d73b8-785c-4012-b931-81c632b6c9c7" providerId="ADAL" clId="{FBF74FA8-289A-4721-BAF1-EBCB6CAB25EC}" dt="2021-03-16T15:28:01.559" v="1152" actId="478"/>
          <ac:spMkLst>
            <pc:docMk/>
            <pc:sldMk cId="1597191723" sldId="269"/>
            <ac:spMk id="26" creationId="{D287D0D0-AEE7-4307-B7BB-7D8EF430AE0A}"/>
          </ac:spMkLst>
        </pc:spChg>
        <pc:spChg chg="del">
          <ac:chgData name="Sanders Wang" userId="089d73b8-785c-4012-b931-81c632b6c9c7" providerId="ADAL" clId="{FBF74FA8-289A-4721-BAF1-EBCB6CAB25EC}" dt="2021-03-16T15:28:01.559" v="1152" actId="478"/>
          <ac:spMkLst>
            <pc:docMk/>
            <pc:sldMk cId="1597191723" sldId="269"/>
            <ac:spMk id="28" creationId="{A628BE4C-0184-4F81-B332-23D93225BBD4}"/>
          </ac:spMkLst>
        </pc:spChg>
        <pc:spChg chg="del">
          <ac:chgData name="Sanders Wang" userId="089d73b8-785c-4012-b931-81c632b6c9c7" providerId="ADAL" clId="{FBF74FA8-289A-4721-BAF1-EBCB6CAB25EC}" dt="2021-03-16T15:28:01.559" v="1152" actId="478"/>
          <ac:spMkLst>
            <pc:docMk/>
            <pc:sldMk cId="1597191723" sldId="269"/>
            <ac:spMk id="34" creationId="{4287FA99-87CE-4D2B-948C-93818C796331}"/>
          </ac:spMkLst>
        </pc:spChg>
        <pc:spChg chg="del">
          <ac:chgData name="Sanders Wang" userId="089d73b8-785c-4012-b931-81c632b6c9c7" providerId="ADAL" clId="{FBF74FA8-289A-4721-BAF1-EBCB6CAB25EC}" dt="2021-03-16T15:28:01.559" v="1152" actId="478"/>
          <ac:spMkLst>
            <pc:docMk/>
            <pc:sldMk cId="1597191723" sldId="269"/>
            <ac:spMk id="37" creationId="{391F4991-C0B3-4F87-A4A5-BCC9D8A166B0}"/>
          </ac:spMkLst>
        </pc:spChg>
        <pc:spChg chg="del">
          <ac:chgData name="Sanders Wang" userId="089d73b8-785c-4012-b931-81c632b6c9c7" providerId="ADAL" clId="{FBF74FA8-289A-4721-BAF1-EBCB6CAB25EC}" dt="2021-03-16T15:28:01.559" v="1152" actId="478"/>
          <ac:spMkLst>
            <pc:docMk/>
            <pc:sldMk cId="1597191723" sldId="269"/>
            <ac:spMk id="48" creationId="{98E2B0C7-4905-4696-BBFD-63EF2C80F72F}"/>
          </ac:spMkLst>
        </pc:spChg>
        <pc:spChg chg="del">
          <ac:chgData name="Sanders Wang" userId="089d73b8-785c-4012-b931-81c632b6c9c7" providerId="ADAL" clId="{FBF74FA8-289A-4721-BAF1-EBCB6CAB25EC}" dt="2021-03-16T15:28:01.559" v="1152" actId="478"/>
          <ac:spMkLst>
            <pc:docMk/>
            <pc:sldMk cId="1597191723" sldId="269"/>
            <ac:spMk id="56" creationId="{A711686C-2294-4A8A-AA39-41403F2DA233}"/>
          </ac:spMkLst>
        </pc:spChg>
        <pc:spChg chg="del">
          <ac:chgData name="Sanders Wang" userId="089d73b8-785c-4012-b931-81c632b6c9c7" providerId="ADAL" clId="{FBF74FA8-289A-4721-BAF1-EBCB6CAB25EC}" dt="2021-03-16T15:28:01.559" v="1152" actId="478"/>
          <ac:spMkLst>
            <pc:docMk/>
            <pc:sldMk cId="1597191723" sldId="269"/>
            <ac:spMk id="58" creationId="{B1E873DF-A46D-440E-9365-03F2A082A388}"/>
          </ac:spMkLst>
        </pc:spChg>
        <pc:spChg chg="del">
          <ac:chgData name="Sanders Wang" userId="089d73b8-785c-4012-b931-81c632b6c9c7" providerId="ADAL" clId="{FBF74FA8-289A-4721-BAF1-EBCB6CAB25EC}" dt="2021-03-16T15:28:01.559" v="1152" actId="478"/>
          <ac:spMkLst>
            <pc:docMk/>
            <pc:sldMk cId="1597191723" sldId="269"/>
            <ac:spMk id="79" creationId="{E8FEF996-507A-4162-8EE2-2329FE696EC3}"/>
          </ac:spMkLst>
        </pc:spChg>
        <pc:spChg chg="del">
          <ac:chgData name="Sanders Wang" userId="089d73b8-785c-4012-b931-81c632b6c9c7" providerId="ADAL" clId="{FBF74FA8-289A-4721-BAF1-EBCB6CAB25EC}" dt="2021-03-16T15:28:01.559" v="1152" actId="478"/>
          <ac:spMkLst>
            <pc:docMk/>
            <pc:sldMk cId="1597191723" sldId="269"/>
            <ac:spMk id="94" creationId="{E4922B12-9500-475E-AE2D-92E6FDB136B0}"/>
          </ac:spMkLst>
        </pc:spChg>
        <pc:spChg chg="del">
          <ac:chgData name="Sanders Wang" userId="089d73b8-785c-4012-b931-81c632b6c9c7" providerId="ADAL" clId="{FBF74FA8-289A-4721-BAF1-EBCB6CAB25EC}" dt="2021-03-16T15:28:01.559" v="1152" actId="478"/>
          <ac:spMkLst>
            <pc:docMk/>
            <pc:sldMk cId="1597191723" sldId="269"/>
            <ac:spMk id="112" creationId="{BBB31F9E-D5E8-4435-850C-974855198E40}"/>
          </ac:spMkLst>
        </pc:spChg>
        <pc:spChg chg="add mod">
          <ac:chgData name="Sanders Wang" userId="089d73b8-785c-4012-b931-81c632b6c9c7" providerId="ADAL" clId="{FBF74FA8-289A-4721-BAF1-EBCB6CAB25EC}" dt="2021-03-16T15:28:52.657" v="1156"/>
          <ac:spMkLst>
            <pc:docMk/>
            <pc:sldMk cId="1597191723" sldId="269"/>
            <ac:spMk id="116" creationId="{934CFFEE-A2D9-4390-8099-35143F1E6496}"/>
          </ac:spMkLst>
        </pc:spChg>
        <pc:spChg chg="del">
          <ac:chgData name="Sanders Wang" userId="089d73b8-785c-4012-b931-81c632b6c9c7" providerId="ADAL" clId="{FBF74FA8-289A-4721-BAF1-EBCB6CAB25EC}" dt="2021-03-16T15:28:01.559" v="1152" actId="478"/>
          <ac:spMkLst>
            <pc:docMk/>
            <pc:sldMk cId="1597191723" sldId="269"/>
            <ac:spMk id="120" creationId="{1B31A30F-4103-4775-BA12-3ADFAF6E9F9C}"/>
          </ac:spMkLst>
        </pc:spChg>
        <pc:spChg chg="del">
          <ac:chgData name="Sanders Wang" userId="089d73b8-785c-4012-b931-81c632b6c9c7" providerId="ADAL" clId="{FBF74FA8-289A-4721-BAF1-EBCB6CAB25EC}" dt="2021-03-16T15:28:01.559" v="1152" actId="478"/>
          <ac:spMkLst>
            <pc:docMk/>
            <pc:sldMk cId="1597191723" sldId="269"/>
            <ac:spMk id="122" creationId="{B3EAE90A-6225-4513-84D9-3B7D6BD64A5C}"/>
          </ac:spMkLst>
        </pc:spChg>
        <pc:spChg chg="add mod">
          <ac:chgData name="Sanders Wang" userId="089d73b8-785c-4012-b931-81c632b6c9c7" providerId="ADAL" clId="{FBF74FA8-289A-4721-BAF1-EBCB6CAB25EC}" dt="2021-03-16T15:29:57.371" v="1159"/>
          <ac:spMkLst>
            <pc:docMk/>
            <pc:sldMk cId="1597191723" sldId="269"/>
            <ac:spMk id="126" creationId="{322C9481-B9B1-4473-876A-1E7EA4C4C7CE}"/>
          </ac:spMkLst>
        </pc:spChg>
        <pc:spChg chg="add mod">
          <ac:chgData name="Sanders Wang" userId="089d73b8-785c-4012-b931-81c632b6c9c7" providerId="ADAL" clId="{FBF74FA8-289A-4721-BAF1-EBCB6CAB25EC}" dt="2021-03-16T15:29:57.371" v="1159"/>
          <ac:spMkLst>
            <pc:docMk/>
            <pc:sldMk cId="1597191723" sldId="269"/>
            <ac:spMk id="128" creationId="{3DEE6A94-5DE4-4221-9B8D-EE68154032B2}"/>
          </ac:spMkLst>
        </pc:spChg>
        <pc:spChg chg="del">
          <ac:chgData name="Sanders Wang" userId="089d73b8-785c-4012-b931-81c632b6c9c7" providerId="ADAL" clId="{FBF74FA8-289A-4721-BAF1-EBCB6CAB25EC}" dt="2021-03-16T15:28:09.150" v="1155" actId="478"/>
          <ac:spMkLst>
            <pc:docMk/>
            <pc:sldMk cId="1597191723" sldId="269"/>
            <ac:spMk id="129" creationId="{854EC537-2431-437A-8256-97080AA92DC5}"/>
          </ac:spMkLst>
        </pc:spChg>
        <pc:spChg chg="del">
          <ac:chgData name="Sanders Wang" userId="089d73b8-785c-4012-b931-81c632b6c9c7" providerId="ADAL" clId="{FBF74FA8-289A-4721-BAF1-EBCB6CAB25EC}" dt="2021-03-16T15:28:01.559" v="1152" actId="478"/>
          <ac:spMkLst>
            <pc:docMk/>
            <pc:sldMk cId="1597191723" sldId="269"/>
            <ac:spMk id="135" creationId="{263CBB89-9E8D-4162-A251-8CBE7170ABDA}"/>
          </ac:spMkLst>
        </pc:spChg>
        <pc:spChg chg="add mod">
          <ac:chgData name="Sanders Wang" userId="089d73b8-785c-4012-b931-81c632b6c9c7" providerId="ADAL" clId="{FBF74FA8-289A-4721-BAF1-EBCB6CAB25EC}" dt="2021-03-16T15:31:05.767" v="1160"/>
          <ac:spMkLst>
            <pc:docMk/>
            <pc:sldMk cId="1597191723" sldId="269"/>
            <ac:spMk id="141" creationId="{20360F7A-DFC9-47D1-80CC-58863769D2D3}"/>
          </ac:spMkLst>
        </pc:spChg>
        <pc:spChg chg="del">
          <ac:chgData name="Sanders Wang" userId="089d73b8-785c-4012-b931-81c632b6c9c7" providerId="ADAL" clId="{FBF74FA8-289A-4721-BAF1-EBCB6CAB25EC}" dt="2021-03-16T15:28:01.559" v="1152" actId="478"/>
          <ac:spMkLst>
            <pc:docMk/>
            <pc:sldMk cId="1597191723" sldId="269"/>
            <ac:spMk id="143" creationId="{7F454937-3A26-4B9D-B88C-6501EFFF5955}"/>
          </ac:spMkLst>
        </pc:spChg>
        <pc:spChg chg="add mod">
          <ac:chgData name="Sanders Wang" userId="089d73b8-785c-4012-b931-81c632b6c9c7" providerId="ADAL" clId="{FBF74FA8-289A-4721-BAF1-EBCB6CAB25EC}" dt="2021-03-16T15:31:05.767" v="1160"/>
          <ac:spMkLst>
            <pc:docMk/>
            <pc:sldMk cId="1597191723" sldId="269"/>
            <ac:spMk id="146" creationId="{04BA3D1A-1EB2-4662-95DB-55457CB4C2B1}"/>
          </ac:spMkLst>
        </pc:spChg>
        <pc:spChg chg="add mod">
          <ac:chgData name="Sanders Wang" userId="089d73b8-785c-4012-b931-81c632b6c9c7" providerId="ADAL" clId="{FBF74FA8-289A-4721-BAF1-EBCB6CAB25EC}" dt="2021-03-16T15:31:05.767" v="1160"/>
          <ac:spMkLst>
            <pc:docMk/>
            <pc:sldMk cId="1597191723" sldId="269"/>
            <ac:spMk id="147" creationId="{16A4EB6B-E479-403A-9121-AC3D90F73029}"/>
          </ac:spMkLst>
        </pc:spChg>
        <pc:spChg chg="add mod">
          <ac:chgData name="Sanders Wang" userId="089d73b8-785c-4012-b931-81c632b6c9c7" providerId="ADAL" clId="{FBF74FA8-289A-4721-BAF1-EBCB6CAB25EC}" dt="2021-03-16T15:31:05.767" v="1160"/>
          <ac:spMkLst>
            <pc:docMk/>
            <pc:sldMk cId="1597191723" sldId="269"/>
            <ac:spMk id="149" creationId="{158CC15E-816E-48C7-88EA-8E6EA5CDBFF8}"/>
          </ac:spMkLst>
        </pc:spChg>
        <pc:spChg chg="add mod">
          <ac:chgData name="Sanders Wang" userId="089d73b8-785c-4012-b931-81c632b6c9c7" providerId="ADAL" clId="{FBF74FA8-289A-4721-BAF1-EBCB6CAB25EC}" dt="2021-03-16T15:31:05.767" v="1160"/>
          <ac:spMkLst>
            <pc:docMk/>
            <pc:sldMk cId="1597191723" sldId="269"/>
            <ac:spMk id="152" creationId="{303D1A96-C822-4FD6-AB5D-13E7C97CA125}"/>
          </ac:spMkLst>
        </pc:spChg>
        <pc:spChg chg="add mod">
          <ac:chgData name="Sanders Wang" userId="089d73b8-785c-4012-b931-81c632b6c9c7" providerId="ADAL" clId="{FBF74FA8-289A-4721-BAF1-EBCB6CAB25EC}" dt="2021-03-16T15:31:38.983" v="1162" actId="1076"/>
          <ac:spMkLst>
            <pc:docMk/>
            <pc:sldMk cId="1597191723" sldId="269"/>
            <ac:spMk id="155" creationId="{B587E687-D1C7-4BC2-B3BB-C25D33BADB83}"/>
          </ac:spMkLst>
        </pc:spChg>
        <pc:spChg chg="add mod">
          <ac:chgData name="Sanders Wang" userId="089d73b8-785c-4012-b931-81c632b6c9c7" providerId="ADAL" clId="{FBF74FA8-289A-4721-BAF1-EBCB6CAB25EC}" dt="2021-03-16T15:39:14.257" v="1184"/>
          <ac:spMkLst>
            <pc:docMk/>
            <pc:sldMk cId="1597191723" sldId="269"/>
            <ac:spMk id="165" creationId="{6CC9B73E-33D0-40AB-AEF1-1D4C57EDA801}"/>
          </ac:spMkLst>
        </pc:spChg>
        <pc:spChg chg="del">
          <ac:chgData name="Sanders Wang" userId="089d73b8-785c-4012-b931-81c632b6c9c7" providerId="ADAL" clId="{FBF74FA8-289A-4721-BAF1-EBCB6CAB25EC}" dt="2021-03-16T15:28:01.559" v="1152" actId="478"/>
          <ac:spMkLst>
            <pc:docMk/>
            <pc:sldMk cId="1597191723" sldId="269"/>
            <ac:spMk id="168" creationId="{215C5132-A722-4EF7-81CD-8B6E3711E998}"/>
          </ac:spMkLst>
        </pc:spChg>
        <pc:spChg chg="del">
          <ac:chgData name="Sanders Wang" userId="089d73b8-785c-4012-b931-81c632b6c9c7" providerId="ADAL" clId="{FBF74FA8-289A-4721-BAF1-EBCB6CAB25EC}" dt="2021-03-16T15:28:01.559" v="1152" actId="478"/>
          <ac:spMkLst>
            <pc:docMk/>
            <pc:sldMk cId="1597191723" sldId="269"/>
            <ac:spMk id="170" creationId="{427BB516-4B5C-4910-8F79-A785865C8110}"/>
          </ac:spMkLst>
        </pc:spChg>
        <pc:spChg chg="add mod">
          <ac:chgData name="Sanders Wang" userId="089d73b8-785c-4012-b931-81c632b6c9c7" providerId="ADAL" clId="{FBF74FA8-289A-4721-BAF1-EBCB6CAB25EC}" dt="2021-03-16T15:39:14.257" v="1184"/>
          <ac:spMkLst>
            <pc:docMk/>
            <pc:sldMk cId="1597191723" sldId="269"/>
            <ac:spMk id="174" creationId="{17B50F61-977A-44B0-B5CA-E2621456A612}"/>
          </ac:spMkLst>
        </pc:spChg>
        <pc:spChg chg="add mod">
          <ac:chgData name="Sanders Wang" userId="089d73b8-785c-4012-b931-81c632b6c9c7" providerId="ADAL" clId="{FBF74FA8-289A-4721-BAF1-EBCB6CAB25EC}" dt="2021-03-16T15:39:14.257" v="1184"/>
          <ac:spMkLst>
            <pc:docMk/>
            <pc:sldMk cId="1597191723" sldId="269"/>
            <ac:spMk id="177" creationId="{CC04889A-682B-44BF-9088-58B19181EC0D}"/>
          </ac:spMkLst>
        </pc:spChg>
        <pc:spChg chg="del">
          <ac:chgData name="Sanders Wang" userId="089d73b8-785c-4012-b931-81c632b6c9c7" providerId="ADAL" clId="{FBF74FA8-289A-4721-BAF1-EBCB6CAB25EC}" dt="2021-03-16T15:28:01.559" v="1152" actId="478"/>
          <ac:spMkLst>
            <pc:docMk/>
            <pc:sldMk cId="1597191723" sldId="269"/>
            <ac:spMk id="191" creationId="{F171CEC2-EF5B-4BA0-B10F-4B385FE9648F}"/>
          </ac:spMkLst>
        </pc:spChg>
        <pc:spChg chg="del">
          <ac:chgData name="Sanders Wang" userId="089d73b8-785c-4012-b931-81c632b6c9c7" providerId="ADAL" clId="{FBF74FA8-289A-4721-BAF1-EBCB6CAB25EC}" dt="2021-03-16T15:28:01.559" v="1152" actId="478"/>
          <ac:spMkLst>
            <pc:docMk/>
            <pc:sldMk cId="1597191723" sldId="269"/>
            <ac:spMk id="199" creationId="{B239ED4D-78CF-483E-8325-475AF2C7BCA4}"/>
          </ac:spMkLst>
        </pc:spChg>
        <pc:spChg chg="del">
          <ac:chgData name="Sanders Wang" userId="089d73b8-785c-4012-b931-81c632b6c9c7" providerId="ADAL" clId="{FBF74FA8-289A-4721-BAF1-EBCB6CAB25EC}" dt="2021-03-16T15:28:01.559" v="1152" actId="478"/>
          <ac:spMkLst>
            <pc:docMk/>
            <pc:sldMk cId="1597191723" sldId="269"/>
            <ac:spMk id="214" creationId="{BE19D081-CE74-4780-9339-BD938DD34F69}"/>
          </ac:spMkLst>
        </pc:spChg>
        <pc:spChg chg="del">
          <ac:chgData name="Sanders Wang" userId="089d73b8-785c-4012-b931-81c632b6c9c7" providerId="ADAL" clId="{FBF74FA8-289A-4721-BAF1-EBCB6CAB25EC}" dt="2021-03-16T15:28:01.559" v="1152" actId="478"/>
          <ac:spMkLst>
            <pc:docMk/>
            <pc:sldMk cId="1597191723" sldId="269"/>
            <ac:spMk id="215" creationId="{A1301B7C-1CEE-4124-B464-9E22DAA6A066}"/>
          </ac:spMkLst>
        </pc:spChg>
        <pc:spChg chg="del">
          <ac:chgData name="Sanders Wang" userId="089d73b8-785c-4012-b931-81c632b6c9c7" providerId="ADAL" clId="{FBF74FA8-289A-4721-BAF1-EBCB6CAB25EC}" dt="2021-03-16T15:28:06.850" v="1154" actId="478"/>
          <ac:spMkLst>
            <pc:docMk/>
            <pc:sldMk cId="1597191723" sldId="269"/>
            <ac:spMk id="230" creationId="{8EDC4AD3-C3E6-48AD-AEBE-07F78652D2B5}"/>
          </ac:spMkLst>
        </pc:spChg>
        <pc:spChg chg="del">
          <ac:chgData name="Sanders Wang" userId="089d73b8-785c-4012-b931-81c632b6c9c7" providerId="ADAL" clId="{FBF74FA8-289A-4721-BAF1-EBCB6CAB25EC}" dt="2021-03-16T15:28:05.091" v="1153" actId="478"/>
          <ac:spMkLst>
            <pc:docMk/>
            <pc:sldMk cId="1597191723" sldId="269"/>
            <ac:spMk id="231" creationId="{DC4CADAE-F2CF-4219-BCC9-A68A29AB1B8E}"/>
          </ac:spMkLst>
        </pc:spChg>
        <pc:spChg chg="del">
          <ac:chgData name="Sanders Wang" userId="089d73b8-785c-4012-b931-81c632b6c9c7" providerId="ADAL" clId="{FBF74FA8-289A-4721-BAF1-EBCB6CAB25EC}" dt="2021-03-16T15:28:01.559" v="1152" actId="478"/>
          <ac:spMkLst>
            <pc:docMk/>
            <pc:sldMk cId="1597191723" sldId="269"/>
            <ac:spMk id="236" creationId="{8BCCAFE6-3734-4CD9-9E8F-01F1E321BE25}"/>
          </ac:spMkLst>
        </pc:spChg>
        <pc:spChg chg="del">
          <ac:chgData name="Sanders Wang" userId="089d73b8-785c-4012-b931-81c632b6c9c7" providerId="ADAL" clId="{FBF74FA8-289A-4721-BAF1-EBCB6CAB25EC}" dt="2021-03-16T15:28:01.559" v="1152" actId="478"/>
          <ac:spMkLst>
            <pc:docMk/>
            <pc:sldMk cId="1597191723" sldId="269"/>
            <ac:spMk id="240" creationId="{ECCDD462-E7B2-491E-B0F7-1318B28859BC}"/>
          </ac:spMkLst>
        </pc:spChg>
        <pc:spChg chg="del">
          <ac:chgData name="Sanders Wang" userId="089d73b8-785c-4012-b931-81c632b6c9c7" providerId="ADAL" clId="{FBF74FA8-289A-4721-BAF1-EBCB6CAB25EC}" dt="2021-03-16T15:28:01.559" v="1152" actId="478"/>
          <ac:spMkLst>
            <pc:docMk/>
            <pc:sldMk cId="1597191723" sldId="269"/>
            <ac:spMk id="242" creationId="{856436BB-7421-4DEE-A126-CF40CCA4EFAD}"/>
          </ac:spMkLst>
        </pc:spChg>
        <pc:spChg chg="del">
          <ac:chgData name="Sanders Wang" userId="089d73b8-785c-4012-b931-81c632b6c9c7" providerId="ADAL" clId="{FBF74FA8-289A-4721-BAF1-EBCB6CAB25EC}" dt="2021-03-16T15:28:01.559" v="1152" actId="478"/>
          <ac:spMkLst>
            <pc:docMk/>
            <pc:sldMk cId="1597191723" sldId="269"/>
            <ac:spMk id="247" creationId="{D505B1E3-B6DD-4BF2-9B5E-BAB9AF63521D}"/>
          </ac:spMkLst>
        </pc:spChg>
        <pc:spChg chg="del">
          <ac:chgData name="Sanders Wang" userId="089d73b8-785c-4012-b931-81c632b6c9c7" providerId="ADAL" clId="{FBF74FA8-289A-4721-BAF1-EBCB6CAB25EC}" dt="2021-03-16T15:28:01.559" v="1152" actId="478"/>
          <ac:spMkLst>
            <pc:docMk/>
            <pc:sldMk cId="1597191723" sldId="269"/>
            <ac:spMk id="268" creationId="{5A800A3D-E371-4BC7-AC64-B87176739D74}"/>
          </ac:spMkLst>
        </pc:spChg>
        <pc:grpChg chg="del">
          <ac:chgData name="Sanders Wang" userId="089d73b8-785c-4012-b931-81c632b6c9c7" providerId="ADAL" clId="{FBF74FA8-289A-4721-BAF1-EBCB6CAB25EC}" dt="2021-03-16T15:28:01.559" v="1152" actId="478"/>
          <ac:grpSpMkLst>
            <pc:docMk/>
            <pc:sldMk cId="1597191723" sldId="269"/>
            <ac:grpSpMk id="262" creationId="{755315DF-3038-4C70-B618-DE23F70D3286}"/>
          </ac:grpSpMkLst>
        </pc:grpChg>
        <pc:picChg chg="del">
          <ac:chgData name="Sanders Wang" userId="089d73b8-785c-4012-b931-81c632b6c9c7" providerId="ADAL" clId="{FBF74FA8-289A-4721-BAF1-EBCB6CAB25EC}" dt="2021-03-16T15:28:01.559" v="1152" actId="478"/>
          <ac:picMkLst>
            <pc:docMk/>
            <pc:sldMk cId="1597191723" sldId="269"/>
            <ac:picMk id="15" creationId="{FA943734-C632-4BBF-B28F-25A7F1217216}"/>
          </ac:picMkLst>
        </pc:picChg>
        <pc:picChg chg="del">
          <ac:chgData name="Sanders Wang" userId="089d73b8-785c-4012-b931-81c632b6c9c7" providerId="ADAL" clId="{FBF74FA8-289A-4721-BAF1-EBCB6CAB25EC}" dt="2021-03-16T15:28:01.559" v="1152" actId="478"/>
          <ac:picMkLst>
            <pc:docMk/>
            <pc:sldMk cId="1597191723" sldId="269"/>
            <ac:picMk id="17" creationId="{7321A11C-4579-4D1A-B926-7BEE2DEEF894}"/>
          </ac:picMkLst>
        </pc:picChg>
        <pc:picChg chg="del">
          <ac:chgData name="Sanders Wang" userId="089d73b8-785c-4012-b931-81c632b6c9c7" providerId="ADAL" clId="{FBF74FA8-289A-4721-BAF1-EBCB6CAB25EC}" dt="2021-03-16T15:28:01.559" v="1152" actId="478"/>
          <ac:picMkLst>
            <pc:docMk/>
            <pc:sldMk cId="1597191723" sldId="269"/>
            <ac:picMk id="39" creationId="{82BE4A17-6F95-4A71-93D0-0CE1D16DE367}"/>
          </ac:picMkLst>
        </pc:picChg>
        <pc:picChg chg="del">
          <ac:chgData name="Sanders Wang" userId="089d73b8-785c-4012-b931-81c632b6c9c7" providerId="ADAL" clId="{FBF74FA8-289A-4721-BAF1-EBCB6CAB25EC}" dt="2021-03-16T15:28:01.559" v="1152" actId="478"/>
          <ac:picMkLst>
            <pc:docMk/>
            <pc:sldMk cId="1597191723" sldId="269"/>
            <ac:picMk id="46" creationId="{4C64436C-A114-40A4-8A63-817F56650BFB}"/>
          </ac:picMkLst>
        </pc:picChg>
        <pc:picChg chg="del">
          <ac:chgData name="Sanders Wang" userId="089d73b8-785c-4012-b931-81c632b6c9c7" providerId="ADAL" clId="{FBF74FA8-289A-4721-BAF1-EBCB6CAB25EC}" dt="2021-03-16T15:28:01.559" v="1152" actId="478"/>
          <ac:picMkLst>
            <pc:docMk/>
            <pc:sldMk cId="1597191723" sldId="269"/>
            <ac:picMk id="47" creationId="{09B84A18-3557-4D06-B843-022102022DC1}"/>
          </ac:picMkLst>
        </pc:picChg>
        <pc:picChg chg="del">
          <ac:chgData name="Sanders Wang" userId="089d73b8-785c-4012-b931-81c632b6c9c7" providerId="ADAL" clId="{FBF74FA8-289A-4721-BAF1-EBCB6CAB25EC}" dt="2021-03-16T15:28:01.559" v="1152" actId="478"/>
          <ac:picMkLst>
            <pc:docMk/>
            <pc:sldMk cId="1597191723" sldId="269"/>
            <ac:picMk id="55" creationId="{6CE1197E-455B-4268-B12E-854E76E7BC1D}"/>
          </ac:picMkLst>
        </pc:picChg>
        <pc:picChg chg="del">
          <ac:chgData name="Sanders Wang" userId="089d73b8-785c-4012-b931-81c632b6c9c7" providerId="ADAL" clId="{FBF74FA8-289A-4721-BAF1-EBCB6CAB25EC}" dt="2021-03-16T15:28:01.559" v="1152" actId="478"/>
          <ac:picMkLst>
            <pc:docMk/>
            <pc:sldMk cId="1597191723" sldId="269"/>
            <ac:picMk id="57" creationId="{B4F9F376-6811-40BA-9735-ADDF743F0526}"/>
          </ac:picMkLst>
        </pc:picChg>
        <pc:picChg chg="del">
          <ac:chgData name="Sanders Wang" userId="089d73b8-785c-4012-b931-81c632b6c9c7" providerId="ADAL" clId="{FBF74FA8-289A-4721-BAF1-EBCB6CAB25EC}" dt="2021-03-16T15:28:01.559" v="1152" actId="478"/>
          <ac:picMkLst>
            <pc:docMk/>
            <pc:sldMk cId="1597191723" sldId="269"/>
            <ac:picMk id="78" creationId="{04B68EBB-5940-4DEE-ACAE-D9691274D5A5}"/>
          </ac:picMkLst>
        </pc:picChg>
        <pc:picChg chg="del">
          <ac:chgData name="Sanders Wang" userId="089d73b8-785c-4012-b931-81c632b6c9c7" providerId="ADAL" clId="{FBF74FA8-289A-4721-BAF1-EBCB6CAB25EC}" dt="2021-03-16T15:28:01.559" v="1152" actId="478"/>
          <ac:picMkLst>
            <pc:docMk/>
            <pc:sldMk cId="1597191723" sldId="269"/>
            <ac:picMk id="93" creationId="{35168D03-A7FA-458D-9AD5-B89F3C6CC3CC}"/>
          </ac:picMkLst>
        </pc:picChg>
        <pc:picChg chg="del">
          <ac:chgData name="Sanders Wang" userId="089d73b8-785c-4012-b931-81c632b6c9c7" providerId="ADAL" clId="{FBF74FA8-289A-4721-BAF1-EBCB6CAB25EC}" dt="2021-03-16T15:28:01.559" v="1152" actId="478"/>
          <ac:picMkLst>
            <pc:docMk/>
            <pc:sldMk cId="1597191723" sldId="269"/>
            <ac:picMk id="111" creationId="{4B64BA09-D32E-4E75-853E-98D2EC613342}"/>
          </ac:picMkLst>
        </pc:picChg>
        <pc:picChg chg="add mod">
          <ac:chgData name="Sanders Wang" userId="089d73b8-785c-4012-b931-81c632b6c9c7" providerId="ADAL" clId="{FBF74FA8-289A-4721-BAF1-EBCB6CAB25EC}" dt="2021-03-16T15:28:52.657" v="1156"/>
          <ac:picMkLst>
            <pc:docMk/>
            <pc:sldMk cId="1597191723" sldId="269"/>
            <ac:picMk id="113" creationId="{E1A07BD2-8B18-4A3C-A825-C197D248B094}"/>
          </ac:picMkLst>
        </pc:picChg>
        <pc:picChg chg="add mod">
          <ac:chgData name="Sanders Wang" userId="089d73b8-785c-4012-b931-81c632b6c9c7" providerId="ADAL" clId="{FBF74FA8-289A-4721-BAF1-EBCB6CAB25EC}" dt="2021-03-16T15:28:52.657" v="1156"/>
          <ac:picMkLst>
            <pc:docMk/>
            <pc:sldMk cId="1597191723" sldId="269"/>
            <ac:picMk id="114" creationId="{AA363731-0DA8-4556-9FE9-67ADD9718886}"/>
          </ac:picMkLst>
        </pc:picChg>
        <pc:picChg chg="add mod">
          <ac:chgData name="Sanders Wang" userId="089d73b8-785c-4012-b931-81c632b6c9c7" providerId="ADAL" clId="{FBF74FA8-289A-4721-BAF1-EBCB6CAB25EC}" dt="2021-03-16T15:28:52.657" v="1156"/>
          <ac:picMkLst>
            <pc:docMk/>
            <pc:sldMk cId="1597191723" sldId="269"/>
            <ac:picMk id="115" creationId="{F73D5075-1617-47E7-A8E0-1FB400F97195}"/>
          </ac:picMkLst>
        </pc:picChg>
        <pc:picChg chg="add mod">
          <ac:chgData name="Sanders Wang" userId="089d73b8-785c-4012-b931-81c632b6c9c7" providerId="ADAL" clId="{FBF74FA8-289A-4721-BAF1-EBCB6CAB25EC}" dt="2021-03-16T15:28:52.657" v="1156"/>
          <ac:picMkLst>
            <pc:docMk/>
            <pc:sldMk cId="1597191723" sldId="269"/>
            <ac:picMk id="117" creationId="{36B0A238-F283-4825-895C-100AD38CE0E6}"/>
          </ac:picMkLst>
        </pc:picChg>
        <pc:picChg chg="add mod">
          <ac:chgData name="Sanders Wang" userId="089d73b8-785c-4012-b931-81c632b6c9c7" providerId="ADAL" clId="{FBF74FA8-289A-4721-BAF1-EBCB6CAB25EC}" dt="2021-03-16T15:29:14.317" v="1157"/>
          <ac:picMkLst>
            <pc:docMk/>
            <pc:sldMk cId="1597191723" sldId="269"/>
            <ac:picMk id="118" creationId="{BE30269D-001E-47CC-BCDE-E7DCDE3B092C}"/>
          </ac:picMkLst>
        </pc:picChg>
        <pc:picChg chg="del">
          <ac:chgData name="Sanders Wang" userId="089d73b8-785c-4012-b931-81c632b6c9c7" providerId="ADAL" clId="{FBF74FA8-289A-4721-BAF1-EBCB6CAB25EC}" dt="2021-03-16T15:28:01.559" v="1152" actId="478"/>
          <ac:picMkLst>
            <pc:docMk/>
            <pc:sldMk cId="1597191723" sldId="269"/>
            <ac:picMk id="119" creationId="{735D680E-E086-4BE7-B86A-6D947BCBDC89}"/>
          </ac:picMkLst>
        </pc:picChg>
        <pc:picChg chg="del">
          <ac:chgData name="Sanders Wang" userId="089d73b8-785c-4012-b931-81c632b6c9c7" providerId="ADAL" clId="{FBF74FA8-289A-4721-BAF1-EBCB6CAB25EC}" dt="2021-03-16T15:28:01.559" v="1152" actId="478"/>
          <ac:picMkLst>
            <pc:docMk/>
            <pc:sldMk cId="1597191723" sldId="269"/>
            <ac:picMk id="121" creationId="{8208EFD6-20EB-4407-8FBD-0CEF4AC6DFBD}"/>
          </ac:picMkLst>
        </pc:picChg>
        <pc:picChg chg="del">
          <ac:chgData name="Sanders Wang" userId="089d73b8-785c-4012-b931-81c632b6c9c7" providerId="ADAL" clId="{FBF74FA8-289A-4721-BAF1-EBCB6CAB25EC}" dt="2021-03-16T15:28:01.559" v="1152" actId="478"/>
          <ac:picMkLst>
            <pc:docMk/>
            <pc:sldMk cId="1597191723" sldId="269"/>
            <ac:picMk id="134" creationId="{95ADD059-A136-4E50-91B4-366A2F27D18F}"/>
          </ac:picMkLst>
        </pc:picChg>
        <pc:picChg chg="add mod">
          <ac:chgData name="Sanders Wang" userId="089d73b8-785c-4012-b931-81c632b6c9c7" providerId="ADAL" clId="{FBF74FA8-289A-4721-BAF1-EBCB6CAB25EC}" dt="2021-03-16T15:29:57.371" v="1159"/>
          <ac:picMkLst>
            <pc:docMk/>
            <pc:sldMk cId="1597191723" sldId="269"/>
            <ac:picMk id="138" creationId="{EBFA22AC-249D-4858-84BD-DA23B3F35464}"/>
          </ac:picMkLst>
        </pc:picChg>
        <pc:picChg chg="add mod">
          <ac:chgData name="Sanders Wang" userId="089d73b8-785c-4012-b931-81c632b6c9c7" providerId="ADAL" clId="{FBF74FA8-289A-4721-BAF1-EBCB6CAB25EC}" dt="2021-03-16T15:31:05.767" v="1160"/>
          <ac:picMkLst>
            <pc:docMk/>
            <pc:sldMk cId="1597191723" sldId="269"/>
            <ac:picMk id="139" creationId="{9AF0F523-35FD-423F-B861-B0EF795674EF}"/>
          </ac:picMkLst>
        </pc:picChg>
        <pc:picChg chg="add mod">
          <ac:chgData name="Sanders Wang" userId="089d73b8-785c-4012-b931-81c632b6c9c7" providerId="ADAL" clId="{FBF74FA8-289A-4721-BAF1-EBCB6CAB25EC}" dt="2021-03-16T15:31:05.767" v="1160"/>
          <ac:picMkLst>
            <pc:docMk/>
            <pc:sldMk cId="1597191723" sldId="269"/>
            <ac:picMk id="140" creationId="{F918745C-A7C7-4D72-B1C4-57B9569BD731}"/>
          </ac:picMkLst>
        </pc:picChg>
        <pc:picChg chg="del">
          <ac:chgData name="Sanders Wang" userId="089d73b8-785c-4012-b931-81c632b6c9c7" providerId="ADAL" clId="{FBF74FA8-289A-4721-BAF1-EBCB6CAB25EC}" dt="2021-03-16T15:28:01.559" v="1152" actId="478"/>
          <ac:picMkLst>
            <pc:docMk/>
            <pc:sldMk cId="1597191723" sldId="269"/>
            <ac:picMk id="142" creationId="{7A2D13B4-8B9B-4C63-90F1-E35CA0D3F7A4}"/>
          </ac:picMkLst>
        </pc:picChg>
        <pc:picChg chg="add mod">
          <ac:chgData name="Sanders Wang" userId="089d73b8-785c-4012-b931-81c632b6c9c7" providerId="ADAL" clId="{FBF74FA8-289A-4721-BAF1-EBCB6CAB25EC}" dt="2021-03-16T15:31:05.767" v="1160"/>
          <ac:picMkLst>
            <pc:docMk/>
            <pc:sldMk cId="1597191723" sldId="269"/>
            <ac:picMk id="145" creationId="{BE34D66E-0F5B-4DEC-9FD0-AEA030AB5D57}"/>
          </ac:picMkLst>
        </pc:picChg>
        <pc:picChg chg="add mod">
          <ac:chgData name="Sanders Wang" userId="089d73b8-785c-4012-b931-81c632b6c9c7" providerId="ADAL" clId="{FBF74FA8-289A-4721-BAF1-EBCB6CAB25EC}" dt="2021-03-16T15:31:05.767" v="1160"/>
          <ac:picMkLst>
            <pc:docMk/>
            <pc:sldMk cId="1597191723" sldId="269"/>
            <ac:picMk id="148" creationId="{749D0F6B-F75F-4342-BD47-391A0973BE57}"/>
          </ac:picMkLst>
        </pc:picChg>
        <pc:picChg chg="add mod">
          <ac:chgData name="Sanders Wang" userId="089d73b8-785c-4012-b931-81c632b6c9c7" providerId="ADAL" clId="{FBF74FA8-289A-4721-BAF1-EBCB6CAB25EC}" dt="2021-03-16T15:31:05.767" v="1160"/>
          <ac:picMkLst>
            <pc:docMk/>
            <pc:sldMk cId="1597191723" sldId="269"/>
            <ac:picMk id="151" creationId="{35B697A8-3CA4-4994-AA3B-034E8F3419D2}"/>
          </ac:picMkLst>
        </pc:picChg>
        <pc:picChg chg="add mod">
          <ac:chgData name="Sanders Wang" userId="089d73b8-785c-4012-b931-81c632b6c9c7" providerId="ADAL" clId="{FBF74FA8-289A-4721-BAF1-EBCB6CAB25EC}" dt="2021-03-16T15:31:38.983" v="1162" actId="1076"/>
          <ac:picMkLst>
            <pc:docMk/>
            <pc:sldMk cId="1597191723" sldId="269"/>
            <ac:picMk id="154" creationId="{F6EE961C-6AAE-4CBC-9D76-C94A0514253B}"/>
          </ac:picMkLst>
        </pc:picChg>
        <pc:picChg chg="add mod">
          <ac:chgData name="Sanders Wang" userId="089d73b8-785c-4012-b931-81c632b6c9c7" providerId="ADAL" clId="{FBF74FA8-289A-4721-BAF1-EBCB6CAB25EC}" dt="2021-03-16T15:41:56.417" v="1209" actId="1076"/>
          <ac:picMkLst>
            <pc:docMk/>
            <pc:sldMk cId="1597191723" sldId="269"/>
            <ac:picMk id="156" creationId="{5E83384F-79B6-412A-8336-FEAAEABD9CD8}"/>
          </ac:picMkLst>
        </pc:picChg>
        <pc:picChg chg="add mod">
          <ac:chgData name="Sanders Wang" userId="089d73b8-785c-4012-b931-81c632b6c9c7" providerId="ADAL" clId="{FBF74FA8-289A-4721-BAF1-EBCB6CAB25EC}" dt="2021-03-16T15:39:14.257" v="1184"/>
          <ac:picMkLst>
            <pc:docMk/>
            <pc:sldMk cId="1597191723" sldId="269"/>
            <ac:picMk id="164" creationId="{53995E0A-21D7-4BA4-90DC-076464A255B8}"/>
          </ac:picMkLst>
        </pc:picChg>
        <pc:picChg chg="del">
          <ac:chgData name="Sanders Wang" userId="089d73b8-785c-4012-b931-81c632b6c9c7" providerId="ADAL" clId="{FBF74FA8-289A-4721-BAF1-EBCB6CAB25EC}" dt="2021-03-16T15:28:01.559" v="1152" actId="478"/>
          <ac:picMkLst>
            <pc:docMk/>
            <pc:sldMk cId="1597191723" sldId="269"/>
            <ac:picMk id="167" creationId="{21A45DAC-B75E-48BC-B03F-36D13472961A}"/>
          </ac:picMkLst>
        </pc:picChg>
        <pc:picChg chg="del">
          <ac:chgData name="Sanders Wang" userId="089d73b8-785c-4012-b931-81c632b6c9c7" providerId="ADAL" clId="{FBF74FA8-289A-4721-BAF1-EBCB6CAB25EC}" dt="2021-03-16T15:28:01.559" v="1152" actId="478"/>
          <ac:picMkLst>
            <pc:docMk/>
            <pc:sldMk cId="1597191723" sldId="269"/>
            <ac:picMk id="169" creationId="{A192B6A1-97C3-4E91-9FF3-C6F1DDDE7830}"/>
          </ac:picMkLst>
        </pc:picChg>
        <pc:picChg chg="add mod">
          <ac:chgData name="Sanders Wang" userId="089d73b8-785c-4012-b931-81c632b6c9c7" providerId="ADAL" clId="{FBF74FA8-289A-4721-BAF1-EBCB6CAB25EC}" dt="2021-03-16T15:39:14.257" v="1184"/>
          <ac:picMkLst>
            <pc:docMk/>
            <pc:sldMk cId="1597191723" sldId="269"/>
            <ac:picMk id="173" creationId="{C309480C-01FA-47D9-A360-2ADA27778B65}"/>
          </ac:picMkLst>
        </pc:picChg>
        <pc:picChg chg="add mod">
          <ac:chgData name="Sanders Wang" userId="089d73b8-785c-4012-b931-81c632b6c9c7" providerId="ADAL" clId="{FBF74FA8-289A-4721-BAF1-EBCB6CAB25EC}" dt="2021-03-16T15:39:14.257" v="1184"/>
          <ac:picMkLst>
            <pc:docMk/>
            <pc:sldMk cId="1597191723" sldId="269"/>
            <ac:picMk id="175" creationId="{FC114D59-F7FA-410F-B3E8-0B40E0E8D167}"/>
          </ac:picMkLst>
        </pc:picChg>
        <pc:picChg chg="del">
          <ac:chgData name="Sanders Wang" userId="089d73b8-785c-4012-b931-81c632b6c9c7" providerId="ADAL" clId="{FBF74FA8-289A-4721-BAF1-EBCB6CAB25EC}" dt="2021-03-16T15:28:01.559" v="1152" actId="478"/>
          <ac:picMkLst>
            <pc:docMk/>
            <pc:sldMk cId="1597191723" sldId="269"/>
            <ac:picMk id="178" creationId="{E9E357FA-64E1-412A-A031-99BD41C9EEC4}"/>
          </ac:picMkLst>
        </pc:picChg>
        <pc:picChg chg="add mod">
          <ac:chgData name="Sanders Wang" userId="089d73b8-785c-4012-b931-81c632b6c9c7" providerId="ADAL" clId="{FBF74FA8-289A-4721-BAF1-EBCB6CAB25EC}" dt="2021-03-16T15:41:56.417" v="1209" actId="1076"/>
          <ac:picMkLst>
            <pc:docMk/>
            <pc:sldMk cId="1597191723" sldId="269"/>
            <ac:picMk id="188" creationId="{A44B3524-6269-4421-99FA-9574F4A67DF6}"/>
          </ac:picMkLst>
        </pc:picChg>
        <pc:picChg chg="del">
          <ac:chgData name="Sanders Wang" userId="089d73b8-785c-4012-b931-81c632b6c9c7" providerId="ADAL" clId="{FBF74FA8-289A-4721-BAF1-EBCB6CAB25EC}" dt="2021-03-16T15:28:01.559" v="1152" actId="478"/>
          <ac:picMkLst>
            <pc:docMk/>
            <pc:sldMk cId="1597191723" sldId="269"/>
            <ac:picMk id="192" creationId="{841412C0-1F9D-4ECE-B4D7-7B80CC002361}"/>
          </ac:picMkLst>
        </pc:picChg>
        <pc:picChg chg="del">
          <ac:chgData name="Sanders Wang" userId="089d73b8-785c-4012-b931-81c632b6c9c7" providerId="ADAL" clId="{FBF74FA8-289A-4721-BAF1-EBCB6CAB25EC}" dt="2021-03-16T15:28:01.559" v="1152" actId="478"/>
          <ac:picMkLst>
            <pc:docMk/>
            <pc:sldMk cId="1597191723" sldId="269"/>
            <ac:picMk id="200" creationId="{9399A115-B3E1-4FE6-87EF-C990E2B1A5D0}"/>
          </ac:picMkLst>
        </pc:picChg>
        <pc:picChg chg="del">
          <ac:chgData name="Sanders Wang" userId="089d73b8-785c-4012-b931-81c632b6c9c7" providerId="ADAL" clId="{FBF74FA8-289A-4721-BAF1-EBCB6CAB25EC}" dt="2021-03-16T15:28:01.559" v="1152" actId="478"/>
          <ac:picMkLst>
            <pc:docMk/>
            <pc:sldMk cId="1597191723" sldId="269"/>
            <ac:picMk id="211" creationId="{CFA0BB89-A366-4C76-A6F0-F8F329959832}"/>
          </ac:picMkLst>
        </pc:picChg>
        <pc:picChg chg="del">
          <ac:chgData name="Sanders Wang" userId="089d73b8-785c-4012-b931-81c632b6c9c7" providerId="ADAL" clId="{FBF74FA8-289A-4721-BAF1-EBCB6CAB25EC}" dt="2021-03-16T15:28:01.559" v="1152" actId="478"/>
          <ac:picMkLst>
            <pc:docMk/>
            <pc:sldMk cId="1597191723" sldId="269"/>
            <ac:picMk id="216" creationId="{34B64766-1CB1-4A74-9A2D-AABD035B8327}"/>
          </ac:picMkLst>
        </pc:picChg>
        <pc:picChg chg="del">
          <ac:chgData name="Sanders Wang" userId="089d73b8-785c-4012-b931-81c632b6c9c7" providerId="ADAL" clId="{FBF74FA8-289A-4721-BAF1-EBCB6CAB25EC}" dt="2021-03-16T15:28:01.559" v="1152" actId="478"/>
          <ac:picMkLst>
            <pc:docMk/>
            <pc:sldMk cId="1597191723" sldId="269"/>
            <ac:picMk id="233" creationId="{B29D0725-C907-4E5B-A72A-7B3DD34ADAFD}"/>
          </ac:picMkLst>
        </pc:picChg>
        <pc:picChg chg="del">
          <ac:chgData name="Sanders Wang" userId="089d73b8-785c-4012-b931-81c632b6c9c7" providerId="ADAL" clId="{FBF74FA8-289A-4721-BAF1-EBCB6CAB25EC}" dt="2021-03-16T15:28:01.559" v="1152" actId="478"/>
          <ac:picMkLst>
            <pc:docMk/>
            <pc:sldMk cId="1597191723" sldId="269"/>
            <ac:picMk id="234" creationId="{5EF3AA2B-49B0-421B-8DAC-BE83F2345423}"/>
          </ac:picMkLst>
        </pc:picChg>
        <pc:picChg chg="del">
          <ac:chgData name="Sanders Wang" userId="089d73b8-785c-4012-b931-81c632b6c9c7" providerId="ADAL" clId="{FBF74FA8-289A-4721-BAF1-EBCB6CAB25EC}" dt="2021-03-16T15:28:01.559" v="1152" actId="478"/>
          <ac:picMkLst>
            <pc:docMk/>
            <pc:sldMk cId="1597191723" sldId="269"/>
            <ac:picMk id="238" creationId="{86428C54-31B2-4DB0-832D-D2CC8282BB84}"/>
          </ac:picMkLst>
        </pc:picChg>
        <pc:picChg chg="del">
          <ac:chgData name="Sanders Wang" userId="089d73b8-785c-4012-b931-81c632b6c9c7" providerId="ADAL" clId="{FBF74FA8-289A-4721-BAF1-EBCB6CAB25EC}" dt="2021-03-16T15:28:01.559" v="1152" actId="478"/>
          <ac:picMkLst>
            <pc:docMk/>
            <pc:sldMk cId="1597191723" sldId="269"/>
            <ac:picMk id="239" creationId="{8A52F475-400E-411A-8A7D-A2C09480D83D}"/>
          </ac:picMkLst>
        </pc:picChg>
        <pc:picChg chg="del">
          <ac:chgData name="Sanders Wang" userId="089d73b8-785c-4012-b931-81c632b6c9c7" providerId="ADAL" clId="{FBF74FA8-289A-4721-BAF1-EBCB6CAB25EC}" dt="2021-03-16T15:28:01.559" v="1152" actId="478"/>
          <ac:picMkLst>
            <pc:docMk/>
            <pc:sldMk cId="1597191723" sldId="269"/>
            <ac:picMk id="241" creationId="{6E617452-E5DF-49F3-8EE8-02020718E251}"/>
          </ac:picMkLst>
        </pc:picChg>
        <pc:picChg chg="del">
          <ac:chgData name="Sanders Wang" userId="089d73b8-785c-4012-b931-81c632b6c9c7" providerId="ADAL" clId="{FBF74FA8-289A-4721-BAF1-EBCB6CAB25EC}" dt="2021-03-16T15:28:01.559" v="1152" actId="478"/>
          <ac:picMkLst>
            <pc:docMk/>
            <pc:sldMk cId="1597191723" sldId="269"/>
            <ac:picMk id="243" creationId="{AACB1B9B-67F6-48D1-8BB8-F478DCEB7A8D}"/>
          </ac:picMkLst>
        </pc:picChg>
        <pc:picChg chg="del">
          <ac:chgData name="Sanders Wang" userId="089d73b8-785c-4012-b931-81c632b6c9c7" providerId="ADAL" clId="{FBF74FA8-289A-4721-BAF1-EBCB6CAB25EC}" dt="2021-03-16T15:28:01.559" v="1152" actId="478"/>
          <ac:picMkLst>
            <pc:docMk/>
            <pc:sldMk cId="1597191723" sldId="269"/>
            <ac:picMk id="251" creationId="{9C70A7B8-6FDD-4527-B077-B0742D4DA9D1}"/>
          </ac:picMkLst>
        </pc:picChg>
        <pc:picChg chg="del">
          <ac:chgData name="Sanders Wang" userId="089d73b8-785c-4012-b931-81c632b6c9c7" providerId="ADAL" clId="{FBF74FA8-289A-4721-BAF1-EBCB6CAB25EC}" dt="2021-03-16T15:28:01.559" v="1152" actId="478"/>
          <ac:picMkLst>
            <pc:docMk/>
            <pc:sldMk cId="1597191723" sldId="269"/>
            <ac:picMk id="261" creationId="{EA5DD033-53CE-4BDE-A3F5-E7B938B17A73}"/>
          </ac:picMkLst>
        </pc:picChg>
        <pc:picChg chg="del">
          <ac:chgData name="Sanders Wang" userId="089d73b8-785c-4012-b931-81c632b6c9c7" providerId="ADAL" clId="{FBF74FA8-289A-4721-BAF1-EBCB6CAB25EC}" dt="2021-03-16T15:28:01.559" v="1152" actId="478"/>
          <ac:picMkLst>
            <pc:docMk/>
            <pc:sldMk cId="1597191723" sldId="269"/>
            <ac:picMk id="265" creationId="{EE0FE72E-C869-423D-8DBC-A54BB5390D7F}"/>
          </ac:picMkLst>
        </pc:picChg>
        <pc:picChg chg="del">
          <ac:chgData name="Sanders Wang" userId="089d73b8-785c-4012-b931-81c632b6c9c7" providerId="ADAL" clId="{FBF74FA8-289A-4721-BAF1-EBCB6CAB25EC}" dt="2021-03-16T15:28:01.559" v="1152" actId="478"/>
          <ac:picMkLst>
            <pc:docMk/>
            <pc:sldMk cId="1597191723" sldId="269"/>
            <ac:picMk id="267" creationId="{7FC04FC2-0CCB-4D2C-AE39-FE85C62B0DE0}"/>
          </ac:picMkLst>
        </pc:picChg>
        <pc:cxnChg chg="del mod">
          <ac:chgData name="Sanders Wang" userId="089d73b8-785c-4012-b931-81c632b6c9c7" providerId="ADAL" clId="{FBF74FA8-289A-4721-BAF1-EBCB6CAB25EC}" dt="2021-03-16T15:28:01.559" v="1152" actId="478"/>
          <ac:cxnSpMkLst>
            <pc:docMk/>
            <pc:sldMk cId="1597191723" sldId="269"/>
            <ac:cxnSpMk id="40" creationId="{E8E47F6C-5F51-4BD3-9CB0-2405D5C94457}"/>
          </ac:cxnSpMkLst>
        </pc:cxnChg>
        <pc:cxnChg chg="del mod">
          <ac:chgData name="Sanders Wang" userId="089d73b8-785c-4012-b931-81c632b6c9c7" providerId="ADAL" clId="{FBF74FA8-289A-4721-BAF1-EBCB6CAB25EC}" dt="2021-03-16T15:28:01.559" v="1152" actId="478"/>
          <ac:cxnSpMkLst>
            <pc:docMk/>
            <pc:sldMk cId="1597191723" sldId="269"/>
            <ac:cxnSpMk id="43" creationId="{2DCD7A28-4B70-47A5-807A-CDF674D7B488}"/>
          </ac:cxnSpMkLst>
        </pc:cxnChg>
        <pc:cxnChg chg="del mod">
          <ac:chgData name="Sanders Wang" userId="089d73b8-785c-4012-b931-81c632b6c9c7" providerId="ADAL" clId="{FBF74FA8-289A-4721-BAF1-EBCB6CAB25EC}" dt="2021-03-16T15:28:01.559" v="1152" actId="478"/>
          <ac:cxnSpMkLst>
            <pc:docMk/>
            <pc:sldMk cId="1597191723" sldId="269"/>
            <ac:cxnSpMk id="49" creationId="{D3186B3F-8916-42AF-90D3-315B6457F3CB}"/>
          </ac:cxnSpMkLst>
        </pc:cxnChg>
        <pc:cxnChg chg="del mod">
          <ac:chgData name="Sanders Wang" userId="089d73b8-785c-4012-b931-81c632b6c9c7" providerId="ADAL" clId="{FBF74FA8-289A-4721-BAF1-EBCB6CAB25EC}" dt="2021-03-16T15:28:01.559" v="1152" actId="478"/>
          <ac:cxnSpMkLst>
            <pc:docMk/>
            <pc:sldMk cId="1597191723" sldId="269"/>
            <ac:cxnSpMk id="52" creationId="{4CD4E6E2-6C3A-4AED-BC9A-39CD31832C08}"/>
          </ac:cxnSpMkLst>
        </pc:cxnChg>
        <pc:cxnChg chg="del mod">
          <ac:chgData name="Sanders Wang" userId="089d73b8-785c-4012-b931-81c632b6c9c7" providerId="ADAL" clId="{FBF74FA8-289A-4721-BAF1-EBCB6CAB25EC}" dt="2021-03-16T15:28:01.559" v="1152" actId="478"/>
          <ac:cxnSpMkLst>
            <pc:docMk/>
            <pc:sldMk cId="1597191723" sldId="269"/>
            <ac:cxnSpMk id="73" creationId="{464A068A-EAE7-46B3-B02A-17A9AE87471E}"/>
          </ac:cxnSpMkLst>
        </pc:cxnChg>
        <pc:cxnChg chg="del">
          <ac:chgData name="Sanders Wang" userId="089d73b8-785c-4012-b931-81c632b6c9c7" providerId="ADAL" clId="{FBF74FA8-289A-4721-BAF1-EBCB6CAB25EC}" dt="2021-03-16T15:28:01.559" v="1152" actId="478"/>
          <ac:cxnSpMkLst>
            <pc:docMk/>
            <pc:sldMk cId="1597191723" sldId="269"/>
            <ac:cxnSpMk id="95" creationId="{83134942-56B3-410F-97CD-E0AA338CEFCB}"/>
          </ac:cxnSpMkLst>
        </pc:cxnChg>
        <pc:cxnChg chg="del mod">
          <ac:chgData name="Sanders Wang" userId="089d73b8-785c-4012-b931-81c632b6c9c7" providerId="ADAL" clId="{FBF74FA8-289A-4721-BAF1-EBCB6CAB25EC}" dt="2021-03-16T15:28:01.559" v="1152" actId="478"/>
          <ac:cxnSpMkLst>
            <pc:docMk/>
            <pc:sldMk cId="1597191723" sldId="269"/>
            <ac:cxnSpMk id="97" creationId="{A25E7532-9D36-4A73-BF48-233F38C76E7D}"/>
          </ac:cxnSpMkLst>
        </pc:cxnChg>
        <pc:cxnChg chg="del">
          <ac:chgData name="Sanders Wang" userId="089d73b8-785c-4012-b931-81c632b6c9c7" providerId="ADAL" clId="{FBF74FA8-289A-4721-BAF1-EBCB6CAB25EC}" dt="2021-03-16T15:28:01.559" v="1152" actId="478"/>
          <ac:cxnSpMkLst>
            <pc:docMk/>
            <pc:sldMk cId="1597191723" sldId="269"/>
            <ac:cxnSpMk id="100" creationId="{E3ED8793-BF9D-436C-A1B6-4D2E54C1BA62}"/>
          </ac:cxnSpMkLst>
        </pc:cxnChg>
        <pc:cxnChg chg="del mod">
          <ac:chgData name="Sanders Wang" userId="089d73b8-785c-4012-b931-81c632b6c9c7" providerId="ADAL" clId="{FBF74FA8-289A-4721-BAF1-EBCB6CAB25EC}" dt="2021-03-16T15:28:01.559" v="1152" actId="478"/>
          <ac:cxnSpMkLst>
            <pc:docMk/>
            <pc:sldMk cId="1597191723" sldId="269"/>
            <ac:cxnSpMk id="109" creationId="{DC1A9B5F-40E5-4668-8C86-EEBFC5DC7493}"/>
          </ac:cxnSpMkLst>
        </pc:cxnChg>
        <pc:cxnChg chg="add mod">
          <ac:chgData name="Sanders Wang" userId="089d73b8-785c-4012-b931-81c632b6c9c7" providerId="ADAL" clId="{FBF74FA8-289A-4721-BAF1-EBCB6CAB25EC}" dt="2021-03-16T15:29:14.317" v="1157"/>
          <ac:cxnSpMkLst>
            <pc:docMk/>
            <pc:sldMk cId="1597191723" sldId="269"/>
            <ac:cxnSpMk id="123" creationId="{BAE6C7A0-59EA-417E-B68A-AAE406879322}"/>
          </ac:cxnSpMkLst>
        </pc:cxnChg>
        <pc:cxnChg chg="add mod">
          <ac:chgData name="Sanders Wang" userId="089d73b8-785c-4012-b931-81c632b6c9c7" providerId="ADAL" clId="{FBF74FA8-289A-4721-BAF1-EBCB6CAB25EC}" dt="2021-03-16T15:29:18.718" v="1158" actId="14100"/>
          <ac:cxnSpMkLst>
            <pc:docMk/>
            <pc:sldMk cId="1597191723" sldId="269"/>
            <ac:cxnSpMk id="124" creationId="{3787A14E-BDF1-47E9-87FA-E3805ABFB179}"/>
          </ac:cxnSpMkLst>
        </pc:cxnChg>
        <pc:cxnChg chg="del mod">
          <ac:chgData name="Sanders Wang" userId="089d73b8-785c-4012-b931-81c632b6c9c7" providerId="ADAL" clId="{FBF74FA8-289A-4721-BAF1-EBCB6CAB25EC}" dt="2021-03-16T15:28:01.559" v="1152" actId="478"/>
          <ac:cxnSpMkLst>
            <pc:docMk/>
            <pc:sldMk cId="1597191723" sldId="269"/>
            <ac:cxnSpMk id="125" creationId="{5EDA92BA-DDB3-4B88-AC41-A63199B0DD26}"/>
          </ac:cxnSpMkLst>
        </pc:cxnChg>
        <pc:cxnChg chg="add mod">
          <ac:chgData name="Sanders Wang" userId="089d73b8-785c-4012-b931-81c632b6c9c7" providerId="ADAL" clId="{FBF74FA8-289A-4721-BAF1-EBCB6CAB25EC}" dt="2021-03-16T15:29:57.371" v="1159"/>
          <ac:cxnSpMkLst>
            <pc:docMk/>
            <pc:sldMk cId="1597191723" sldId="269"/>
            <ac:cxnSpMk id="127" creationId="{1028CDA2-E6C0-4EF7-8933-2E6EF682F725}"/>
          </ac:cxnSpMkLst>
        </pc:cxnChg>
        <pc:cxnChg chg="del">
          <ac:chgData name="Sanders Wang" userId="089d73b8-785c-4012-b931-81c632b6c9c7" providerId="ADAL" clId="{FBF74FA8-289A-4721-BAF1-EBCB6CAB25EC}" dt="2021-03-16T15:28:01.559" v="1152" actId="478"/>
          <ac:cxnSpMkLst>
            <pc:docMk/>
            <pc:sldMk cId="1597191723" sldId="269"/>
            <ac:cxnSpMk id="144" creationId="{FC4DF871-69C0-4AB2-A88B-0ACE0D4F3BB9}"/>
          </ac:cxnSpMkLst>
        </pc:cxnChg>
        <pc:cxnChg chg="del">
          <ac:chgData name="Sanders Wang" userId="089d73b8-785c-4012-b931-81c632b6c9c7" providerId="ADAL" clId="{FBF74FA8-289A-4721-BAF1-EBCB6CAB25EC}" dt="2021-03-16T15:28:01.559" v="1152" actId="478"/>
          <ac:cxnSpMkLst>
            <pc:docMk/>
            <pc:sldMk cId="1597191723" sldId="269"/>
            <ac:cxnSpMk id="150" creationId="{6FEA2A4E-2DE0-4AA5-AA16-055561CED54C}"/>
          </ac:cxnSpMkLst>
        </pc:cxnChg>
        <pc:cxnChg chg="add mod">
          <ac:chgData name="Sanders Wang" userId="089d73b8-785c-4012-b931-81c632b6c9c7" providerId="ADAL" clId="{FBF74FA8-289A-4721-BAF1-EBCB6CAB25EC}" dt="2021-03-16T15:31:05.767" v="1160"/>
          <ac:cxnSpMkLst>
            <pc:docMk/>
            <pc:sldMk cId="1597191723" sldId="269"/>
            <ac:cxnSpMk id="153" creationId="{D6F59CBB-DE3B-4CC7-89C7-8CD576EFF3A1}"/>
          </ac:cxnSpMkLst>
        </pc:cxnChg>
        <pc:cxnChg chg="add mod">
          <ac:chgData name="Sanders Wang" userId="089d73b8-785c-4012-b931-81c632b6c9c7" providerId="ADAL" clId="{FBF74FA8-289A-4721-BAF1-EBCB6CAB25EC}" dt="2021-03-16T15:46:48.646" v="1228" actId="14100"/>
          <ac:cxnSpMkLst>
            <pc:docMk/>
            <pc:sldMk cId="1597191723" sldId="269"/>
            <ac:cxnSpMk id="157" creationId="{750B6AEB-B1CA-4E37-902C-06784A8DBF41}"/>
          </ac:cxnSpMkLst>
        </pc:cxnChg>
        <pc:cxnChg chg="add mod">
          <ac:chgData name="Sanders Wang" userId="089d73b8-785c-4012-b931-81c632b6c9c7" providerId="ADAL" clId="{FBF74FA8-289A-4721-BAF1-EBCB6CAB25EC}" dt="2021-03-16T15:37:09.448" v="1168" actId="14100"/>
          <ac:cxnSpMkLst>
            <pc:docMk/>
            <pc:sldMk cId="1597191723" sldId="269"/>
            <ac:cxnSpMk id="158" creationId="{9AB1E212-9754-4F76-A7B4-AB19AA881206}"/>
          </ac:cxnSpMkLst>
        </pc:cxnChg>
        <pc:cxnChg chg="add mod">
          <ac:chgData name="Sanders Wang" userId="089d73b8-785c-4012-b931-81c632b6c9c7" providerId="ADAL" clId="{FBF74FA8-289A-4721-BAF1-EBCB6CAB25EC}" dt="2021-03-16T15:37:18.137" v="1171" actId="14100"/>
          <ac:cxnSpMkLst>
            <pc:docMk/>
            <pc:sldMk cId="1597191723" sldId="269"/>
            <ac:cxnSpMk id="159" creationId="{5A97F7E6-4F64-4B4D-9E77-AEF45F3AE0A1}"/>
          </ac:cxnSpMkLst>
        </pc:cxnChg>
        <pc:cxnChg chg="add mod">
          <ac:chgData name="Sanders Wang" userId="089d73b8-785c-4012-b931-81c632b6c9c7" providerId="ADAL" clId="{FBF74FA8-289A-4721-BAF1-EBCB6CAB25EC}" dt="2021-03-16T15:37:37.131" v="1175" actId="14100"/>
          <ac:cxnSpMkLst>
            <pc:docMk/>
            <pc:sldMk cId="1597191723" sldId="269"/>
            <ac:cxnSpMk id="160" creationId="{56C97F3E-ACDE-4BB3-93FF-72F7B1233D0C}"/>
          </ac:cxnSpMkLst>
        </pc:cxnChg>
        <pc:cxnChg chg="add mod">
          <ac:chgData name="Sanders Wang" userId="089d73b8-785c-4012-b931-81c632b6c9c7" providerId="ADAL" clId="{FBF74FA8-289A-4721-BAF1-EBCB6CAB25EC}" dt="2021-03-16T15:37:50.823" v="1179" actId="14100"/>
          <ac:cxnSpMkLst>
            <pc:docMk/>
            <pc:sldMk cId="1597191723" sldId="269"/>
            <ac:cxnSpMk id="161" creationId="{150AA701-8CED-453A-B2E9-9B7BDE944300}"/>
          </ac:cxnSpMkLst>
        </pc:cxnChg>
        <pc:cxnChg chg="del mod">
          <ac:chgData name="Sanders Wang" userId="089d73b8-785c-4012-b931-81c632b6c9c7" providerId="ADAL" clId="{FBF74FA8-289A-4721-BAF1-EBCB6CAB25EC}" dt="2021-03-16T15:28:01.559" v="1152" actId="478"/>
          <ac:cxnSpMkLst>
            <pc:docMk/>
            <pc:sldMk cId="1597191723" sldId="269"/>
            <ac:cxnSpMk id="162" creationId="{C7CD194B-7B4C-4AD8-9E19-663339658E63}"/>
          </ac:cxnSpMkLst>
        </pc:cxnChg>
        <pc:cxnChg chg="add mod">
          <ac:chgData name="Sanders Wang" userId="089d73b8-785c-4012-b931-81c632b6c9c7" providerId="ADAL" clId="{FBF74FA8-289A-4721-BAF1-EBCB6CAB25EC}" dt="2021-03-16T15:39:44.133" v="1187" actId="692"/>
          <ac:cxnSpMkLst>
            <pc:docMk/>
            <pc:sldMk cId="1597191723" sldId="269"/>
            <ac:cxnSpMk id="163" creationId="{20E8D4D5-1C41-4087-8B5E-156C2F0F8BF1}"/>
          </ac:cxnSpMkLst>
        </pc:cxnChg>
        <pc:cxnChg chg="add del mod">
          <ac:chgData name="Sanders Wang" userId="089d73b8-785c-4012-b931-81c632b6c9c7" providerId="ADAL" clId="{FBF74FA8-289A-4721-BAF1-EBCB6CAB25EC}" dt="2021-03-16T15:39:22.597" v="1185" actId="478"/>
          <ac:cxnSpMkLst>
            <pc:docMk/>
            <pc:sldMk cId="1597191723" sldId="269"/>
            <ac:cxnSpMk id="166" creationId="{D43DE95A-B981-4C79-852C-06CC728E2660}"/>
          </ac:cxnSpMkLst>
        </pc:cxnChg>
        <pc:cxnChg chg="add mod">
          <ac:chgData name="Sanders Wang" userId="089d73b8-785c-4012-b931-81c632b6c9c7" providerId="ADAL" clId="{FBF74FA8-289A-4721-BAF1-EBCB6CAB25EC}" dt="2021-03-16T15:40:42.940" v="1196" actId="14100"/>
          <ac:cxnSpMkLst>
            <pc:docMk/>
            <pc:sldMk cId="1597191723" sldId="269"/>
            <ac:cxnSpMk id="171" creationId="{66739FAE-2400-433D-9647-76799945A2BD}"/>
          </ac:cxnSpMkLst>
        </pc:cxnChg>
        <pc:cxnChg chg="del mod">
          <ac:chgData name="Sanders Wang" userId="089d73b8-785c-4012-b931-81c632b6c9c7" providerId="ADAL" clId="{FBF74FA8-289A-4721-BAF1-EBCB6CAB25EC}" dt="2021-03-16T15:28:01.559" v="1152" actId="478"/>
          <ac:cxnSpMkLst>
            <pc:docMk/>
            <pc:sldMk cId="1597191723" sldId="269"/>
            <ac:cxnSpMk id="172" creationId="{1CCAA3A9-A682-47DE-B942-07EBF910F468}"/>
          </ac:cxnSpMkLst>
        </pc:cxnChg>
        <pc:cxnChg chg="del mod">
          <ac:chgData name="Sanders Wang" userId="089d73b8-785c-4012-b931-81c632b6c9c7" providerId="ADAL" clId="{FBF74FA8-289A-4721-BAF1-EBCB6CAB25EC}" dt="2021-03-16T15:28:01.559" v="1152" actId="478"/>
          <ac:cxnSpMkLst>
            <pc:docMk/>
            <pc:sldMk cId="1597191723" sldId="269"/>
            <ac:cxnSpMk id="176" creationId="{E70A5C1A-C28E-42E9-8863-D77713A3E62B}"/>
          </ac:cxnSpMkLst>
        </pc:cxnChg>
        <pc:cxnChg chg="add del mod">
          <ac:chgData name="Sanders Wang" userId="089d73b8-785c-4012-b931-81c632b6c9c7" providerId="ADAL" clId="{FBF74FA8-289A-4721-BAF1-EBCB6CAB25EC}" dt="2021-03-16T15:39:58.940" v="1188" actId="478"/>
          <ac:cxnSpMkLst>
            <pc:docMk/>
            <pc:sldMk cId="1597191723" sldId="269"/>
            <ac:cxnSpMk id="179" creationId="{F1BF1022-3BDA-49CB-AAE6-7DF08556F5AE}"/>
          </ac:cxnSpMkLst>
        </pc:cxnChg>
        <pc:cxnChg chg="add del mod">
          <ac:chgData name="Sanders Wang" userId="089d73b8-785c-4012-b931-81c632b6c9c7" providerId="ADAL" clId="{FBF74FA8-289A-4721-BAF1-EBCB6CAB25EC}" dt="2021-03-16T15:40:01.258" v="1189" actId="478"/>
          <ac:cxnSpMkLst>
            <pc:docMk/>
            <pc:sldMk cId="1597191723" sldId="269"/>
            <ac:cxnSpMk id="180" creationId="{6230BA7F-957B-4EA3-9D90-F7B635899723}"/>
          </ac:cxnSpMkLst>
        </pc:cxnChg>
        <pc:cxnChg chg="del mod">
          <ac:chgData name="Sanders Wang" userId="089d73b8-785c-4012-b931-81c632b6c9c7" providerId="ADAL" clId="{FBF74FA8-289A-4721-BAF1-EBCB6CAB25EC}" dt="2021-03-16T15:28:01.559" v="1152" actId="478"/>
          <ac:cxnSpMkLst>
            <pc:docMk/>
            <pc:sldMk cId="1597191723" sldId="269"/>
            <ac:cxnSpMk id="181" creationId="{34FB5A82-8557-4D36-A868-D9B2C3F2FD3E}"/>
          </ac:cxnSpMkLst>
        </pc:cxnChg>
        <pc:cxnChg chg="add mod">
          <ac:chgData name="Sanders Wang" userId="089d73b8-785c-4012-b931-81c632b6c9c7" providerId="ADAL" clId="{FBF74FA8-289A-4721-BAF1-EBCB6CAB25EC}" dt="2021-03-16T15:40:14.160" v="1192" actId="692"/>
          <ac:cxnSpMkLst>
            <pc:docMk/>
            <pc:sldMk cId="1597191723" sldId="269"/>
            <ac:cxnSpMk id="182" creationId="{0780FB64-0FE6-4E30-8A86-B0D61E447371}"/>
          </ac:cxnSpMkLst>
        </pc:cxnChg>
        <pc:cxnChg chg="add mod">
          <ac:chgData name="Sanders Wang" userId="089d73b8-785c-4012-b931-81c632b6c9c7" providerId="ADAL" clId="{FBF74FA8-289A-4721-BAF1-EBCB6CAB25EC}" dt="2021-03-16T15:40:29.630" v="1195" actId="14100"/>
          <ac:cxnSpMkLst>
            <pc:docMk/>
            <pc:sldMk cId="1597191723" sldId="269"/>
            <ac:cxnSpMk id="183" creationId="{63FF8445-FBB9-4EF7-856F-790BCE7D4743}"/>
          </ac:cxnSpMkLst>
        </pc:cxnChg>
        <pc:cxnChg chg="add mod">
          <ac:chgData name="Sanders Wang" userId="089d73b8-785c-4012-b931-81c632b6c9c7" providerId="ADAL" clId="{FBF74FA8-289A-4721-BAF1-EBCB6CAB25EC}" dt="2021-03-16T15:40:56.429" v="1199" actId="14100"/>
          <ac:cxnSpMkLst>
            <pc:docMk/>
            <pc:sldMk cId="1597191723" sldId="269"/>
            <ac:cxnSpMk id="184" creationId="{D5FD4BC2-F322-44F8-BFA7-390B744C81B1}"/>
          </ac:cxnSpMkLst>
        </pc:cxnChg>
        <pc:cxnChg chg="add mod">
          <ac:chgData name="Sanders Wang" userId="089d73b8-785c-4012-b931-81c632b6c9c7" providerId="ADAL" clId="{FBF74FA8-289A-4721-BAF1-EBCB6CAB25EC}" dt="2021-03-16T15:41:11.796" v="1202" actId="14100"/>
          <ac:cxnSpMkLst>
            <pc:docMk/>
            <pc:sldMk cId="1597191723" sldId="269"/>
            <ac:cxnSpMk id="185" creationId="{AEFE100E-3447-4123-AEB5-842E3F9C7F60}"/>
          </ac:cxnSpMkLst>
        </pc:cxnChg>
        <pc:cxnChg chg="del mod">
          <ac:chgData name="Sanders Wang" userId="089d73b8-785c-4012-b931-81c632b6c9c7" providerId="ADAL" clId="{FBF74FA8-289A-4721-BAF1-EBCB6CAB25EC}" dt="2021-03-16T15:28:01.559" v="1152" actId="478"/>
          <ac:cxnSpMkLst>
            <pc:docMk/>
            <pc:sldMk cId="1597191723" sldId="269"/>
            <ac:cxnSpMk id="186" creationId="{85B42661-3B0D-4ECA-B13F-091C806D8213}"/>
          </ac:cxnSpMkLst>
        </pc:cxnChg>
        <pc:cxnChg chg="add mod">
          <ac:chgData name="Sanders Wang" userId="089d73b8-785c-4012-b931-81c632b6c9c7" providerId="ADAL" clId="{FBF74FA8-289A-4721-BAF1-EBCB6CAB25EC}" dt="2021-03-16T15:41:23.961" v="1205" actId="14100"/>
          <ac:cxnSpMkLst>
            <pc:docMk/>
            <pc:sldMk cId="1597191723" sldId="269"/>
            <ac:cxnSpMk id="187" creationId="{A26C57D7-FC13-4C04-BFF2-B99129397D5E}"/>
          </ac:cxnSpMkLst>
        </pc:cxnChg>
        <pc:cxnChg chg="add mod">
          <ac:chgData name="Sanders Wang" userId="089d73b8-785c-4012-b931-81c632b6c9c7" providerId="ADAL" clId="{FBF74FA8-289A-4721-BAF1-EBCB6CAB25EC}" dt="2021-03-16T15:42:22.993" v="1213" actId="14100"/>
          <ac:cxnSpMkLst>
            <pc:docMk/>
            <pc:sldMk cId="1597191723" sldId="269"/>
            <ac:cxnSpMk id="189" creationId="{F196E750-CB84-4E17-A152-A349BBC2AE70}"/>
          </ac:cxnSpMkLst>
        </pc:cxnChg>
        <pc:cxnChg chg="add mod">
          <ac:chgData name="Sanders Wang" userId="089d73b8-785c-4012-b931-81c632b6c9c7" providerId="ADAL" clId="{FBF74FA8-289A-4721-BAF1-EBCB6CAB25EC}" dt="2021-03-16T15:46:52.777" v="1230" actId="1076"/>
          <ac:cxnSpMkLst>
            <pc:docMk/>
            <pc:sldMk cId="1597191723" sldId="269"/>
            <ac:cxnSpMk id="190" creationId="{67F2DD77-F145-4D60-9B36-0649ADF85D7F}"/>
          </ac:cxnSpMkLst>
        </pc:cxnChg>
        <pc:cxnChg chg="add mod">
          <ac:chgData name="Sanders Wang" userId="089d73b8-785c-4012-b931-81c632b6c9c7" providerId="ADAL" clId="{FBF74FA8-289A-4721-BAF1-EBCB6CAB25EC}" dt="2021-03-16T15:43:02.815" v="1219" actId="14100"/>
          <ac:cxnSpMkLst>
            <pc:docMk/>
            <pc:sldMk cId="1597191723" sldId="269"/>
            <ac:cxnSpMk id="193" creationId="{7C468F5A-A133-49DD-AB2E-DBE0B94F1BA8}"/>
          </ac:cxnSpMkLst>
        </pc:cxnChg>
        <pc:cxnChg chg="add mod">
          <ac:chgData name="Sanders Wang" userId="089d73b8-785c-4012-b931-81c632b6c9c7" providerId="ADAL" clId="{FBF74FA8-289A-4721-BAF1-EBCB6CAB25EC}" dt="2021-03-16T15:47:19.318" v="1235" actId="692"/>
          <ac:cxnSpMkLst>
            <pc:docMk/>
            <pc:sldMk cId="1597191723" sldId="269"/>
            <ac:cxnSpMk id="196" creationId="{EF7DFB29-5DFD-4E6E-AC00-7C4546BABA31}"/>
          </ac:cxnSpMkLst>
        </pc:cxnChg>
        <pc:cxnChg chg="del">
          <ac:chgData name="Sanders Wang" userId="089d73b8-785c-4012-b931-81c632b6c9c7" providerId="ADAL" clId="{FBF74FA8-289A-4721-BAF1-EBCB6CAB25EC}" dt="2021-03-16T15:28:01.559" v="1152" actId="478"/>
          <ac:cxnSpMkLst>
            <pc:docMk/>
            <pc:sldMk cId="1597191723" sldId="269"/>
            <ac:cxnSpMk id="197" creationId="{0B234A8C-1A05-4B77-80DD-E60F970393B5}"/>
          </ac:cxnSpMkLst>
        </pc:cxnChg>
        <pc:cxnChg chg="add mod">
          <ac:chgData name="Sanders Wang" userId="089d73b8-785c-4012-b931-81c632b6c9c7" providerId="ADAL" clId="{FBF74FA8-289A-4721-BAF1-EBCB6CAB25EC}" dt="2021-03-16T15:47:42.357" v="1237" actId="14100"/>
          <ac:cxnSpMkLst>
            <pc:docMk/>
            <pc:sldMk cId="1597191723" sldId="269"/>
            <ac:cxnSpMk id="198" creationId="{04ED758D-9EEC-4283-9EEA-CB80EFFB533D}"/>
          </ac:cxnSpMkLst>
        </pc:cxnChg>
        <pc:cxnChg chg="del">
          <ac:chgData name="Sanders Wang" userId="089d73b8-785c-4012-b931-81c632b6c9c7" providerId="ADAL" clId="{FBF74FA8-289A-4721-BAF1-EBCB6CAB25EC}" dt="2021-03-16T15:28:01.559" v="1152" actId="478"/>
          <ac:cxnSpMkLst>
            <pc:docMk/>
            <pc:sldMk cId="1597191723" sldId="269"/>
            <ac:cxnSpMk id="205" creationId="{FE34BC3C-9CF9-4F50-83BB-98EA8BB0A2B2}"/>
          </ac:cxnSpMkLst>
        </pc:cxnChg>
        <pc:cxnChg chg="del">
          <ac:chgData name="Sanders Wang" userId="089d73b8-785c-4012-b931-81c632b6c9c7" providerId="ADAL" clId="{FBF74FA8-289A-4721-BAF1-EBCB6CAB25EC}" dt="2021-03-16T15:28:01.559" v="1152" actId="478"/>
          <ac:cxnSpMkLst>
            <pc:docMk/>
            <pc:sldMk cId="1597191723" sldId="269"/>
            <ac:cxnSpMk id="208" creationId="{FFC35B72-C20A-4E07-982E-C7E41664C167}"/>
          </ac:cxnSpMkLst>
        </pc:cxnChg>
        <pc:cxnChg chg="del mod">
          <ac:chgData name="Sanders Wang" userId="089d73b8-785c-4012-b931-81c632b6c9c7" providerId="ADAL" clId="{FBF74FA8-289A-4721-BAF1-EBCB6CAB25EC}" dt="2021-03-16T15:28:01.559" v="1152" actId="478"/>
          <ac:cxnSpMkLst>
            <pc:docMk/>
            <pc:sldMk cId="1597191723" sldId="269"/>
            <ac:cxnSpMk id="212" creationId="{EACA55E0-37A1-4E0E-A7B8-745001EE3B95}"/>
          </ac:cxnSpMkLst>
        </pc:cxnChg>
        <pc:cxnChg chg="del">
          <ac:chgData name="Sanders Wang" userId="089d73b8-785c-4012-b931-81c632b6c9c7" providerId="ADAL" clId="{FBF74FA8-289A-4721-BAF1-EBCB6CAB25EC}" dt="2021-03-16T15:28:01.559" v="1152" actId="478"/>
          <ac:cxnSpMkLst>
            <pc:docMk/>
            <pc:sldMk cId="1597191723" sldId="269"/>
            <ac:cxnSpMk id="217" creationId="{0AD06267-805B-4132-B200-6174B0AA2851}"/>
          </ac:cxnSpMkLst>
        </pc:cxnChg>
        <pc:cxnChg chg="del">
          <ac:chgData name="Sanders Wang" userId="089d73b8-785c-4012-b931-81c632b6c9c7" providerId="ADAL" clId="{FBF74FA8-289A-4721-BAF1-EBCB6CAB25EC}" dt="2021-03-16T15:28:01.559" v="1152" actId="478"/>
          <ac:cxnSpMkLst>
            <pc:docMk/>
            <pc:sldMk cId="1597191723" sldId="269"/>
            <ac:cxnSpMk id="223" creationId="{FDC5992A-994A-4EE8-B925-38665DFF67E5}"/>
          </ac:cxnSpMkLst>
        </pc:cxnChg>
        <pc:cxnChg chg="del mod">
          <ac:chgData name="Sanders Wang" userId="089d73b8-785c-4012-b931-81c632b6c9c7" providerId="ADAL" clId="{FBF74FA8-289A-4721-BAF1-EBCB6CAB25EC}" dt="2021-03-16T15:28:01.559" v="1152" actId="478"/>
          <ac:cxnSpMkLst>
            <pc:docMk/>
            <pc:sldMk cId="1597191723" sldId="269"/>
            <ac:cxnSpMk id="244" creationId="{E2AC7740-B7F2-45A1-A285-33E290E2BFD0}"/>
          </ac:cxnSpMkLst>
        </pc:cxnChg>
        <pc:cxnChg chg="del mod">
          <ac:chgData name="Sanders Wang" userId="089d73b8-785c-4012-b931-81c632b6c9c7" providerId="ADAL" clId="{FBF74FA8-289A-4721-BAF1-EBCB6CAB25EC}" dt="2021-03-16T15:28:01.559" v="1152" actId="478"/>
          <ac:cxnSpMkLst>
            <pc:docMk/>
            <pc:sldMk cId="1597191723" sldId="269"/>
            <ac:cxnSpMk id="248" creationId="{606BEEEC-B947-4168-A33B-34FE9155F55F}"/>
          </ac:cxnSpMkLst>
        </pc:cxnChg>
        <pc:cxnChg chg="del">
          <ac:chgData name="Sanders Wang" userId="089d73b8-785c-4012-b931-81c632b6c9c7" providerId="ADAL" clId="{FBF74FA8-289A-4721-BAF1-EBCB6CAB25EC}" dt="2021-03-16T15:28:01.559" v="1152" actId="478"/>
          <ac:cxnSpMkLst>
            <pc:docMk/>
            <pc:sldMk cId="1597191723" sldId="269"/>
            <ac:cxnSpMk id="252" creationId="{D72F3939-0252-4955-86EB-BB16424D7A2E}"/>
          </ac:cxnSpMkLst>
        </pc:cxnChg>
        <pc:cxnChg chg="del">
          <ac:chgData name="Sanders Wang" userId="089d73b8-785c-4012-b931-81c632b6c9c7" providerId="ADAL" clId="{FBF74FA8-289A-4721-BAF1-EBCB6CAB25EC}" dt="2021-03-16T15:28:01.559" v="1152" actId="478"/>
          <ac:cxnSpMkLst>
            <pc:docMk/>
            <pc:sldMk cId="1597191723" sldId="269"/>
            <ac:cxnSpMk id="257" creationId="{4D0960B4-F4C9-4179-B34B-F8BE84DEAB78}"/>
          </ac:cxnSpMkLst>
        </pc:cxnChg>
        <pc:cxnChg chg="del">
          <ac:chgData name="Sanders Wang" userId="089d73b8-785c-4012-b931-81c632b6c9c7" providerId="ADAL" clId="{FBF74FA8-289A-4721-BAF1-EBCB6CAB25EC}" dt="2021-03-16T15:28:01.559" v="1152" actId="478"/>
          <ac:cxnSpMkLst>
            <pc:docMk/>
            <pc:sldMk cId="1597191723" sldId="269"/>
            <ac:cxnSpMk id="258" creationId="{6C8A1723-DA89-4CE6-8A8F-430D7C2467C2}"/>
          </ac:cxnSpMkLst>
        </pc:cxnChg>
        <pc:cxnChg chg="mod">
          <ac:chgData name="Sanders Wang" userId="089d73b8-785c-4012-b931-81c632b6c9c7" providerId="ADAL" clId="{FBF74FA8-289A-4721-BAF1-EBCB6CAB25EC}" dt="2021-03-16T15:28:01.559" v="1152" actId="478"/>
          <ac:cxnSpMkLst>
            <pc:docMk/>
            <pc:sldMk cId="1597191723" sldId="269"/>
            <ac:cxnSpMk id="264" creationId="{AF71A2F4-758A-47F6-85E7-E60493FFF41B}"/>
          </ac:cxnSpMkLst>
        </pc:cxnChg>
      </pc:sldChg>
      <pc:sldChg chg="addSp delSp modSp add del mod">
        <pc:chgData name="Sanders Wang" userId="089d73b8-785c-4012-b931-81c632b6c9c7" providerId="ADAL" clId="{FBF74FA8-289A-4721-BAF1-EBCB6CAB25EC}" dt="2021-03-16T15:27:16.981" v="1148"/>
        <pc:sldMkLst>
          <pc:docMk/>
          <pc:sldMk cId="1740479431" sldId="269"/>
        </pc:sldMkLst>
        <pc:spChg chg="add del">
          <ac:chgData name="Sanders Wang" userId="089d73b8-785c-4012-b931-81c632b6c9c7" providerId="ADAL" clId="{FBF74FA8-289A-4721-BAF1-EBCB6CAB25EC}" dt="2021-03-16T15:27:16.106" v="1147" actId="478"/>
          <ac:spMkLst>
            <pc:docMk/>
            <pc:sldMk cId="1740479431" sldId="269"/>
            <ac:spMk id="236" creationId="{8BCCAFE6-3734-4CD9-9E8F-01F1E321BE25}"/>
          </ac:spMkLst>
        </pc:spChg>
        <pc:spChg chg="add del">
          <ac:chgData name="Sanders Wang" userId="089d73b8-785c-4012-b931-81c632b6c9c7" providerId="ADAL" clId="{FBF74FA8-289A-4721-BAF1-EBCB6CAB25EC}" dt="2021-03-16T15:27:16.106" v="1147" actId="478"/>
          <ac:spMkLst>
            <pc:docMk/>
            <pc:sldMk cId="1740479431" sldId="269"/>
            <ac:spMk id="240" creationId="{ECCDD462-E7B2-491E-B0F7-1318B28859BC}"/>
          </ac:spMkLst>
        </pc:spChg>
        <pc:spChg chg="add del">
          <ac:chgData name="Sanders Wang" userId="089d73b8-785c-4012-b931-81c632b6c9c7" providerId="ADAL" clId="{FBF74FA8-289A-4721-BAF1-EBCB6CAB25EC}" dt="2021-03-16T15:27:16.106" v="1147" actId="478"/>
          <ac:spMkLst>
            <pc:docMk/>
            <pc:sldMk cId="1740479431" sldId="269"/>
            <ac:spMk id="242" creationId="{856436BB-7421-4DEE-A126-CF40CCA4EFAD}"/>
          </ac:spMkLst>
        </pc:spChg>
        <pc:spChg chg="add del">
          <ac:chgData name="Sanders Wang" userId="089d73b8-785c-4012-b931-81c632b6c9c7" providerId="ADAL" clId="{FBF74FA8-289A-4721-BAF1-EBCB6CAB25EC}" dt="2021-03-16T15:27:16.106" v="1147" actId="478"/>
          <ac:spMkLst>
            <pc:docMk/>
            <pc:sldMk cId="1740479431" sldId="269"/>
            <ac:spMk id="247" creationId="{D505B1E3-B6DD-4BF2-9B5E-BAB9AF63521D}"/>
          </ac:spMkLst>
        </pc:spChg>
        <pc:spChg chg="add del">
          <ac:chgData name="Sanders Wang" userId="089d73b8-785c-4012-b931-81c632b6c9c7" providerId="ADAL" clId="{FBF74FA8-289A-4721-BAF1-EBCB6CAB25EC}" dt="2021-03-16T15:27:16.106" v="1147" actId="478"/>
          <ac:spMkLst>
            <pc:docMk/>
            <pc:sldMk cId="1740479431" sldId="269"/>
            <ac:spMk id="268" creationId="{5A800A3D-E371-4BC7-AC64-B87176739D74}"/>
          </ac:spMkLst>
        </pc:spChg>
        <pc:grpChg chg="add del">
          <ac:chgData name="Sanders Wang" userId="089d73b8-785c-4012-b931-81c632b6c9c7" providerId="ADAL" clId="{FBF74FA8-289A-4721-BAF1-EBCB6CAB25EC}" dt="2021-03-16T15:27:16.106" v="1147" actId="478"/>
          <ac:grpSpMkLst>
            <pc:docMk/>
            <pc:sldMk cId="1740479431" sldId="269"/>
            <ac:grpSpMk id="262" creationId="{755315DF-3038-4C70-B618-DE23F70D3286}"/>
          </ac:grpSpMkLst>
        </pc:grpChg>
        <pc:picChg chg="add del">
          <ac:chgData name="Sanders Wang" userId="089d73b8-785c-4012-b931-81c632b6c9c7" providerId="ADAL" clId="{FBF74FA8-289A-4721-BAF1-EBCB6CAB25EC}" dt="2021-03-16T15:27:16.106" v="1147" actId="478"/>
          <ac:picMkLst>
            <pc:docMk/>
            <pc:sldMk cId="1740479431" sldId="269"/>
            <ac:picMk id="17" creationId="{7321A11C-4579-4D1A-B926-7BEE2DEEF894}"/>
          </ac:picMkLst>
        </pc:picChg>
        <pc:picChg chg="add del">
          <ac:chgData name="Sanders Wang" userId="089d73b8-785c-4012-b931-81c632b6c9c7" providerId="ADAL" clId="{FBF74FA8-289A-4721-BAF1-EBCB6CAB25EC}" dt="2021-03-16T15:27:16.106" v="1147" actId="478"/>
          <ac:picMkLst>
            <pc:docMk/>
            <pc:sldMk cId="1740479431" sldId="269"/>
            <ac:picMk id="238" creationId="{86428C54-31B2-4DB0-832D-D2CC8282BB84}"/>
          </ac:picMkLst>
        </pc:picChg>
        <pc:picChg chg="add del">
          <ac:chgData name="Sanders Wang" userId="089d73b8-785c-4012-b931-81c632b6c9c7" providerId="ADAL" clId="{FBF74FA8-289A-4721-BAF1-EBCB6CAB25EC}" dt="2021-03-16T15:27:16.106" v="1147" actId="478"/>
          <ac:picMkLst>
            <pc:docMk/>
            <pc:sldMk cId="1740479431" sldId="269"/>
            <ac:picMk id="239" creationId="{8A52F475-400E-411A-8A7D-A2C09480D83D}"/>
          </ac:picMkLst>
        </pc:picChg>
        <pc:picChg chg="add del">
          <ac:chgData name="Sanders Wang" userId="089d73b8-785c-4012-b931-81c632b6c9c7" providerId="ADAL" clId="{FBF74FA8-289A-4721-BAF1-EBCB6CAB25EC}" dt="2021-03-16T15:27:16.106" v="1147" actId="478"/>
          <ac:picMkLst>
            <pc:docMk/>
            <pc:sldMk cId="1740479431" sldId="269"/>
            <ac:picMk id="241" creationId="{6E617452-E5DF-49F3-8EE8-02020718E251}"/>
          </ac:picMkLst>
        </pc:picChg>
        <pc:picChg chg="add del">
          <ac:chgData name="Sanders Wang" userId="089d73b8-785c-4012-b931-81c632b6c9c7" providerId="ADAL" clId="{FBF74FA8-289A-4721-BAF1-EBCB6CAB25EC}" dt="2021-03-16T15:27:16.106" v="1147" actId="478"/>
          <ac:picMkLst>
            <pc:docMk/>
            <pc:sldMk cId="1740479431" sldId="269"/>
            <ac:picMk id="243" creationId="{AACB1B9B-67F6-48D1-8BB8-F478DCEB7A8D}"/>
          </ac:picMkLst>
        </pc:picChg>
        <pc:picChg chg="add del">
          <ac:chgData name="Sanders Wang" userId="089d73b8-785c-4012-b931-81c632b6c9c7" providerId="ADAL" clId="{FBF74FA8-289A-4721-BAF1-EBCB6CAB25EC}" dt="2021-03-16T15:27:16.106" v="1147" actId="478"/>
          <ac:picMkLst>
            <pc:docMk/>
            <pc:sldMk cId="1740479431" sldId="269"/>
            <ac:picMk id="251" creationId="{9C70A7B8-6FDD-4527-B077-B0742D4DA9D1}"/>
          </ac:picMkLst>
        </pc:picChg>
        <pc:picChg chg="add del">
          <ac:chgData name="Sanders Wang" userId="089d73b8-785c-4012-b931-81c632b6c9c7" providerId="ADAL" clId="{FBF74FA8-289A-4721-BAF1-EBCB6CAB25EC}" dt="2021-03-16T15:27:16.106" v="1147" actId="478"/>
          <ac:picMkLst>
            <pc:docMk/>
            <pc:sldMk cId="1740479431" sldId="269"/>
            <ac:picMk id="261" creationId="{EA5DD033-53CE-4BDE-A3F5-E7B938B17A73}"/>
          </ac:picMkLst>
        </pc:picChg>
        <pc:picChg chg="add del">
          <ac:chgData name="Sanders Wang" userId="089d73b8-785c-4012-b931-81c632b6c9c7" providerId="ADAL" clId="{FBF74FA8-289A-4721-BAF1-EBCB6CAB25EC}" dt="2021-03-16T15:27:16.106" v="1147" actId="478"/>
          <ac:picMkLst>
            <pc:docMk/>
            <pc:sldMk cId="1740479431" sldId="269"/>
            <ac:picMk id="265" creationId="{EE0FE72E-C869-423D-8DBC-A54BB5390D7F}"/>
          </ac:picMkLst>
        </pc:picChg>
        <pc:picChg chg="add del">
          <ac:chgData name="Sanders Wang" userId="089d73b8-785c-4012-b931-81c632b6c9c7" providerId="ADAL" clId="{FBF74FA8-289A-4721-BAF1-EBCB6CAB25EC}" dt="2021-03-16T15:27:16.106" v="1147" actId="478"/>
          <ac:picMkLst>
            <pc:docMk/>
            <pc:sldMk cId="1740479431" sldId="269"/>
            <ac:picMk id="267" creationId="{7FC04FC2-0CCB-4D2C-AE39-FE85C62B0DE0}"/>
          </ac:picMkLst>
        </pc:picChg>
        <pc:cxnChg chg="add del mod">
          <ac:chgData name="Sanders Wang" userId="089d73b8-785c-4012-b931-81c632b6c9c7" providerId="ADAL" clId="{FBF74FA8-289A-4721-BAF1-EBCB6CAB25EC}" dt="2021-03-16T15:27:16.106" v="1147" actId="478"/>
          <ac:cxnSpMkLst>
            <pc:docMk/>
            <pc:sldMk cId="1740479431" sldId="269"/>
            <ac:cxnSpMk id="244" creationId="{E2AC7740-B7F2-45A1-A285-33E290E2BFD0}"/>
          </ac:cxnSpMkLst>
        </pc:cxnChg>
        <pc:cxnChg chg="add del mod">
          <ac:chgData name="Sanders Wang" userId="089d73b8-785c-4012-b931-81c632b6c9c7" providerId="ADAL" clId="{FBF74FA8-289A-4721-BAF1-EBCB6CAB25EC}" dt="2021-03-16T15:27:16.106" v="1147" actId="478"/>
          <ac:cxnSpMkLst>
            <pc:docMk/>
            <pc:sldMk cId="1740479431" sldId="269"/>
            <ac:cxnSpMk id="248" creationId="{606BEEEC-B947-4168-A33B-34FE9155F55F}"/>
          </ac:cxnSpMkLst>
        </pc:cxnChg>
        <pc:cxnChg chg="mod">
          <ac:chgData name="Sanders Wang" userId="089d73b8-785c-4012-b931-81c632b6c9c7" providerId="ADAL" clId="{FBF74FA8-289A-4721-BAF1-EBCB6CAB25EC}" dt="2021-03-16T15:27:16.106" v="1147" actId="478"/>
          <ac:cxnSpMkLst>
            <pc:docMk/>
            <pc:sldMk cId="1740479431" sldId="269"/>
            <ac:cxnSpMk id="264" creationId="{AF71A2F4-758A-47F6-85E7-E60493FFF41B}"/>
          </ac:cxnSpMkLst>
        </pc:cxnChg>
      </pc:sldChg>
      <pc:sldChg chg="new del">
        <pc:chgData name="Sanders Wang" userId="089d73b8-785c-4012-b931-81c632b6c9c7" providerId="ADAL" clId="{FBF74FA8-289A-4721-BAF1-EBCB6CAB25EC}" dt="2021-03-16T15:27:48.405" v="1150" actId="680"/>
        <pc:sldMkLst>
          <pc:docMk/>
          <pc:sldMk cId="1774046552" sldId="269"/>
        </pc:sldMkLst>
      </pc:sldChg>
      <pc:sldChg chg="addSp delSp modSp add mod">
        <pc:chgData name="Sanders Wang" userId="089d73b8-785c-4012-b931-81c632b6c9c7" providerId="ADAL" clId="{FBF74FA8-289A-4721-BAF1-EBCB6CAB25EC}" dt="2021-03-16T15:50:42.219" v="1279" actId="14100"/>
        <pc:sldMkLst>
          <pc:docMk/>
          <pc:sldMk cId="1680596979" sldId="270"/>
        </pc:sldMkLst>
        <pc:spChg chg="add mod">
          <ac:chgData name="Sanders Wang" userId="089d73b8-785c-4012-b931-81c632b6c9c7" providerId="ADAL" clId="{FBF74FA8-289A-4721-BAF1-EBCB6CAB25EC}" dt="2021-03-16T15:50:10.695" v="1274" actId="1037"/>
          <ac:spMkLst>
            <pc:docMk/>
            <pc:sldMk cId="1680596979" sldId="270"/>
            <ac:spMk id="76" creationId="{850A983C-E9DD-4DD4-AE40-4D8BB4CAD17B}"/>
          </ac:spMkLst>
        </pc:spChg>
        <pc:spChg chg="add mod">
          <ac:chgData name="Sanders Wang" userId="089d73b8-785c-4012-b931-81c632b6c9c7" providerId="ADAL" clId="{FBF74FA8-289A-4721-BAF1-EBCB6CAB25EC}" dt="2021-03-16T15:49:27.545" v="1249" actId="1076"/>
          <ac:spMkLst>
            <pc:docMk/>
            <pc:sldMk cId="1680596979" sldId="270"/>
            <ac:spMk id="77" creationId="{8E9D3C39-990C-46C4-BDA0-25C9ACB995A8}"/>
          </ac:spMkLst>
        </pc:spChg>
        <pc:picChg chg="add mod">
          <ac:chgData name="Sanders Wang" userId="089d73b8-785c-4012-b931-81c632b6c9c7" providerId="ADAL" clId="{FBF74FA8-289A-4721-BAF1-EBCB6CAB25EC}" dt="2021-03-16T15:49:29.479" v="1250" actId="1076"/>
          <ac:picMkLst>
            <pc:docMk/>
            <pc:sldMk cId="1680596979" sldId="270"/>
            <ac:picMk id="73" creationId="{F7D972F9-FEA0-4D5E-B7A7-743065B5BC29}"/>
          </ac:picMkLst>
        </pc:picChg>
        <pc:picChg chg="add mod">
          <ac:chgData name="Sanders Wang" userId="089d73b8-785c-4012-b931-81c632b6c9c7" providerId="ADAL" clId="{FBF74FA8-289A-4721-BAF1-EBCB6CAB25EC}" dt="2021-03-16T15:50:10.695" v="1274" actId="1037"/>
          <ac:picMkLst>
            <pc:docMk/>
            <pc:sldMk cId="1680596979" sldId="270"/>
            <ac:picMk id="75" creationId="{54844CAB-C251-48FB-83BA-DE3D1574397C}"/>
          </ac:picMkLst>
        </pc:picChg>
        <pc:picChg chg="add mod">
          <ac:chgData name="Sanders Wang" userId="089d73b8-785c-4012-b931-81c632b6c9c7" providerId="ADAL" clId="{FBF74FA8-289A-4721-BAF1-EBCB6CAB25EC}" dt="2021-03-16T15:49:27.545" v="1249" actId="1076"/>
          <ac:picMkLst>
            <pc:docMk/>
            <pc:sldMk cId="1680596979" sldId="270"/>
            <ac:picMk id="78" creationId="{31021688-471E-43B2-8E8E-C7018E19C0BE}"/>
          </ac:picMkLst>
        </pc:picChg>
        <pc:cxnChg chg="add del mod">
          <ac:chgData name="Sanders Wang" userId="089d73b8-785c-4012-b931-81c632b6c9c7" providerId="ADAL" clId="{FBF74FA8-289A-4721-BAF1-EBCB6CAB25EC}" dt="2021-03-16T15:48:24.297" v="1241" actId="478"/>
          <ac:cxnSpMkLst>
            <pc:docMk/>
            <pc:sldMk cId="1680596979" sldId="270"/>
            <ac:cxnSpMk id="74" creationId="{C96155E9-D9EE-4A21-B8F8-C61CA2F4C621}"/>
          </ac:cxnSpMkLst>
        </pc:cxnChg>
        <pc:cxnChg chg="add mod">
          <ac:chgData name="Sanders Wang" userId="089d73b8-785c-4012-b931-81c632b6c9c7" providerId="ADAL" clId="{FBF74FA8-289A-4721-BAF1-EBCB6CAB25EC}" dt="2021-03-16T15:50:16.146" v="1275" actId="14100"/>
          <ac:cxnSpMkLst>
            <pc:docMk/>
            <pc:sldMk cId="1680596979" sldId="270"/>
            <ac:cxnSpMk id="79" creationId="{1C305DA6-723E-4BAE-A235-25A47CD9C49C}"/>
          </ac:cxnSpMkLst>
        </pc:cxnChg>
        <pc:cxnChg chg="add mod">
          <ac:chgData name="Sanders Wang" userId="089d73b8-785c-4012-b931-81c632b6c9c7" providerId="ADAL" clId="{FBF74FA8-289A-4721-BAF1-EBCB6CAB25EC}" dt="2021-03-16T15:49:10.950" v="1247" actId="1076"/>
          <ac:cxnSpMkLst>
            <pc:docMk/>
            <pc:sldMk cId="1680596979" sldId="270"/>
            <ac:cxnSpMk id="80" creationId="{23D71365-34F4-4A8B-880D-721FEB944362}"/>
          </ac:cxnSpMkLst>
        </pc:cxnChg>
        <pc:cxnChg chg="add mod">
          <ac:chgData name="Sanders Wang" userId="089d73b8-785c-4012-b931-81c632b6c9c7" providerId="ADAL" clId="{FBF74FA8-289A-4721-BAF1-EBCB6CAB25EC}" dt="2021-03-16T15:50:22.149" v="1276" actId="14100"/>
          <ac:cxnSpMkLst>
            <pc:docMk/>
            <pc:sldMk cId="1680596979" sldId="270"/>
            <ac:cxnSpMk id="82" creationId="{644AB41F-552F-4375-8C59-D27101F29A01}"/>
          </ac:cxnSpMkLst>
        </pc:cxnChg>
        <pc:cxnChg chg="add mod">
          <ac:chgData name="Sanders Wang" userId="089d73b8-785c-4012-b931-81c632b6c9c7" providerId="ADAL" clId="{FBF74FA8-289A-4721-BAF1-EBCB6CAB25EC}" dt="2021-03-16T15:49:57.979" v="1256" actId="14100"/>
          <ac:cxnSpMkLst>
            <pc:docMk/>
            <pc:sldMk cId="1680596979" sldId="270"/>
            <ac:cxnSpMk id="85" creationId="{08C93F79-9721-4638-A5C7-8E7C0FB5DF4F}"/>
          </ac:cxnSpMkLst>
        </pc:cxnChg>
        <pc:cxnChg chg="add mod">
          <ac:chgData name="Sanders Wang" userId="089d73b8-785c-4012-b931-81c632b6c9c7" providerId="ADAL" clId="{FBF74FA8-289A-4721-BAF1-EBCB6CAB25EC}" dt="2021-03-16T15:50:42.219" v="1279" actId="14100"/>
          <ac:cxnSpMkLst>
            <pc:docMk/>
            <pc:sldMk cId="1680596979" sldId="270"/>
            <ac:cxnSpMk id="91" creationId="{16E9F8EB-6974-4B2B-A85E-347B3E681D53}"/>
          </ac:cxnSpMkLst>
        </pc:cxnChg>
      </pc:sldChg>
      <pc:sldChg chg="addSp delSp modSp add del mod">
        <pc:chgData name="Sanders Wang" userId="089d73b8-785c-4012-b931-81c632b6c9c7" providerId="ADAL" clId="{FBF74FA8-289A-4721-BAF1-EBCB6CAB25EC}" dt="2021-03-16T15:47:58.532" v="1238" actId="47"/>
        <pc:sldMkLst>
          <pc:docMk/>
          <pc:sldMk cId="3153125134" sldId="270"/>
        </pc:sldMkLst>
        <pc:spChg chg="add mod">
          <ac:chgData name="Sanders Wang" userId="089d73b8-785c-4012-b931-81c632b6c9c7" providerId="ADAL" clId="{FBF74FA8-289A-4721-BAF1-EBCB6CAB25EC}" dt="2021-03-16T15:45:47.163" v="1222"/>
          <ac:spMkLst>
            <pc:docMk/>
            <pc:sldMk cId="3153125134" sldId="270"/>
            <ac:spMk id="74" creationId="{3D3F4D7C-7955-435E-8E1B-DFF8D3462D42}"/>
          </ac:spMkLst>
        </pc:spChg>
        <pc:spChg chg="add mod">
          <ac:chgData name="Sanders Wang" userId="089d73b8-785c-4012-b931-81c632b6c9c7" providerId="ADAL" clId="{FBF74FA8-289A-4721-BAF1-EBCB6CAB25EC}" dt="2021-03-16T15:45:47.163" v="1222"/>
          <ac:spMkLst>
            <pc:docMk/>
            <pc:sldMk cId="3153125134" sldId="270"/>
            <ac:spMk id="75" creationId="{75C86766-D28F-4FC8-A865-1DDD4DDD5F95}"/>
          </ac:spMkLst>
        </pc:spChg>
        <pc:picChg chg="add mod">
          <ac:chgData name="Sanders Wang" userId="089d73b8-785c-4012-b931-81c632b6c9c7" providerId="ADAL" clId="{FBF74FA8-289A-4721-BAF1-EBCB6CAB25EC}" dt="2021-03-16T15:46:10.225" v="1226" actId="1076"/>
          <ac:picMkLst>
            <pc:docMk/>
            <pc:sldMk cId="3153125134" sldId="270"/>
            <ac:picMk id="71" creationId="{9A3FD142-8523-435D-8456-F218AB3693BA}"/>
          </ac:picMkLst>
        </pc:picChg>
        <pc:picChg chg="add mod">
          <ac:chgData name="Sanders Wang" userId="089d73b8-785c-4012-b931-81c632b6c9c7" providerId="ADAL" clId="{FBF74FA8-289A-4721-BAF1-EBCB6CAB25EC}" dt="2021-03-16T15:45:47.163" v="1222"/>
          <ac:picMkLst>
            <pc:docMk/>
            <pc:sldMk cId="3153125134" sldId="270"/>
            <ac:picMk id="73" creationId="{9BC404A0-94D6-447C-9807-8AE0A8ECE78A}"/>
          </ac:picMkLst>
        </pc:picChg>
        <pc:picChg chg="add mod">
          <ac:chgData name="Sanders Wang" userId="089d73b8-785c-4012-b931-81c632b6c9c7" providerId="ADAL" clId="{FBF74FA8-289A-4721-BAF1-EBCB6CAB25EC}" dt="2021-03-16T15:45:47.163" v="1222"/>
          <ac:picMkLst>
            <pc:docMk/>
            <pc:sldMk cId="3153125134" sldId="270"/>
            <ac:picMk id="76" creationId="{60BA7B7C-3B59-4EFE-AEDF-B3338A6207CE}"/>
          </ac:picMkLst>
        </pc:picChg>
        <pc:cxnChg chg="add del mod">
          <ac:chgData name="Sanders Wang" userId="089d73b8-785c-4012-b931-81c632b6c9c7" providerId="ADAL" clId="{FBF74FA8-289A-4721-BAF1-EBCB6CAB25EC}" dt="2021-03-16T15:45:56.144" v="1223" actId="478"/>
          <ac:cxnSpMkLst>
            <pc:docMk/>
            <pc:sldMk cId="3153125134" sldId="270"/>
            <ac:cxnSpMk id="72" creationId="{9AA6415D-F980-4375-B719-FCA8013531CF}"/>
          </ac:cxnSpMkLst>
        </pc:cxnChg>
        <pc:cxnChg chg="add mod">
          <ac:chgData name="Sanders Wang" userId="089d73b8-785c-4012-b931-81c632b6c9c7" providerId="ADAL" clId="{FBF74FA8-289A-4721-BAF1-EBCB6CAB25EC}" dt="2021-03-16T15:45:47.163" v="1222"/>
          <ac:cxnSpMkLst>
            <pc:docMk/>
            <pc:sldMk cId="3153125134" sldId="270"/>
            <ac:cxnSpMk id="77" creationId="{9D54A44F-2531-42C3-84F6-D1709C65EBBB}"/>
          </ac:cxnSpMkLst>
        </pc:cxnChg>
        <pc:cxnChg chg="add mod">
          <ac:chgData name="Sanders Wang" userId="089d73b8-785c-4012-b931-81c632b6c9c7" providerId="ADAL" clId="{FBF74FA8-289A-4721-BAF1-EBCB6CAB25EC}" dt="2021-03-16T15:46:07.200" v="1225" actId="14100"/>
          <ac:cxnSpMkLst>
            <pc:docMk/>
            <pc:sldMk cId="3153125134" sldId="270"/>
            <ac:cxnSpMk id="78" creationId="{6EE0F5CD-19E0-4F21-AD81-DF8A796999B5}"/>
          </ac:cxnSpMkLst>
        </pc:cxnChg>
      </pc:sldChg>
      <pc:sldChg chg="add">
        <pc:chgData name="Sanders Wang" userId="089d73b8-785c-4012-b931-81c632b6c9c7" providerId="ADAL" clId="{FBF74FA8-289A-4721-BAF1-EBCB6CAB25EC}" dt="2021-03-16T15:52:28.893" v="1280"/>
        <pc:sldMkLst>
          <pc:docMk/>
          <pc:sldMk cId="1627479973" sldId="271"/>
        </pc:sldMkLst>
      </pc:sldChg>
    </pc:docChg>
  </pc:docChgLst>
  <pc:docChgLst>
    <pc:chgData name="Sanders Wang" userId="089d73b8-785c-4012-b931-81c632b6c9c7" providerId="ADAL" clId="{5354F822-A9E9-4067-BCDA-0FDA68F60510}"/>
    <pc:docChg chg="undo redo custSel addSld delSld modSld sldOrd">
      <pc:chgData name="Sanders Wang" userId="089d73b8-785c-4012-b931-81c632b6c9c7" providerId="ADAL" clId="{5354F822-A9E9-4067-BCDA-0FDA68F60510}" dt="2021-03-15T20:28:58.556" v="10178" actId="47"/>
      <pc:docMkLst>
        <pc:docMk/>
      </pc:docMkLst>
      <pc:sldChg chg="addSp delSp modSp mod">
        <pc:chgData name="Sanders Wang" userId="089d73b8-785c-4012-b931-81c632b6c9c7" providerId="ADAL" clId="{5354F822-A9E9-4067-BCDA-0FDA68F60510}" dt="2021-03-13T10:46:29.625" v="9380" actId="1076"/>
        <pc:sldMkLst>
          <pc:docMk/>
          <pc:sldMk cId="3594584873" sldId="256"/>
        </pc:sldMkLst>
        <pc:spChg chg="add mod">
          <ac:chgData name="Sanders Wang" userId="089d73b8-785c-4012-b931-81c632b6c9c7" providerId="ADAL" clId="{5354F822-A9E9-4067-BCDA-0FDA68F60510}" dt="2021-03-07T14:55:53.046" v="1887" actId="1076"/>
          <ac:spMkLst>
            <pc:docMk/>
            <pc:sldMk cId="3594584873" sldId="256"/>
            <ac:spMk id="3" creationId="{CBCD3152-2663-4C9E-93D1-02AB133AE53D}"/>
          </ac:spMkLst>
        </pc:spChg>
        <pc:spChg chg="add mod">
          <ac:chgData name="Sanders Wang" userId="089d73b8-785c-4012-b931-81c632b6c9c7" providerId="ADAL" clId="{5354F822-A9E9-4067-BCDA-0FDA68F60510}" dt="2021-03-07T10:43:19.203" v="1573" actId="14100"/>
          <ac:spMkLst>
            <pc:docMk/>
            <pc:sldMk cId="3594584873" sldId="256"/>
            <ac:spMk id="4" creationId="{0F925B07-04F2-43C6-BADA-36B09D6D3EDC}"/>
          </ac:spMkLst>
        </pc:spChg>
        <pc:spChg chg="add mod">
          <ac:chgData name="Sanders Wang" userId="089d73b8-785c-4012-b931-81c632b6c9c7" providerId="ADAL" clId="{5354F822-A9E9-4067-BCDA-0FDA68F60510}" dt="2021-03-07T09:58:39.547" v="985" actId="14100"/>
          <ac:spMkLst>
            <pc:docMk/>
            <pc:sldMk cId="3594584873" sldId="256"/>
            <ac:spMk id="5" creationId="{FBB8C38A-68BF-4B9C-8542-BAE76E43DC8D}"/>
          </ac:spMkLst>
        </pc:spChg>
        <pc:spChg chg="add mod">
          <ac:chgData name="Sanders Wang" userId="089d73b8-785c-4012-b931-81c632b6c9c7" providerId="ADAL" clId="{5354F822-A9E9-4067-BCDA-0FDA68F60510}" dt="2021-03-07T10:51:42.455" v="1709" actId="1076"/>
          <ac:spMkLst>
            <pc:docMk/>
            <pc:sldMk cId="3594584873" sldId="256"/>
            <ac:spMk id="6" creationId="{5255580C-D390-4594-81BB-35124C4000AA}"/>
          </ac:spMkLst>
        </pc:spChg>
        <pc:spChg chg="add mod">
          <ac:chgData name="Sanders Wang" userId="089d73b8-785c-4012-b931-81c632b6c9c7" providerId="ADAL" clId="{5354F822-A9E9-4067-BCDA-0FDA68F60510}" dt="2021-03-07T09:56:27.760" v="960" actId="1076"/>
          <ac:spMkLst>
            <pc:docMk/>
            <pc:sldMk cId="3594584873" sldId="256"/>
            <ac:spMk id="7" creationId="{54630845-F979-40F9-8B0E-1B615A2F2B3A}"/>
          </ac:spMkLst>
        </pc:spChg>
        <pc:spChg chg="add mod">
          <ac:chgData name="Sanders Wang" userId="089d73b8-785c-4012-b931-81c632b6c9c7" providerId="ADAL" clId="{5354F822-A9E9-4067-BCDA-0FDA68F60510}" dt="2021-03-07T10:43:24.535" v="1574" actId="14100"/>
          <ac:spMkLst>
            <pc:docMk/>
            <pc:sldMk cId="3594584873" sldId="256"/>
            <ac:spMk id="8" creationId="{1E79276E-CF47-48B2-9802-22FFD2A57CE2}"/>
          </ac:spMkLst>
        </pc:spChg>
        <pc:spChg chg="add mod">
          <ac:chgData name="Sanders Wang" userId="089d73b8-785c-4012-b931-81c632b6c9c7" providerId="ADAL" clId="{5354F822-A9E9-4067-BCDA-0FDA68F60510}" dt="2021-03-07T08:46:56.345" v="385" actId="1038"/>
          <ac:spMkLst>
            <pc:docMk/>
            <pc:sldMk cId="3594584873" sldId="256"/>
            <ac:spMk id="9" creationId="{95BE15F2-D1BC-4035-A876-FD1B9626CCB6}"/>
          </ac:spMkLst>
        </pc:spChg>
        <pc:spChg chg="add mod">
          <ac:chgData name="Sanders Wang" userId="089d73b8-785c-4012-b931-81c632b6c9c7" providerId="ADAL" clId="{5354F822-A9E9-4067-BCDA-0FDA68F60510}" dt="2021-03-07T09:01:06.093" v="625" actId="1076"/>
          <ac:spMkLst>
            <pc:docMk/>
            <pc:sldMk cId="3594584873" sldId="256"/>
            <ac:spMk id="10" creationId="{BBD51309-0728-405D-899E-36D37D9503BE}"/>
          </ac:spMkLst>
        </pc:spChg>
        <pc:spChg chg="add mod">
          <ac:chgData name="Sanders Wang" userId="089d73b8-785c-4012-b931-81c632b6c9c7" providerId="ADAL" clId="{5354F822-A9E9-4067-BCDA-0FDA68F60510}" dt="2021-03-07T08:46:56.345" v="385" actId="1038"/>
          <ac:spMkLst>
            <pc:docMk/>
            <pc:sldMk cId="3594584873" sldId="256"/>
            <ac:spMk id="11" creationId="{FE3CEA4C-9F6E-4AD9-B65D-E85725A2F0BB}"/>
          </ac:spMkLst>
        </pc:spChg>
        <pc:spChg chg="add mod">
          <ac:chgData name="Sanders Wang" userId="089d73b8-785c-4012-b931-81c632b6c9c7" providerId="ADAL" clId="{5354F822-A9E9-4067-BCDA-0FDA68F60510}" dt="2021-03-07T08:58:13.502" v="532" actId="1076"/>
          <ac:spMkLst>
            <pc:docMk/>
            <pc:sldMk cId="3594584873" sldId="256"/>
            <ac:spMk id="12" creationId="{AC12F31F-FDA6-4CDB-929C-98AD26CFB0E3}"/>
          </ac:spMkLst>
        </pc:spChg>
        <pc:spChg chg="add mod">
          <ac:chgData name="Sanders Wang" userId="089d73b8-785c-4012-b931-81c632b6c9c7" providerId="ADAL" clId="{5354F822-A9E9-4067-BCDA-0FDA68F60510}" dt="2021-03-07T09:40:17.851" v="854" actId="14100"/>
          <ac:spMkLst>
            <pc:docMk/>
            <pc:sldMk cId="3594584873" sldId="256"/>
            <ac:spMk id="13" creationId="{89C871BC-59A0-4306-B486-7B873A90ACC7}"/>
          </ac:spMkLst>
        </pc:spChg>
        <pc:spChg chg="add del mod">
          <ac:chgData name="Sanders Wang" userId="089d73b8-785c-4012-b931-81c632b6c9c7" providerId="ADAL" clId="{5354F822-A9E9-4067-BCDA-0FDA68F60510}" dt="2021-03-07T09:05:23.348" v="678" actId="478"/>
          <ac:spMkLst>
            <pc:docMk/>
            <pc:sldMk cId="3594584873" sldId="256"/>
            <ac:spMk id="14" creationId="{857360DF-4D9B-4093-A322-5E7284F73DAA}"/>
          </ac:spMkLst>
        </pc:spChg>
        <pc:spChg chg="add mod">
          <ac:chgData name="Sanders Wang" userId="089d73b8-785c-4012-b931-81c632b6c9c7" providerId="ADAL" clId="{5354F822-A9E9-4067-BCDA-0FDA68F60510}" dt="2021-03-07T17:33:34.990" v="3747" actId="14100"/>
          <ac:spMkLst>
            <pc:docMk/>
            <pc:sldMk cId="3594584873" sldId="256"/>
            <ac:spMk id="14" creationId="{D74E88A1-3520-4C81-A3B1-F3C06A1A25E6}"/>
          </ac:spMkLst>
        </pc:spChg>
        <pc:spChg chg="add del mod">
          <ac:chgData name="Sanders Wang" userId="089d73b8-785c-4012-b931-81c632b6c9c7" providerId="ADAL" clId="{5354F822-A9E9-4067-BCDA-0FDA68F60510}" dt="2021-03-07T14:56:51.873" v="1889" actId="478"/>
          <ac:spMkLst>
            <pc:docMk/>
            <pc:sldMk cId="3594584873" sldId="256"/>
            <ac:spMk id="18" creationId="{8219C4D8-B1C2-4F23-9130-23F67C42E60F}"/>
          </ac:spMkLst>
        </pc:spChg>
        <pc:spChg chg="add mod">
          <ac:chgData name="Sanders Wang" userId="089d73b8-785c-4012-b931-81c632b6c9c7" providerId="ADAL" clId="{5354F822-A9E9-4067-BCDA-0FDA68F60510}" dt="2021-03-07T09:08:29.683" v="711" actId="207"/>
          <ac:spMkLst>
            <pc:docMk/>
            <pc:sldMk cId="3594584873" sldId="256"/>
            <ac:spMk id="24" creationId="{145478EE-F91B-49C0-AF1A-B82AF4BA2EEA}"/>
          </ac:spMkLst>
        </pc:spChg>
        <pc:spChg chg="add mod">
          <ac:chgData name="Sanders Wang" userId="089d73b8-785c-4012-b931-81c632b6c9c7" providerId="ADAL" clId="{5354F822-A9E9-4067-BCDA-0FDA68F60510}" dt="2021-03-07T09:05:39.803" v="681" actId="6549"/>
          <ac:spMkLst>
            <pc:docMk/>
            <pc:sldMk cId="3594584873" sldId="256"/>
            <ac:spMk id="25" creationId="{AA7B8D31-360A-4BC9-89AC-66D3591D18A5}"/>
          </ac:spMkLst>
        </pc:spChg>
        <pc:spChg chg="add mod">
          <ac:chgData name="Sanders Wang" userId="089d73b8-785c-4012-b931-81c632b6c9c7" providerId="ADAL" clId="{5354F822-A9E9-4067-BCDA-0FDA68F60510}" dt="2021-03-07T09:14:54.884" v="805" actId="1076"/>
          <ac:spMkLst>
            <pc:docMk/>
            <pc:sldMk cId="3594584873" sldId="256"/>
            <ac:spMk id="28" creationId="{9E6DD89D-A10C-40C4-9170-C8F7D793A787}"/>
          </ac:spMkLst>
        </pc:spChg>
        <pc:spChg chg="add mod">
          <ac:chgData name="Sanders Wang" userId="089d73b8-785c-4012-b931-81c632b6c9c7" providerId="ADAL" clId="{5354F822-A9E9-4067-BCDA-0FDA68F60510}" dt="2021-03-07T09:57:33.608" v="983" actId="20577"/>
          <ac:spMkLst>
            <pc:docMk/>
            <pc:sldMk cId="3594584873" sldId="256"/>
            <ac:spMk id="29" creationId="{69EB4E38-3C4B-4D75-B314-23CDB998CFFF}"/>
          </ac:spMkLst>
        </pc:spChg>
        <pc:spChg chg="add mod">
          <ac:chgData name="Sanders Wang" userId="089d73b8-785c-4012-b931-81c632b6c9c7" providerId="ADAL" clId="{5354F822-A9E9-4067-BCDA-0FDA68F60510}" dt="2021-03-07T09:42:13.896" v="866" actId="1076"/>
          <ac:spMkLst>
            <pc:docMk/>
            <pc:sldMk cId="3594584873" sldId="256"/>
            <ac:spMk id="33" creationId="{706A5B15-6C67-4ABF-9DF5-CBE8D42255BF}"/>
          </ac:spMkLst>
        </pc:spChg>
        <pc:spChg chg="add mod">
          <ac:chgData name="Sanders Wang" userId="089d73b8-785c-4012-b931-81c632b6c9c7" providerId="ADAL" clId="{5354F822-A9E9-4067-BCDA-0FDA68F60510}" dt="2021-03-07T10:33:33.944" v="1413" actId="1076"/>
          <ac:spMkLst>
            <pc:docMk/>
            <pc:sldMk cId="3594584873" sldId="256"/>
            <ac:spMk id="35" creationId="{D5FD9BD7-F87B-491E-9856-FB718D69343A}"/>
          </ac:spMkLst>
        </pc:spChg>
        <pc:spChg chg="add mod">
          <ac:chgData name="Sanders Wang" userId="089d73b8-785c-4012-b931-81c632b6c9c7" providerId="ADAL" clId="{5354F822-A9E9-4067-BCDA-0FDA68F60510}" dt="2021-03-07T08:50:04.864" v="416" actId="1076"/>
          <ac:spMkLst>
            <pc:docMk/>
            <pc:sldMk cId="3594584873" sldId="256"/>
            <ac:spMk id="43" creationId="{6A852C33-F857-4A4F-AD35-81A9AEF08998}"/>
          </ac:spMkLst>
        </pc:spChg>
        <pc:spChg chg="add del mod">
          <ac:chgData name="Sanders Wang" userId="089d73b8-785c-4012-b931-81c632b6c9c7" providerId="ADAL" clId="{5354F822-A9E9-4067-BCDA-0FDA68F60510}" dt="2021-03-07T08:58:01.622" v="530" actId="478"/>
          <ac:spMkLst>
            <pc:docMk/>
            <pc:sldMk cId="3594584873" sldId="256"/>
            <ac:spMk id="44" creationId="{0C968961-4C3E-44C6-9167-A1A6B524E598}"/>
          </ac:spMkLst>
        </pc:spChg>
        <pc:spChg chg="add mod">
          <ac:chgData name="Sanders Wang" userId="089d73b8-785c-4012-b931-81c632b6c9c7" providerId="ADAL" clId="{5354F822-A9E9-4067-BCDA-0FDA68F60510}" dt="2021-03-07T09:08:29.683" v="711" actId="207"/>
          <ac:spMkLst>
            <pc:docMk/>
            <pc:sldMk cId="3594584873" sldId="256"/>
            <ac:spMk id="45" creationId="{C5140107-823A-4CE2-B8BC-1C9280B38073}"/>
          </ac:spMkLst>
        </pc:spChg>
        <pc:spChg chg="add del mod">
          <ac:chgData name="Sanders Wang" userId="089d73b8-785c-4012-b931-81c632b6c9c7" providerId="ADAL" clId="{5354F822-A9E9-4067-BCDA-0FDA68F60510}" dt="2021-03-07T10:05:33.645" v="1085" actId="478"/>
          <ac:spMkLst>
            <pc:docMk/>
            <pc:sldMk cId="3594584873" sldId="256"/>
            <ac:spMk id="50" creationId="{E2538C22-6A35-4128-97D6-93A65CB96236}"/>
          </ac:spMkLst>
        </pc:spChg>
        <pc:spChg chg="add del mod">
          <ac:chgData name="Sanders Wang" userId="089d73b8-785c-4012-b931-81c632b6c9c7" providerId="ADAL" clId="{5354F822-A9E9-4067-BCDA-0FDA68F60510}" dt="2021-03-07T10:05:53.342" v="1088" actId="478"/>
          <ac:spMkLst>
            <pc:docMk/>
            <pc:sldMk cId="3594584873" sldId="256"/>
            <ac:spMk id="51" creationId="{248F7519-66E8-46E8-A7C2-485BC3E171DE}"/>
          </ac:spMkLst>
        </pc:spChg>
        <pc:spChg chg="add del mod">
          <ac:chgData name="Sanders Wang" userId="089d73b8-785c-4012-b931-81c632b6c9c7" providerId="ADAL" clId="{5354F822-A9E9-4067-BCDA-0FDA68F60510}" dt="2021-03-07T10:35:45.372" v="1441" actId="478"/>
          <ac:spMkLst>
            <pc:docMk/>
            <pc:sldMk cId="3594584873" sldId="256"/>
            <ac:spMk id="62" creationId="{8FE4A648-510F-4705-9637-1F14032D1874}"/>
          </ac:spMkLst>
        </pc:spChg>
        <pc:spChg chg="add mod">
          <ac:chgData name="Sanders Wang" userId="089d73b8-785c-4012-b931-81c632b6c9c7" providerId="ADAL" clId="{5354F822-A9E9-4067-BCDA-0FDA68F60510}" dt="2021-03-07T10:36:16.389" v="1448" actId="1076"/>
          <ac:spMkLst>
            <pc:docMk/>
            <pc:sldMk cId="3594584873" sldId="256"/>
            <ac:spMk id="63" creationId="{8B93F37D-529C-4FD8-9814-BBAD97B336CA}"/>
          </ac:spMkLst>
        </pc:spChg>
        <pc:spChg chg="add mod">
          <ac:chgData name="Sanders Wang" userId="089d73b8-785c-4012-b931-81c632b6c9c7" providerId="ADAL" clId="{5354F822-A9E9-4067-BCDA-0FDA68F60510}" dt="2021-03-07T09:42:06.406" v="865" actId="1076"/>
          <ac:spMkLst>
            <pc:docMk/>
            <pc:sldMk cId="3594584873" sldId="256"/>
            <ac:spMk id="84" creationId="{0A91D40F-E290-46EC-BC22-4A1AD58FEEA1}"/>
          </ac:spMkLst>
        </pc:spChg>
        <pc:spChg chg="add mod">
          <ac:chgData name="Sanders Wang" userId="089d73b8-785c-4012-b931-81c632b6c9c7" providerId="ADAL" clId="{5354F822-A9E9-4067-BCDA-0FDA68F60510}" dt="2021-03-07T09:08:29.683" v="711" actId="207"/>
          <ac:spMkLst>
            <pc:docMk/>
            <pc:sldMk cId="3594584873" sldId="256"/>
            <ac:spMk id="85" creationId="{00619F26-D7E9-49D3-AA9C-8880168BCEB7}"/>
          </ac:spMkLst>
        </pc:spChg>
        <pc:spChg chg="add del mod">
          <ac:chgData name="Sanders Wang" userId="089d73b8-785c-4012-b931-81c632b6c9c7" providerId="ADAL" clId="{5354F822-A9E9-4067-BCDA-0FDA68F60510}" dt="2021-03-07T10:35:04.282" v="1437" actId="478"/>
          <ac:spMkLst>
            <pc:docMk/>
            <pc:sldMk cId="3594584873" sldId="256"/>
            <ac:spMk id="95" creationId="{5EB4CCF0-1A1C-4034-A5DB-5618419E7DA0}"/>
          </ac:spMkLst>
        </pc:spChg>
        <pc:spChg chg="add mod">
          <ac:chgData name="Sanders Wang" userId="089d73b8-785c-4012-b931-81c632b6c9c7" providerId="ADAL" clId="{5354F822-A9E9-4067-BCDA-0FDA68F60510}" dt="2021-03-13T10:37:58.021" v="9355" actId="14100"/>
          <ac:spMkLst>
            <pc:docMk/>
            <pc:sldMk cId="3594584873" sldId="256"/>
            <ac:spMk id="102" creationId="{38405097-B39C-47A0-AEA8-5DE0F9224E87}"/>
          </ac:spMkLst>
        </pc:spChg>
        <pc:spChg chg="add del mod">
          <ac:chgData name="Sanders Wang" userId="089d73b8-785c-4012-b931-81c632b6c9c7" providerId="ADAL" clId="{5354F822-A9E9-4067-BCDA-0FDA68F60510}" dt="2021-03-07T10:51:36.379" v="1707" actId="478"/>
          <ac:spMkLst>
            <pc:docMk/>
            <pc:sldMk cId="3594584873" sldId="256"/>
            <ac:spMk id="102" creationId="{46F5E1AB-FE08-4527-B5C2-7504086BBDED}"/>
          </ac:spMkLst>
        </pc:spChg>
        <pc:spChg chg="add mod">
          <ac:chgData name="Sanders Wang" userId="089d73b8-785c-4012-b931-81c632b6c9c7" providerId="ADAL" clId="{5354F822-A9E9-4067-BCDA-0FDA68F60510}" dt="2021-03-13T09:51:01.158" v="9206" actId="571"/>
          <ac:spMkLst>
            <pc:docMk/>
            <pc:sldMk cId="3594584873" sldId="256"/>
            <ac:spMk id="105" creationId="{AECB512E-1B95-4A30-A53D-0EED14B771EE}"/>
          </ac:spMkLst>
        </pc:spChg>
        <pc:spChg chg="add mod">
          <ac:chgData name="Sanders Wang" userId="089d73b8-785c-4012-b931-81c632b6c9c7" providerId="ADAL" clId="{5354F822-A9E9-4067-BCDA-0FDA68F60510}" dt="2021-03-07T10:50:19.595" v="1689" actId="1035"/>
          <ac:spMkLst>
            <pc:docMk/>
            <pc:sldMk cId="3594584873" sldId="256"/>
            <ac:spMk id="106" creationId="{8CF3E830-8A8A-494E-986A-FD122272FC45}"/>
          </ac:spMkLst>
        </pc:spChg>
        <pc:spChg chg="add mod">
          <ac:chgData name="Sanders Wang" userId="089d73b8-785c-4012-b931-81c632b6c9c7" providerId="ADAL" clId="{5354F822-A9E9-4067-BCDA-0FDA68F60510}" dt="2021-03-13T09:51:37.332" v="9214" actId="14100"/>
          <ac:spMkLst>
            <pc:docMk/>
            <pc:sldMk cId="3594584873" sldId="256"/>
            <ac:spMk id="107" creationId="{3048D966-F061-461C-8318-56CBF770238E}"/>
          </ac:spMkLst>
        </pc:spChg>
        <pc:spChg chg="add mod">
          <ac:chgData name="Sanders Wang" userId="089d73b8-785c-4012-b931-81c632b6c9c7" providerId="ADAL" clId="{5354F822-A9E9-4067-BCDA-0FDA68F60510}" dt="2021-03-13T10:46:29.625" v="9380" actId="1076"/>
          <ac:spMkLst>
            <pc:docMk/>
            <pc:sldMk cId="3594584873" sldId="256"/>
            <ac:spMk id="110" creationId="{93BB4F95-B6E7-4394-9325-AF188463EDD3}"/>
          </ac:spMkLst>
        </pc:spChg>
        <pc:spChg chg="add mod">
          <ac:chgData name="Sanders Wang" userId="089d73b8-785c-4012-b931-81c632b6c9c7" providerId="ADAL" clId="{5354F822-A9E9-4067-BCDA-0FDA68F60510}" dt="2021-03-07T10:54:50.169" v="1733" actId="1076"/>
          <ac:spMkLst>
            <pc:docMk/>
            <pc:sldMk cId="3594584873" sldId="256"/>
            <ac:spMk id="112" creationId="{FC8B7E35-94CC-44B5-A6D4-8DE6F071E50C}"/>
          </ac:spMkLst>
        </pc:spChg>
        <pc:spChg chg="add mod">
          <ac:chgData name="Sanders Wang" userId="089d73b8-785c-4012-b931-81c632b6c9c7" providerId="ADAL" clId="{5354F822-A9E9-4067-BCDA-0FDA68F60510}" dt="2021-03-07T09:41:40.619" v="861" actId="1076"/>
          <ac:spMkLst>
            <pc:docMk/>
            <pc:sldMk cId="3594584873" sldId="256"/>
            <ac:spMk id="123" creationId="{FFF3152C-1B89-4CE7-A1E1-CD3B178ECA42}"/>
          </ac:spMkLst>
        </pc:spChg>
        <pc:spChg chg="add mod">
          <ac:chgData name="Sanders Wang" userId="089d73b8-785c-4012-b931-81c632b6c9c7" providerId="ADAL" clId="{5354F822-A9E9-4067-BCDA-0FDA68F60510}" dt="2021-03-07T09:41:47.266" v="862" actId="1076"/>
          <ac:spMkLst>
            <pc:docMk/>
            <pc:sldMk cId="3594584873" sldId="256"/>
            <ac:spMk id="124" creationId="{5B817E4D-9697-47AF-A40E-40D2586F863A}"/>
          </ac:spMkLst>
        </pc:spChg>
        <pc:spChg chg="add mod">
          <ac:chgData name="Sanders Wang" userId="089d73b8-785c-4012-b931-81c632b6c9c7" providerId="ADAL" clId="{5354F822-A9E9-4067-BCDA-0FDA68F60510}" dt="2021-03-07T09:47:10.025" v="903" actId="1076"/>
          <ac:spMkLst>
            <pc:docMk/>
            <pc:sldMk cId="3594584873" sldId="256"/>
            <ac:spMk id="132" creationId="{99297CEA-49F5-4AE9-9768-88F3A8D77FCE}"/>
          </ac:spMkLst>
        </pc:spChg>
        <pc:spChg chg="add mod">
          <ac:chgData name="Sanders Wang" userId="089d73b8-785c-4012-b931-81c632b6c9c7" providerId="ADAL" clId="{5354F822-A9E9-4067-BCDA-0FDA68F60510}" dt="2021-03-07T09:47:05.727" v="902" actId="1076"/>
          <ac:spMkLst>
            <pc:docMk/>
            <pc:sldMk cId="3594584873" sldId="256"/>
            <ac:spMk id="133" creationId="{9F258B56-EB06-4FC5-BC1D-3B6042560271}"/>
          </ac:spMkLst>
        </pc:spChg>
        <pc:spChg chg="add mod">
          <ac:chgData name="Sanders Wang" userId="089d73b8-785c-4012-b931-81c632b6c9c7" providerId="ADAL" clId="{5354F822-A9E9-4067-BCDA-0FDA68F60510}" dt="2021-03-07T09:52:23.769" v="931" actId="14100"/>
          <ac:spMkLst>
            <pc:docMk/>
            <pc:sldMk cId="3594584873" sldId="256"/>
            <ac:spMk id="137" creationId="{62459ED9-3A37-497F-8AB2-2428CFE364F4}"/>
          </ac:spMkLst>
        </pc:spChg>
        <pc:spChg chg="add del mod">
          <ac:chgData name="Sanders Wang" userId="089d73b8-785c-4012-b931-81c632b6c9c7" providerId="ADAL" clId="{5354F822-A9E9-4067-BCDA-0FDA68F60510}" dt="2021-03-07T09:51:18.652" v="926" actId="478"/>
          <ac:spMkLst>
            <pc:docMk/>
            <pc:sldMk cId="3594584873" sldId="256"/>
            <ac:spMk id="138" creationId="{3867F0F1-189F-4271-817B-7F289AAE3E83}"/>
          </ac:spMkLst>
        </pc:spChg>
        <pc:spChg chg="add mod">
          <ac:chgData name="Sanders Wang" userId="089d73b8-785c-4012-b931-81c632b6c9c7" providerId="ADAL" clId="{5354F822-A9E9-4067-BCDA-0FDA68F60510}" dt="2021-03-07T09:50:00.816" v="921" actId="14100"/>
          <ac:spMkLst>
            <pc:docMk/>
            <pc:sldMk cId="3594584873" sldId="256"/>
            <ac:spMk id="139" creationId="{EDC6799B-11BB-4EB1-996F-31AC26B26DF8}"/>
          </ac:spMkLst>
        </pc:spChg>
        <pc:spChg chg="add mod">
          <ac:chgData name="Sanders Wang" userId="089d73b8-785c-4012-b931-81c632b6c9c7" providerId="ADAL" clId="{5354F822-A9E9-4067-BCDA-0FDA68F60510}" dt="2021-03-07T09:51:12.730" v="925"/>
          <ac:spMkLst>
            <pc:docMk/>
            <pc:sldMk cId="3594584873" sldId="256"/>
            <ac:spMk id="140" creationId="{7A320D5F-9618-415B-A2C5-CFB6B32C80A9}"/>
          </ac:spMkLst>
        </pc:spChg>
        <pc:spChg chg="add mod">
          <ac:chgData name="Sanders Wang" userId="089d73b8-785c-4012-b931-81c632b6c9c7" providerId="ADAL" clId="{5354F822-A9E9-4067-BCDA-0FDA68F60510}" dt="2021-03-07T09:52:39.894" v="935" actId="1076"/>
          <ac:spMkLst>
            <pc:docMk/>
            <pc:sldMk cId="3594584873" sldId="256"/>
            <ac:spMk id="145" creationId="{56868622-D2DB-4056-BEC7-D97145B6C45E}"/>
          </ac:spMkLst>
        </pc:spChg>
        <pc:spChg chg="add mod">
          <ac:chgData name="Sanders Wang" userId="089d73b8-785c-4012-b931-81c632b6c9c7" providerId="ADAL" clId="{5354F822-A9E9-4067-BCDA-0FDA68F60510}" dt="2021-03-08T07:49:00.103" v="3779" actId="1035"/>
          <ac:spMkLst>
            <pc:docMk/>
            <pc:sldMk cId="3594584873" sldId="256"/>
            <ac:spMk id="154" creationId="{95D8F459-032A-4645-A213-7851737C111A}"/>
          </ac:spMkLst>
        </pc:spChg>
        <pc:spChg chg="add mod">
          <ac:chgData name="Sanders Wang" userId="089d73b8-785c-4012-b931-81c632b6c9c7" providerId="ADAL" clId="{5354F822-A9E9-4067-BCDA-0FDA68F60510}" dt="2021-03-08T07:49:00.103" v="3779" actId="1035"/>
          <ac:spMkLst>
            <pc:docMk/>
            <pc:sldMk cId="3594584873" sldId="256"/>
            <ac:spMk id="155" creationId="{DAE514B6-BCA7-4310-942F-089B4D5B1CCE}"/>
          </ac:spMkLst>
        </pc:spChg>
        <pc:spChg chg="add mod">
          <ac:chgData name="Sanders Wang" userId="089d73b8-785c-4012-b931-81c632b6c9c7" providerId="ADAL" clId="{5354F822-A9E9-4067-BCDA-0FDA68F60510}" dt="2021-03-07T09:56:39.874" v="961" actId="571"/>
          <ac:spMkLst>
            <pc:docMk/>
            <pc:sldMk cId="3594584873" sldId="256"/>
            <ac:spMk id="156" creationId="{5BC0FD45-9D82-4758-A9D2-D8758E669996}"/>
          </ac:spMkLst>
        </pc:spChg>
        <pc:spChg chg="add mod">
          <ac:chgData name="Sanders Wang" userId="089d73b8-785c-4012-b931-81c632b6c9c7" providerId="ADAL" clId="{5354F822-A9E9-4067-BCDA-0FDA68F60510}" dt="2021-03-10T18:39:31.556" v="3807"/>
          <ac:spMkLst>
            <pc:docMk/>
            <pc:sldMk cId="3594584873" sldId="256"/>
            <ac:spMk id="157" creationId="{5B6586E1-54AB-475E-B050-E0509624A367}"/>
          </ac:spMkLst>
        </pc:spChg>
        <pc:spChg chg="add del mod">
          <ac:chgData name="Sanders Wang" userId="089d73b8-785c-4012-b931-81c632b6c9c7" providerId="ADAL" clId="{5354F822-A9E9-4067-BCDA-0FDA68F60510}" dt="2021-03-07T10:05:28.349" v="1084" actId="478"/>
          <ac:spMkLst>
            <pc:docMk/>
            <pc:sldMk cId="3594584873" sldId="256"/>
            <ac:spMk id="161" creationId="{2E97AE76-3D70-428D-938A-8C38C74560DC}"/>
          </ac:spMkLst>
        </pc:spChg>
        <pc:spChg chg="add mod">
          <ac:chgData name="Sanders Wang" userId="089d73b8-785c-4012-b931-81c632b6c9c7" providerId="ADAL" clId="{5354F822-A9E9-4067-BCDA-0FDA68F60510}" dt="2021-03-07T10:19:41.108" v="1212" actId="1076"/>
          <ac:spMkLst>
            <pc:docMk/>
            <pc:sldMk cId="3594584873" sldId="256"/>
            <ac:spMk id="169" creationId="{A6C9B572-5B37-4D15-A9C7-85D21DA35A5D}"/>
          </ac:spMkLst>
        </pc:spChg>
        <pc:spChg chg="add mod">
          <ac:chgData name="Sanders Wang" userId="089d73b8-785c-4012-b931-81c632b6c9c7" providerId="ADAL" clId="{5354F822-A9E9-4067-BCDA-0FDA68F60510}" dt="2021-03-07T10:20:34.288" v="1232" actId="1035"/>
          <ac:spMkLst>
            <pc:docMk/>
            <pc:sldMk cId="3594584873" sldId="256"/>
            <ac:spMk id="174" creationId="{EFB52433-7916-4E9D-8ACB-7EB5DB976E8A}"/>
          </ac:spMkLst>
        </pc:spChg>
        <pc:spChg chg="add mod">
          <ac:chgData name="Sanders Wang" userId="089d73b8-785c-4012-b931-81c632b6c9c7" providerId="ADAL" clId="{5354F822-A9E9-4067-BCDA-0FDA68F60510}" dt="2021-03-07T10:20:40.869" v="1233" actId="1076"/>
          <ac:spMkLst>
            <pc:docMk/>
            <pc:sldMk cId="3594584873" sldId="256"/>
            <ac:spMk id="177" creationId="{C594D415-A894-4459-A74D-E84B0A3977D2}"/>
          </ac:spMkLst>
        </pc:spChg>
        <pc:spChg chg="add mod">
          <ac:chgData name="Sanders Wang" userId="089d73b8-785c-4012-b931-81c632b6c9c7" providerId="ADAL" clId="{5354F822-A9E9-4067-BCDA-0FDA68F60510}" dt="2021-03-07T10:39:00.107" v="1506" actId="1076"/>
          <ac:spMkLst>
            <pc:docMk/>
            <pc:sldMk cId="3594584873" sldId="256"/>
            <ac:spMk id="187" creationId="{AFABE5DE-E411-4638-9C06-7E181F121982}"/>
          </ac:spMkLst>
        </pc:spChg>
        <pc:spChg chg="add mod">
          <ac:chgData name="Sanders Wang" userId="089d73b8-785c-4012-b931-81c632b6c9c7" providerId="ADAL" clId="{5354F822-A9E9-4067-BCDA-0FDA68F60510}" dt="2021-03-07T10:38:36.064" v="1503" actId="1076"/>
          <ac:spMkLst>
            <pc:docMk/>
            <pc:sldMk cId="3594584873" sldId="256"/>
            <ac:spMk id="191" creationId="{708FD0AB-1B14-4A45-B0B2-FA09675D90F2}"/>
          </ac:spMkLst>
        </pc:spChg>
        <pc:spChg chg="add mod">
          <ac:chgData name="Sanders Wang" userId="089d73b8-785c-4012-b931-81c632b6c9c7" providerId="ADAL" clId="{5354F822-A9E9-4067-BCDA-0FDA68F60510}" dt="2021-03-07T10:14:20.406" v="1173" actId="1076"/>
          <ac:spMkLst>
            <pc:docMk/>
            <pc:sldMk cId="3594584873" sldId="256"/>
            <ac:spMk id="193" creationId="{C030113A-D6FC-4E79-AC70-AEB5976A5E92}"/>
          </ac:spMkLst>
        </pc:spChg>
        <pc:spChg chg="add mod">
          <ac:chgData name="Sanders Wang" userId="089d73b8-785c-4012-b931-81c632b6c9c7" providerId="ADAL" clId="{5354F822-A9E9-4067-BCDA-0FDA68F60510}" dt="2021-03-07T10:13:35.251" v="1165" actId="571"/>
          <ac:spMkLst>
            <pc:docMk/>
            <pc:sldMk cId="3594584873" sldId="256"/>
            <ac:spMk id="194" creationId="{FFBB75C3-CA45-4AD8-B0BE-AD1F15AE4464}"/>
          </ac:spMkLst>
        </pc:spChg>
        <pc:spChg chg="add mod">
          <ac:chgData name="Sanders Wang" userId="089d73b8-785c-4012-b931-81c632b6c9c7" providerId="ADAL" clId="{5354F822-A9E9-4067-BCDA-0FDA68F60510}" dt="2021-03-07T10:14:47.902" v="1181" actId="20577"/>
          <ac:spMkLst>
            <pc:docMk/>
            <pc:sldMk cId="3594584873" sldId="256"/>
            <ac:spMk id="199" creationId="{4B566FD2-66BF-41EE-AE43-95EC4A5E4218}"/>
          </ac:spMkLst>
        </pc:spChg>
        <pc:spChg chg="add mod">
          <ac:chgData name="Sanders Wang" userId="089d73b8-785c-4012-b931-81c632b6c9c7" providerId="ADAL" clId="{5354F822-A9E9-4067-BCDA-0FDA68F60510}" dt="2021-03-07T10:20:20.481" v="1219" actId="1076"/>
          <ac:spMkLst>
            <pc:docMk/>
            <pc:sldMk cId="3594584873" sldId="256"/>
            <ac:spMk id="204" creationId="{865383E3-5D25-4FF8-9032-A8636631564A}"/>
          </ac:spMkLst>
        </pc:spChg>
        <pc:spChg chg="add del mod">
          <ac:chgData name="Sanders Wang" userId="089d73b8-785c-4012-b931-81c632b6c9c7" providerId="ADAL" clId="{5354F822-A9E9-4067-BCDA-0FDA68F60510}" dt="2021-03-07T10:19:13.658" v="1202" actId="478"/>
          <ac:spMkLst>
            <pc:docMk/>
            <pc:sldMk cId="3594584873" sldId="256"/>
            <ac:spMk id="208" creationId="{4DD468B3-FD44-4C43-85E2-2D5F1FF17864}"/>
          </ac:spMkLst>
        </pc:spChg>
        <pc:spChg chg="add mod">
          <ac:chgData name="Sanders Wang" userId="089d73b8-785c-4012-b931-81c632b6c9c7" providerId="ADAL" clId="{5354F822-A9E9-4067-BCDA-0FDA68F60510}" dt="2021-03-07T10:21:37.252" v="1260" actId="14100"/>
          <ac:spMkLst>
            <pc:docMk/>
            <pc:sldMk cId="3594584873" sldId="256"/>
            <ac:spMk id="209" creationId="{12E291CA-83C9-4BBD-9254-603B0FAA2B7B}"/>
          </ac:spMkLst>
        </pc:spChg>
        <pc:spChg chg="add mod">
          <ac:chgData name="Sanders Wang" userId="089d73b8-785c-4012-b931-81c632b6c9c7" providerId="ADAL" clId="{5354F822-A9E9-4067-BCDA-0FDA68F60510}" dt="2021-03-07T10:38:45.275" v="1504" actId="1076"/>
          <ac:spMkLst>
            <pc:docMk/>
            <pc:sldMk cId="3594584873" sldId="256"/>
            <ac:spMk id="218" creationId="{213E0433-7450-4A59-AFD5-1EEC07891371}"/>
          </ac:spMkLst>
        </pc:spChg>
        <pc:spChg chg="add mod">
          <ac:chgData name="Sanders Wang" userId="089d73b8-785c-4012-b931-81c632b6c9c7" providerId="ADAL" clId="{5354F822-A9E9-4067-BCDA-0FDA68F60510}" dt="2021-03-07T10:22:06.924" v="1266" actId="1076"/>
          <ac:spMkLst>
            <pc:docMk/>
            <pc:sldMk cId="3594584873" sldId="256"/>
            <ac:spMk id="220" creationId="{AFAFC6BC-DAA0-4FD3-899F-E4D5DBC3E6C0}"/>
          </ac:spMkLst>
        </pc:spChg>
        <pc:spChg chg="add del mod">
          <ac:chgData name="Sanders Wang" userId="089d73b8-785c-4012-b931-81c632b6c9c7" providerId="ADAL" clId="{5354F822-A9E9-4067-BCDA-0FDA68F60510}" dt="2021-03-07T10:30:30.417" v="1321" actId="478"/>
          <ac:spMkLst>
            <pc:docMk/>
            <pc:sldMk cId="3594584873" sldId="256"/>
            <ac:spMk id="222" creationId="{B7CF1C79-9AF1-4076-B28D-94056F562433}"/>
          </ac:spMkLst>
        </pc:spChg>
        <pc:spChg chg="add del mod">
          <ac:chgData name="Sanders Wang" userId="089d73b8-785c-4012-b931-81c632b6c9c7" providerId="ADAL" clId="{5354F822-A9E9-4067-BCDA-0FDA68F60510}" dt="2021-03-07T10:29:32.289" v="1315" actId="478"/>
          <ac:spMkLst>
            <pc:docMk/>
            <pc:sldMk cId="3594584873" sldId="256"/>
            <ac:spMk id="224" creationId="{5648D3BB-FF05-448E-B53C-1C6A2462C189}"/>
          </ac:spMkLst>
        </pc:spChg>
        <pc:spChg chg="add mod">
          <ac:chgData name="Sanders Wang" userId="089d73b8-785c-4012-b931-81c632b6c9c7" providerId="ADAL" clId="{5354F822-A9E9-4067-BCDA-0FDA68F60510}" dt="2021-03-07T10:48:07.246" v="1637" actId="1036"/>
          <ac:spMkLst>
            <pc:docMk/>
            <pc:sldMk cId="3594584873" sldId="256"/>
            <ac:spMk id="226" creationId="{8320D0B3-CC14-4EE2-B1E3-984BF7FDAD53}"/>
          </ac:spMkLst>
        </pc:spChg>
        <pc:spChg chg="add mod">
          <ac:chgData name="Sanders Wang" userId="089d73b8-785c-4012-b931-81c632b6c9c7" providerId="ADAL" clId="{5354F822-A9E9-4067-BCDA-0FDA68F60510}" dt="2021-03-07T10:48:07.246" v="1637" actId="1036"/>
          <ac:spMkLst>
            <pc:docMk/>
            <pc:sldMk cId="3594584873" sldId="256"/>
            <ac:spMk id="227" creationId="{AD171C07-B532-4323-88D4-4A399A9F530C}"/>
          </ac:spMkLst>
        </pc:spChg>
        <pc:spChg chg="add mod">
          <ac:chgData name="Sanders Wang" userId="089d73b8-785c-4012-b931-81c632b6c9c7" providerId="ADAL" clId="{5354F822-A9E9-4067-BCDA-0FDA68F60510}" dt="2021-03-07T10:29:02.945" v="1310" actId="571"/>
          <ac:spMkLst>
            <pc:docMk/>
            <pc:sldMk cId="3594584873" sldId="256"/>
            <ac:spMk id="229" creationId="{13B0C806-51F6-4C28-8584-D81FB1997854}"/>
          </ac:spMkLst>
        </pc:spChg>
        <pc:spChg chg="add mod">
          <ac:chgData name="Sanders Wang" userId="089d73b8-785c-4012-b931-81c632b6c9c7" providerId="ADAL" clId="{5354F822-A9E9-4067-BCDA-0FDA68F60510}" dt="2021-03-07T10:29:22.110" v="1313" actId="571"/>
          <ac:spMkLst>
            <pc:docMk/>
            <pc:sldMk cId="3594584873" sldId="256"/>
            <ac:spMk id="232" creationId="{EA6785C9-0BC0-4D82-8887-A7C6D502F39E}"/>
          </ac:spMkLst>
        </pc:spChg>
        <pc:spChg chg="add mod">
          <ac:chgData name="Sanders Wang" userId="089d73b8-785c-4012-b931-81c632b6c9c7" providerId="ADAL" clId="{5354F822-A9E9-4067-BCDA-0FDA68F60510}" dt="2021-03-07T10:38:51.830" v="1505" actId="14100"/>
          <ac:spMkLst>
            <pc:docMk/>
            <pc:sldMk cId="3594584873" sldId="256"/>
            <ac:spMk id="234" creationId="{A78A5A6A-42A2-42DF-B834-932DCD433F79}"/>
          </ac:spMkLst>
        </pc:spChg>
        <pc:spChg chg="add mod">
          <ac:chgData name="Sanders Wang" userId="089d73b8-785c-4012-b931-81c632b6c9c7" providerId="ADAL" clId="{5354F822-A9E9-4067-BCDA-0FDA68F60510}" dt="2021-03-07T10:30:56.833" v="1324" actId="571"/>
          <ac:spMkLst>
            <pc:docMk/>
            <pc:sldMk cId="3594584873" sldId="256"/>
            <ac:spMk id="241" creationId="{34ADC704-043A-478A-8D33-3FB686EF00D1}"/>
          </ac:spMkLst>
        </pc:spChg>
        <pc:spChg chg="add mod">
          <ac:chgData name="Sanders Wang" userId="089d73b8-785c-4012-b931-81c632b6c9c7" providerId="ADAL" clId="{5354F822-A9E9-4067-BCDA-0FDA68F60510}" dt="2021-03-07T10:31:42.196" v="1385" actId="14100"/>
          <ac:spMkLst>
            <pc:docMk/>
            <pc:sldMk cId="3594584873" sldId="256"/>
            <ac:spMk id="243" creationId="{7FF3A539-C9EF-4787-AA8B-5F88C898BD31}"/>
          </ac:spMkLst>
        </pc:spChg>
        <pc:spChg chg="add mod">
          <ac:chgData name="Sanders Wang" userId="089d73b8-785c-4012-b931-81c632b6c9c7" providerId="ADAL" clId="{5354F822-A9E9-4067-BCDA-0FDA68F60510}" dt="2021-03-07T10:47:52.397" v="1616" actId="1036"/>
          <ac:spMkLst>
            <pc:docMk/>
            <pc:sldMk cId="3594584873" sldId="256"/>
            <ac:spMk id="244" creationId="{9CC951CE-0FD1-45D9-801E-102625716F93}"/>
          </ac:spMkLst>
        </pc:spChg>
        <pc:spChg chg="add mod">
          <ac:chgData name="Sanders Wang" userId="089d73b8-785c-4012-b931-81c632b6c9c7" providerId="ADAL" clId="{5354F822-A9E9-4067-BCDA-0FDA68F60510}" dt="2021-03-07T10:47:52.397" v="1616" actId="1036"/>
          <ac:spMkLst>
            <pc:docMk/>
            <pc:sldMk cId="3594584873" sldId="256"/>
            <ac:spMk id="245" creationId="{61FEB68E-F0A6-4016-9117-15D267D72CAF}"/>
          </ac:spMkLst>
        </pc:spChg>
        <pc:spChg chg="add mod">
          <ac:chgData name="Sanders Wang" userId="089d73b8-785c-4012-b931-81c632b6c9c7" providerId="ADAL" clId="{5354F822-A9E9-4067-BCDA-0FDA68F60510}" dt="2021-03-07T10:36:31.907" v="1450" actId="1076"/>
          <ac:spMkLst>
            <pc:docMk/>
            <pc:sldMk cId="3594584873" sldId="256"/>
            <ac:spMk id="250" creationId="{9D4D607F-D20A-4AD7-9BD5-E1AC57F7E11A}"/>
          </ac:spMkLst>
        </pc:spChg>
        <pc:spChg chg="add mod">
          <ac:chgData name="Sanders Wang" userId="089d73b8-785c-4012-b931-81c632b6c9c7" providerId="ADAL" clId="{5354F822-A9E9-4067-BCDA-0FDA68F60510}" dt="2021-03-11T19:14:51.004" v="8342"/>
          <ac:spMkLst>
            <pc:docMk/>
            <pc:sldMk cId="3594584873" sldId="256"/>
            <ac:spMk id="255" creationId="{D95D7251-DCDB-48F4-86CF-86B4667745DA}"/>
          </ac:spMkLst>
        </pc:spChg>
        <pc:spChg chg="add mod">
          <ac:chgData name="Sanders Wang" userId="089d73b8-785c-4012-b931-81c632b6c9c7" providerId="ADAL" clId="{5354F822-A9E9-4067-BCDA-0FDA68F60510}" dt="2021-03-07T10:39:15.973" v="1518" actId="20577"/>
          <ac:spMkLst>
            <pc:docMk/>
            <pc:sldMk cId="3594584873" sldId="256"/>
            <ac:spMk id="260" creationId="{9108D3B5-E088-4A7D-8319-D7C1CD27EC04}"/>
          </ac:spMkLst>
        </pc:spChg>
        <pc:spChg chg="add del mod">
          <ac:chgData name="Sanders Wang" userId="089d73b8-785c-4012-b931-81c632b6c9c7" providerId="ADAL" clId="{5354F822-A9E9-4067-BCDA-0FDA68F60510}" dt="2021-03-07T10:41:44.007" v="1551" actId="478"/>
          <ac:spMkLst>
            <pc:docMk/>
            <pc:sldMk cId="3594584873" sldId="256"/>
            <ac:spMk id="262" creationId="{C2E99EE6-8C54-4F93-871D-1E878EFBAAEC}"/>
          </ac:spMkLst>
        </pc:spChg>
        <pc:spChg chg="add mod">
          <ac:chgData name="Sanders Wang" userId="089d73b8-785c-4012-b931-81c632b6c9c7" providerId="ADAL" clId="{5354F822-A9E9-4067-BCDA-0FDA68F60510}" dt="2021-03-07T10:39:56.028" v="1522" actId="571"/>
          <ac:spMkLst>
            <pc:docMk/>
            <pc:sldMk cId="3594584873" sldId="256"/>
            <ac:spMk id="264" creationId="{F6D69C5D-75AD-4FC8-BF72-E72366458444}"/>
          </ac:spMkLst>
        </pc:spChg>
        <pc:spChg chg="add mod">
          <ac:chgData name="Sanders Wang" userId="089d73b8-785c-4012-b931-81c632b6c9c7" providerId="ADAL" clId="{5354F822-A9E9-4067-BCDA-0FDA68F60510}" dt="2021-03-07T16:40:06.418" v="3115" actId="20577"/>
          <ac:spMkLst>
            <pc:docMk/>
            <pc:sldMk cId="3594584873" sldId="256"/>
            <ac:spMk id="265" creationId="{BED69061-580F-4F0B-8949-869ADEFE308D}"/>
          </ac:spMkLst>
        </pc:spChg>
        <pc:spChg chg="add mod">
          <ac:chgData name="Sanders Wang" userId="089d73b8-785c-4012-b931-81c632b6c9c7" providerId="ADAL" clId="{5354F822-A9E9-4067-BCDA-0FDA68F60510}" dt="2021-03-07T10:42:39.255" v="1560" actId="1038"/>
          <ac:spMkLst>
            <pc:docMk/>
            <pc:sldMk cId="3594584873" sldId="256"/>
            <ac:spMk id="270" creationId="{BDDA34D2-C08E-4550-8D3E-EE3BB7F93B28}"/>
          </ac:spMkLst>
        </pc:spChg>
        <pc:spChg chg="add mod">
          <ac:chgData name="Sanders Wang" userId="089d73b8-785c-4012-b931-81c632b6c9c7" providerId="ADAL" clId="{5354F822-A9E9-4067-BCDA-0FDA68F60510}" dt="2021-03-13T10:46:13.557" v="9374" actId="1076"/>
          <ac:spMkLst>
            <pc:docMk/>
            <pc:sldMk cId="3594584873" sldId="256"/>
            <ac:spMk id="280" creationId="{8F86BAF2-ED14-4719-A497-B562FB3AE13A}"/>
          </ac:spMkLst>
        </pc:spChg>
        <pc:spChg chg="add mod ord">
          <ac:chgData name="Sanders Wang" userId="089d73b8-785c-4012-b931-81c632b6c9c7" providerId="ADAL" clId="{5354F822-A9E9-4067-BCDA-0FDA68F60510}" dt="2021-03-13T09:52:20.378" v="9220" actId="166"/>
          <ac:spMkLst>
            <pc:docMk/>
            <pc:sldMk cId="3594584873" sldId="256"/>
            <ac:spMk id="281" creationId="{758B1FCF-C34C-4820-90BF-E419F45CB05D}"/>
          </ac:spMkLst>
        </pc:spChg>
        <pc:spChg chg="add mod">
          <ac:chgData name="Sanders Wang" userId="089d73b8-785c-4012-b931-81c632b6c9c7" providerId="ADAL" clId="{5354F822-A9E9-4067-BCDA-0FDA68F60510}" dt="2021-03-07T10:50:58.900" v="1703" actId="1035"/>
          <ac:spMkLst>
            <pc:docMk/>
            <pc:sldMk cId="3594584873" sldId="256"/>
            <ac:spMk id="287" creationId="{DC8EC517-B062-408E-8A98-8D257AA1262E}"/>
          </ac:spMkLst>
        </pc:spChg>
        <pc:spChg chg="add mod">
          <ac:chgData name="Sanders Wang" userId="089d73b8-785c-4012-b931-81c632b6c9c7" providerId="ADAL" clId="{5354F822-A9E9-4067-BCDA-0FDA68F60510}" dt="2021-03-07T10:51:32.201" v="1706" actId="571"/>
          <ac:spMkLst>
            <pc:docMk/>
            <pc:sldMk cId="3594584873" sldId="256"/>
            <ac:spMk id="289" creationId="{5944F781-9756-48C0-891C-40B1D9120C2D}"/>
          </ac:spMkLst>
        </pc:spChg>
        <pc:spChg chg="add mod">
          <ac:chgData name="Sanders Wang" userId="089d73b8-785c-4012-b931-81c632b6c9c7" providerId="ADAL" clId="{5354F822-A9E9-4067-BCDA-0FDA68F60510}" dt="2021-03-07T10:52:56.713" v="1726" actId="1076"/>
          <ac:spMkLst>
            <pc:docMk/>
            <pc:sldMk cId="3594584873" sldId="256"/>
            <ac:spMk id="290" creationId="{6C2EC5CC-33A3-4AF8-A64D-DD294CC64359}"/>
          </ac:spMkLst>
        </pc:spChg>
        <pc:spChg chg="add mod">
          <ac:chgData name="Sanders Wang" userId="089d73b8-785c-4012-b931-81c632b6c9c7" providerId="ADAL" clId="{5354F822-A9E9-4067-BCDA-0FDA68F60510}" dt="2021-03-07T10:55:38.066" v="1776" actId="1076"/>
          <ac:spMkLst>
            <pc:docMk/>
            <pc:sldMk cId="3594584873" sldId="256"/>
            <ac:spMk id="301" creationId="{5EEB3B9C-80AA-40DE-A334-3BD87D4A7881}"/>
          </ac:spMkLst>
        </pc:spChg>
        <pc:picChg chg="add mod">
          <ac:chgData name="Sanders Wang" userId="089d73b8-785c-4012-b931-81c632b6c9c7" providerId="ADAL" clId="{5354F822-A9E9-4067-BCDA-0FDA68F60510}" dt="2021-03-07T14:57:03.219" v="1893" actId="14100"/>
          <ac:picMkLst>
            <pc:docMk/>
            <pc:sldMk cId="3594584873" sldId="256"/>
            <ac:picMk id="17" creationId="{C916959D-7D3B-47FE-A8FC-EB9A92FD8C5F}"/>
          </ac:picMkLst>
        </pc:picChg>
        <pc:cxnChg chg="add mod">
          <ac:chgData name="Sanders Wang" userId="089d73b8-785c-4012-b931-81c632b6c9c7" providerId="ADAL" clId="{5354F822-A9E9-4067-BCDA-0FDA68F60510}" dt="2021-03-07T09:40:17.851" v="854" actId="14100"/>
          <ac:cxnSpMkLst>
            <pc:docMk/>
            <pc:sldMk cId="3594584873" sldId="256"/>
            <ac:cxnSpMk id="16" creationId="{28BEAD55-4D75-4D4A-9E84-151930ED226D}"/>
          </ac:cxnSpMkLst>
        </pc:cxnChg>
        <pc:cxnChg chg="add del mod">
          <ac:chgData name="Sanders Wang" userId="089d73b8-785c-4012-b931-81c632b6c9c7" providerId="ADAL" clId="{5354F822-A9E9-4067-BCDA-0FDA68F60510}" dt="2021-03-07T09:01:26.075" v="626" actId="478"/>
          <ac:cxnSpMkLst>
            <pc:docMk/>
            <pc:sldMk cId="3594584873" sldId="256"/>
            <ac:cxnSpMk id="17" creationId="{FF2AEF1E-645F-4F7F-BE2E-F3A1B384CFBF}"/>
          </ac:cxnSpMkLst>
        </pc:cxnChg>
        <pc:cxnChg chg="add mod">
          <ac:chgData name="Sanders Wang" userId="089d73b8-785c-4012-b931-81c632b6c9c7" providerId="ADAL" clId="{5354F822-A9E9-4067-BCDA-0FDA68F60510}" dt="2021-03-07T09:38:57.123" v="849" actId="14100"/>
          <ac:cxnSpMkLst>
            <pc:docMk/>
            <pc:sldMk cId="3594584873" sldId="256"/>
            <ac:cxnSpMk id="30" creationId="{8193EE38-3FB9-474E-8F60-7C5DDEB1B6EB}"/>
          </ac:cxnSpMkLst>
        </pc:cxnChg>
        <pc:cxnChg chg="add mod">
          <ac:chgData name="Sanders Wang" userId="089d73b8-785c-4012-b931-81c632b6c9c7" providerId="ADAL" clId="{5354F822-A9E9-4067-BCDA-0FDA68F60510}" dt="2021-03-07T08:58:33.651" v="534" actId="692"/>
          <ac:cxnSpMkLst>
            <pc:docMk/>
            <pc:sldMk cId="3594584873" sldId="256"/>
            <ac:cxnSpMk id="46" creationId="{1FBE8AB5-4D17-4C14-BE84-754E613C79A7}"/>
          </ac:cxnSpMkLst>
        </pc:cxnChg>
        <pc:cxnChg chg="add del mod">
          <ac:chgData name="Sanders Wang" userId="089d73b8-785c-4012-b931-81c632b6c9c7" providerId="ADAL" clId="{5354F822-A9E9-4067-BCDA-0FDA68F60510}" dt="2021-03-07T10:49:05.524" v="1642" actId="14100"/>
          <ac:cxnSpMkLst>
            <pc:docMk/>
            <pc:sldMk cId="3594584873" sldId="256"/>
            <ac:cxnSpMk id="52" creationId="{0B138F94-9A8C-4EE6-849A-6DB0D8F04530}"/>
          </ac:cxnSpMkLst>
        </pc:cxnChg>
        <pc:cxnChg chg="add mod">
          <ac:chgData name="Sanders Wang" userId="089d73b8-785c-4012-b931-81c632b6c9c7" providerId="ADAL" clId="{5354F822-A9E9-4067-BCDA-0FDA68F60510}" dt="2021-03-07T10:42:39.255" v="1560" actId="1038"/>
          <ac:cxnSpMkLst>
            <pc:docMk/>
            <pc:sldMk cId="3594584873" sldId="256"/>
            <ac:cxnSpMk id="70" creationId="{AE2560F9-8436-4998-BCDA-3D148462715E}"/>
          </ac:cxnSpMkLst>
        </pc:cxnChg>
        <pc:cxnChg chg="add del mod">
          <ac:chgData name="Sanders Wang" userId="089d73b8-785c-4012-b931-81c632b6c9c7" providerId="ADAL" clId="{5354F822-A9E9-4067-BCDA-0FDA68F60510}" dt="2021-03-07T10:38:30.846" v="1502" actId="478"/>
          <ac:cxnSpMkLst>
            <pc:docMk/>
            <pc:sldMk cId="3594584873" sldId="256"/>
            <ac:cxnSpMk id="77" creationId="{2D2A23EE-A1E6-4EBB-9E87-845A3BD918B9}"/>
          </ac:cxnSpMkLst>
        </pc:cxnChg>
        <pc:cxnChg chg="add mod">
          <ac:chgData name="Sanders Wang" userId="089d73b8-785c-4012-b931-81c632b6c9c7" providerId="ADAL" clId="{5354F822-A9E9-4067-BCDA-0FDA68F60510}" dt="2021-03-07T09:43:00.546" v="871" actId="14100"/>
          <ac:cxnSpMkLst>
            <pc:docMk/>
            <pc:sldMk cId="3594584873" sldId="256"/>
            <ac:cxnSpMk id="80" creationId="{0CB05E7D-CD77-4696-86F4-2E60B0463686}"/>
          </ac:cxnSpMkLst>
        </pc:cxnChg>
        <pc:cxnChg chg="add mod">
          <ac:chgData name="Sanders Wang" userId="089d73b8-785c-4012-b931-81c632b6c9c7" providerId="ADAL" clId="{5354F822-A9E9-4067-BCDA-0FDA68F60510}" dt="2021-03-07T10:50:19.595" v="1689" actId="1035"/>
          <ac:cxnSpMkLst>
            <pc:docMk/>
            <pc:sldMk cId="3594584873" sldId="256"/>
            <ac:cxnSpMk id="86" creationId="{D82DDB01-8A72-4448-8C0D-3C186769B5D7}"/>
          </ac:cxnSpMkLst>
        </pc:cxnChg>
        <pc:cxnChg chg="add mod">
          <ac:chgData name="Sanders Wang" userId="089d73b8-785c-4012-b931-81c632b6c9c7" providerId="ADAL" clId="{5354F822-A9E9-4067-BCDA-0FDA68F60510}" dt="2021-03-07T10:36:16.389" v="1448" actId="1076"/>
          <ac:cxnSpMkLst>
            <pc:docMk/>
            <pc:sldMk cId="3594584873" sldId="256"/>
            <ac:cxnSpMk id="91" creationId="{ED9B98E2-1479-4D93-BD0C-AD7F751A7AF3}"/>
          </ac:cxnSpMkLst>
        </pc:cxnChg>
        <pc:cxnChg chg="add mod">
          <ac:chgData name="Sanders Wang" userId="089d73b8-785c-4012-b931-81c632b6c9c7" providerId="ADAL" clId="{5354F822-A9E9-4067-BCDA-0FDA68F60510}" dt="2021-03-07T12:31:06.943" v="1819" actId="14100"/>
          <ac:cxnSpMkLst>
            <pc:docMk/>
            <pc:sldMk cId="3594584873" sldId="256"/>
            <ac:cxnSpMk id="94" creationId="{365E1841-0A18-4129-978F-B19016BD7193}"/>
          </ac:cxnSpMkLst>
        </pc:cxnChg>
        <pc:cxnChg chg="add mod">
          <ac:chgData name="Sanders Wang" userId="089d73b8-785c-4012-b931-81c632b6c9c7" providerId="ADAL" clId="{5354F822-A9E9-4067-BCDA-0FDA68F60510}" dt="2021-03-07T14:21:19.954" v="1824" actId="1076"/>
          <ac:cxnSpMkLst>
            <pc:docMk/>
            <pc:sldMk cId="3594584873" sldId="256"/>
            <ac:cxnSpMk id="95" creationId="{76416556-3252-4F57-9896-0E7B6105AD1A}"/>
          </ac:cxnSpMkLst>
        </pc:cxnChg>
        <pc:cxnChg chg="add mod">
          <ac:chgData name="Sanders Wang" userId="089d73b8-785c-4012-b931-81c632b6c9c7" providerId="ADAL" clId="{5354F822-A9E9-4067-BCDA-0FDA68F60510}" dt="2021-03-07T14:21:30.713" v="1825" actId="14100"/>
          <ac:cxnSpMkLst>
            <pc:docMk/>
            <pc:sldMk cId="3594584873" sldId="256"/>
            <ac:cxnSpMk id="96" creationId="{7C550515-D265-4BC5-997B-714BBF8EEB50}"/>
          </ac:cxnSpMkLst>
        </pc:cxnChg>
        <pc:cxnChg chg="add mod">
          <ac:chgData name="Sanders Wang" userId="089d73b8-785c-4012-b931-81c632b6c9c7" providerId="ADAL" clId="{5354F822-A9E9-4067-BCDA-0FDA68F60510}" dt="2021-03-07T17:33:34.990" v="3747" actId="14100"/>
          <ac:cxnSpMkLst>
            <pc:docMk/>
            <pc:sldMk cId="3594584873" sldId="256"/>
            <ac:cxnSpMk id="100" creationId="{2509DEFD-702A-46E6-B147-4058B1178694}"/>
          </ac:cxnSpMkLst>
        </pc:cxnChg>
        <pc:cxnChg chg="add mod">
          <ac:chgData name="Sanders Wang" userId="089d73b8-785c-4012-b931-81c632b6c9c7" providerId="ADAL" clId="{5354F822-A9E9-4067-BCDA-0FDA68F60510}" dt="2021-03-07T14:59:30.987" v="1912" actId="14100"/>
          <ac:cxnSpMkLst>
            <pc:docMk/>
            <pc:sldMk cId="3594584873" sldId="256"/>
            <ac:cxnSpMk id="104" creationId="{99DC365C-2B78-469E-ACF2-AB8A40E91199}"/>
          </ac:cxnSpMkLst>
        </pc:cxnChg>
        <pc:cxnChg chg="add mod">
          <ac:chgData name="Sanders Wang" userId="089d73b8-785c-4012-b931-81c632b6c9c7" providerId="ADAL" clId="{5354F822-A9E9-4067-BCDA-0FDA68F60510}" dt="2021-03-13T09:52:36.302" v="9222" actId="14100"/>
          <ac:cxnSpMkLst>
            <pc:docMk/>
            <pc:sldMk cId="3594584873" sldId="256"/>
            <ac:cxnSpMk id="108" creationId="{32118A13-FB06-430B-86D8-FAA5C6AFBD7A}"/>
          </ac:cxnSpMkLst>
        </pc:cxnChg>
        <pc:cxnChg chg="add mod">
          <ac:chgData name="Sanders Wang" userId="089d73b8-785c-4012-b931-81c632b6c9c7" providerId="ADAL" clId="{5354F822-A9E9-4067-BCDA-0FDA68F60510}" dt="2021-03-07T10:53:01.228" v="1727" actId="14100"/>
          <ac:cxnSpMkLst>
            <pc:docMk/>
            <pc:sldMk cId="3594584873" sldId="256"/>
            <ac:cxnSpMk id="109" creationId="{F9EE2898-62E0-49CE-95F9-087C6E8B3A5E}"/>
          </ac:cxnSpMkLst>
        </pc:cxnChg>
        <pc:cxnChg chg="add mod">
          <ac:chgData name="Sanders Wang" userId="089d73b8-785c-4012-b931-81c632b6c9c7" providerId="ADAL" clId="{5354F822-A9E9-4067-BCDA-0FDA68F60510}" dt="2021-03-07T09:42:45.917" v="870" actId="14100"/>
          <ac:cxnSpMkLst>
            <pc:docMk/>
            <pc:sldMk cId="3594584873" sldId="256"/>
            <ac:cxnSpMk id="125" creationId="{753B40AD-6A97-489B-830A-CA27C3C0E1A4}"/>
          </ac:cxnSpMkLst>
        </pc:cxnChg>
        <pc:cxnChg chg="add mod">
          <ac:chgData name="Sanders Wang" userId="089d73b8-785c-4012-b931-81c632b6c9c7" providerId="ADAL" clId="{5354F822-A9E9-4067-BCDA-0FDA68F60510}" dt="2021-03-07T09:47:29.702" v="905" actId="14100"/>
          <ac:cxnSpMkLst>
            <pc:docMk/>
            <pc:sldMk cId="3594584873" sldId="256"/>
            <ac:cxnSpMk id="134" creationId="{68653D14-638B-4626-AF65-BA9E0D556ECB}"/>
          </ac:cxnSpMkLst>
        </pc:cxnChg>
        <pc:cxnChg chg="add mod">
          <ac:chgData name="Sanders Wang" userId="089d73b8-785c-4012-b931-81c632b6c9c7" providerId="ADAL" clId="{5354F822-A9E9-4067-BCDA-0FDA68F60510}" dt="2021-03-07T09:52:42.434" v="936" actId="14100"/>
          <ac:cxnSpMkLst>
            <pc:docMk/>
            <pc:sldMk cId="3594584873" sldId="256"/>
            <ac:cxnSpMk id="141" creationId="{A4EF176C-56D2-4BC0-9A79-CC13FEAFEFE9}"/>
          </ac:cxnSpMkLst>
        </pc:cxnChg>
        <pc:cxnChg chg="add mod">
          <ac:chgData name="Sanders Wang" userId="089d73b8-785c-4012-b931-81c632b6c9c7" providerId="ADAL" clId="{5354F822-A9E9-4067-BCDA-0FDA68F60510}" dt="2021-03-07T09:53:05.535" v="940" actId="14100"/>
          <ac:cxnSpMkLst>
            <pc:docMk/>
            <pc:sldMk cId="3594584873" sldId="256"/>
            <ac:cxnSpMk id="148" creationId="{B84656F6-44F6-4094-A2CC-B18E75487C23}"/>
          </ac:cxnSpMkLst>
        </pc:cxnChg>
        <pc:cxnChg chg="add mod">
          <ac:chgData name="Sanders Wang" userId="089d73b8-785c-4012-b931-81c632b6c9c7" providerId="ADAL" clId="{5354F822-A9E9-4067-BCDA-0FDA68F60510}" dt="2021-03-07T09:53:21.798" v="943" actId="14100"/>
          <ac:cxnSpMkLst>
            <pc:docMk/>
            <pc:sldMk cId="3594584873" sldId="256"/>
            <ac:cxnSpMk id="151" creationId="{692AFFFE-6019-485A-9A3F-819DE724DB31}"/>
          </ac:cxnSpMkLst>
        </pc:cxnChg>
        <pc:cxnChg chg="add mod">
          <ac:chgData name="Sanders Wang" userId="089d73b8-785c-4012-b931-81c632b6c9c7" providerId="ADAL" clId="{5354F822-A9E9-4067-BCDA-0FDA68F60510}" dt="2021-03-07T10:35:55.703" v="1443" actId="14100"/>
          <ac:cxnSpMkLst>
            <pc:docMk/>
            <pc:sldMk cId="3594584873" sldId="256"/>
            <ac:cxnSpMk id="165" creationId="{8559E26C-D042-4A91-8BF7-CC43D3AA756D}"/>
          </ac:cxnSpMkLst>
        </pc:cxnChg>
        <pc:cxnChg chg="add del mod">
          <ac:chgData name="Sanders Wang" userId="089d73b8-785c-4012-b931-81c632b6c9c7" providerId="ADAL" clId="{5354F822-A9E9-4067-BCDA-0FDA68F60510}" dt="2021-03-07T10:05:36.035" v="1086" actId="478"/>
          <ac:cxnSpMkLst>
            <pc:docMk/>
            <pc:sldMk cId="3594584873" sldId="256"/>
            <ac:cxnSpMk id="171" creationId="{3A68A9CE-D061-464B-A2F0-19EE112000DA}"/>
          </ac:cxnSpMkLst>
        </pc:cxnChg>
        <pc:cxnChg chg="add del mod">
          <ac:chgData name="Sanders Wang" userId="089d73b8-785c-4012-b931-81c632b6c9c7" providerId="ADAL" clId="{5354F822-A9E9-4067-BCDA-0FDA68F60510}" dt="2021-03-07T10:38:19.600" v="1499" actId="478"/>
          <ac:cxnSpMkLst>
            <pc:docMk/>
            <pc:sldMk cId="3594584873" sldId="256"/>
            <ac:cxnSpMk id="185" creationId="{85A0913F-AD71-4546-B5D7-30F216E25633}"/>
          </ac:cxnSpMkLst>
        </pc:cxnChg>
        <pc:cxnChg chg="add mod">
          <ac:chgData name="Sanders Wang" userId="089d73b8-785c-4012-b931-81c632b6c9c7" providerId="ADAL" clId="{5354F822-A9E9-4067-BCDA-0FDA68F60510}" dt="2021-03-07T10:31:02.144" v="1325" actId="14100"/>
          <ac:cxnSpMkLst>
            <pc:docMk/>
            <pc:sldMk cId="3594584873" sldId="256"/>
            <ac:cxnSpMk id="195" creationId="{D47706D1-1B4D-4DBA-93A0-6FC17D645EDE}"/>
          </ac:cxnSpMkLst>
        </pc:cxnChg>
        <pc:cxnChg chg="add del mod">
          <ac:chgData name="Sanders Wang" userId="089d73b8-785c-4012-b931-81c632b6c9c7" providerId="ADAL" clId="{5354F822-A9E9-4067-BCDA-0FDA68F60510}" dt="2021-03-07T10:38:28.260" v="1501" actId="478"/>
          <ac:cxnSpMkLst>
            <pc:docMk/>
            <pc:sldMk cId="3594584873" sldId="256"/>
            <ac:cxnSpMk id="210" creationId="{06079784-FB52-4DAE-95A9-C2C1C19F6DA3}"/>
          </ac:cxnSpMkLst>
        </pc:cxnChg>
        <pc:cxnChg chg="add mod">
          <ac:chgData name="Sanders Wang" userId="089d73b8-785c-4012-b931-81c632b6c9c7" providerId="ADAL" clId="{5354F822-A9E9-4067-BCDA-0FDA68F60510}" dt="2021-03-07T10:21:04.288" v="1237" actId="14100"/>
          <ac:cxnSpMkLst>
            <pc:docMk/>
            <pc:sldMk cId="3594584873" sldId="256"/>
            <ac:cxnSpMk id="215" creationId="{EBA41466-7E9E-4B1A-B48A-74404CF33A6C}"/>
          </ac:cxnSpMkLst>
        </pc:cxnChg>
        <pc:cxnChg chg="add mod">
          <ac:chgData name="Sanders Wang" userId="089d73b8-785c-4012-b931-81c632b6c9c7" providerId="ADAL" clId="{5354F822-A9E9-4067-BCDA-0FDA68F60510}" dt="2021-03-07T10:30:42.949" v="1323" actId="14100"/>
          <ac:cxnSpMkLst>
            <pc:docMk/>
            <pc:sldMk cId="3594584873" sldId="256"/>
            <ac:cxnSpMk id="235" creationId="{3979D016-578B-4F65-92B0-A92F3CA8CE87}"/>
          </ac:cxnSpMkLst>
        </pc:cxnChg>
        <pc:cxnChg chg="add mod">
          <ac:chgData name="Sanders Wang" userId="089d73b8-785c-4012-b931-81c632b6c9c7" providerId="ADAL" clId="{5354F822-A9E9-4067-BCDA-0FDA68F60510}" dt="2021-03-07T10:37:48.304" v="1489" actId="14100"/>
          <ac:cxnSpMkLst>
            <pc:docMk/>
            <pc:sldMk cId="3594584873" sldId="256"/>
            <ac:cxnSpMk id="256" creationId="{6050E2DC-D5BF-467B-B941-6ED3AD0DE395}"/>
          </ac:cxnSpMkLst>
        </pc:cxnChg>
        <pc:cxnChg chg="add mod">
          <ac:chgData name="Sanders Wang" userId="089d73b8-785c-4012-b931-81c632b6c9c7" providerId="ADAL" clId="{5354F822-A9E9-4067-BCDA-0FDA68F60510}" dt="2021-03-07T10:42:39.255" v="1560" actId="1038"/>
          <ac:cxnSpMkLst>
            <pc:docMk/>
            <pc:sldMk cId="3594584873" sldId="256"/>
            <ac:cxnSpMk id="266" creationId="{5256D4B1-234B-4E21-8836-07465CACC613}"/>
          </ac:cxnSpMkLst>
        </pc:cxnChg>
        <pc:cxnChg chg="add mod">
          <ac:chgData name="Sanders Wang" userId="089d73b8-785c-4012-b931-81c632b6c9c7" providerId="ADAL" clId="{5354F822-A9E9-4067-BCDA-0FDA68F60510}" dt="2021-03-07T10:42:39.255" v="1560" actId="1038"/>
          <ac:cxnSpMkLst>
            <pc:docMk/>
            <pc:sldMk cId="3594584873" sldId="256"/>
            <ac:cxnSpMk id="273" creationId="{0A7FC55B-8044-44D4-B75B-092702ED48F0}"/>
          </ac:cxnSpMkLst>
        </pc:cxnChg>
        <pc:cxnChg chg="add mod">
          <ac:chgData name="Sanders Wang" userId="089d73b8-785c-4012-b931-81c632b6c9c7" providerId="ADAL" clId="{5354F822-A9E9-4067-BCDA-0FDA68F60510}" dt="2021-03-07T10:42:51.584" v="1562" actId="14100"/>
          <ac:cxnSpMkLst>
            <pc:docMk/>
            <pc:sldMk cId="3594584873" sldId="256"/>
            <ac:cxnSpMk id="277" creationId="{0D976427-4642-47B3-8CAA-6606FFF98ADD}"/>
          </ac:cxnSpMkLst>
        </pc:cxnChg>
        <pc:cxnChg chg="add mod">
          <ac:chgData name="Sanders Wang" userId="089d73b8-785c-4012-b931-81c632b6c9c7" providerId="ADAL" clId="{5354F822-A9E9-4067-BCDA-0FDA68F60510}" dt="2021-03-07T10:51:04.217" v="1704" actId="14100"/>
          <ac:cxnSpMkLst>
            <pc:docMk/>
            <pc:sldMk cId="3594584873" sldId="256"/>
            <ac:cxnSpMk id="284" creationId="{67266764-329B-4FC7-99CE-BC29DE281570}"/>
          </ac:cxnSpMkLst>
        </pc:cxnChg>
        <pc:cxnChg chg="add mod">
          <ac:chgData name="Sanders Wang" userId="089d73b8-785c-4012-b931-81c632b6c9c7" providerId="ADAL" clId="{5354F822-A9E9-4067-BCDA-0FDA68F60510}" dt="2021-03-07T10:54:25.376" v="1732" actId="14100"/>
          <ac:cxnSpMkLst>
            <pc:docMk/>
            <pc:sldMk cId="3594584873" sldId="256"/>
            <ac:cxnSpMk id="296" creationId="{8CB609F7-3A81-4513-8C74-7B78D0E306AD}"/>
          </ac:cxnSpMkLst>
        </pc:cxnChg>
      </pc:sldChg>
      <pc:sldChg chg="addSp delSp modSp new mod">
        <pc:chgData name="Sanders Wang" userId="089d73b8-785c-4012-b931-81c632b6c9c7" providerId="ADAL" clId="{5354F822-A9E9-4067-BCDA-0FDA68F60510}" dt="2021-03-11T18:37:12.138" v="7914" actId="14100"/>
        <pc:sldMkLst>
          <pc:docMk/>
          <pc:sldMk cId="1154223382" sldId="257"/>
        </pc:sldMkLst>
        <pc:spChg chg="add mod">
          <ac:chgData name="Sanders Wang" userId="089d73b8-785c-4012-b931-81c632b6c9c7" providerId="ADAL" clId="{5354F822-A9E9-4067-BCDA-0FDA68F60510}" dt="2021-03-11T14:15:09.498" v="6699" actId="692"/>
          <ac:spMkLst>
            <pc:docMk/>
            <pc:sldMk cId="1154223382" sldId="257"/>
            <ac:spMk id="2" creationId="{93AAD6D4-A312-4039-ADAF-73B095B45A21}"/>
          </ac:spMkLst>
        </pc:spChg>
        <pc:spChg chg="add mod">
          <ac:chgData name="Sanders Wang" userId="089d73b8-785c-4012-b931-81c632b6c9c7" providerId="ADAL" clId="{5354F822-A9E9-4067-BCDA-0FDA68F60510}" dt="2021-03-07T14:55:08.491" v="1868"/>
          <ac:spMkLst>
            <pc:docMk/>
            <pc:sldMk cId="1154223382" sldId="257"/>
            <ac:spMk id="3" creationId="{459BE350-EBC9-439F-8887-036B4ADAF589}"/>
          </ac:spMkLst>
        </pc:spChg>
        <pc:spChg chg="add mod">
          <ac:chgData name="Sanders Wang" userId="089d73b8-785c-4012-b931-81c632b6c9c7" providerId="ADAL" clId="{5354F822-A9E9-4067-BCDA-0FDA68F60510}" dt="2021-03-07T14:55:08.491" v="1868"/>
          <ac:spMkLst>
            <pc:docMk/>
            <pc:sldMk cId="1154223382" sldId="257"/>
            <ac:spMk id="4" creationId="{BBB65B9D-53C0-4B06-8253-01538245C1F8}"/>
          </ac:spMkLst>
        </pc:spChg>
        <pc:spChg chg="add mod">
          <ac:chgData name="Sanders Wang" userId="089d73b8-785c-4012-b931-81c632b6c9c7" providerId="ADAL" clId="{5354F822-A9E9-4067-BCDA-0FDA68F60510}" dt="2021-03-07T14:55:08.491" v="1868"/>
          <ac:spMkLst>
            <pc:docMk/>
            <pc:sldMk cId="1154223382" sldId="257"/>
            <ac:spMk id="5" creationId="{6C854118-C254-4758-9150-C1404E69D313}"/>
          </ac:spMkLst>
        </pc:spChg>
        <pc:spChg chg="add mod">
          <ac:chgData name="Sanders Wang" userId="089d73b8-785c-4012-b931-81c632b6c9c7" providerId="ADAL" clId="{5354F822-A9E9-4067-BCDA-0FDA68F60510}" dt="2021-03-07T14:55:08.491" v="1868"/>
          <ac:spMkLst>
            <pc:docMk/>
            <pc:sldMk cId="1154223382" sldId="257"/>
            <ac:spMk id="6" creationId="{9EB5E259-7390-43BE-81D4-F91DF6105B2A}"/>
          </ac:spMkLst>
        </pc:spChg>
        <pc:spChg chg="add mod">
          <ac:chgData name="Sanders Wang" userId="089d73b8-785c-4012-b931-81c632b6c9c7" providerId="ADAL" clId="{5354F822-A9E9-4067-BCDA-0FDA68F60510}" dt="2021-03-07T14:55:08.491" v="1868"/>
          <ac:spMkLst>
            <pc:docMk/>
            <pc:sldMk cId="1154223382" sldId="257"/>
            <ac:spMk id="7" creationId="{2C84B5B2-075B-4D09-B27F-E89579EDBFE4}"/>
          </ac:spMkLst>
        </pc:spChg>
        <pc:spChg chg="add mod">
          <ac:chgData name="Sanders Wang" userId="089d73b8-785c-4012-b931-81c632b6c9c7" providerId="ADAL" clId="{5354F822-A9E9-4067-BCDA-0FDA68F60510}" dt="2021-03-07T14:55:08.491" v="1868"/>
          <ac:spMkLst>
            <pc:docMk/>
            <pc:sldMk cId="1154223382" sldId="257"/>
            <ac:spMk id="8" creationId="{86AB402F-738B-4E06-9099-133125DD8286}"/>
          </ac:spMkLst>
        </pc:spChg>
        <pc:spChg chg="add mod">
          <ac:chgData name="Sanders Wang" userId="089d73b8-785c-4012-b931-81c632b6c9c7" providerId="ADAL" clId="{5354F822-A9E9-4067-BCDA-0FDA68F60510}" dt="2021-03-07T14:55:08.491" v="1868"/>
          <ac:spMkLst>
            <pc:docMk/>
            <pc:sldMk cId="1154223382" sldId="257"/>
            <ac:spMk id="9" creationId="{5E4B976D-C8F3-49FF-95C9-B838B44F4117}"/>
          </ac:spMkLst>
        </pc:spChg>
        <pc:spChg chg="add mod">
          <ac:chgData name="Sanders Wang" userId="089d73b8-785c-4012-b931-81c632b6c9c7" providerId="ADAL" clId="{5354F822-A9E9-4067-BCDA-0FDA68F60510}" dt="2021-03-07T14:55:08.491" v="1868"/>
          <ac:spMkLst>
            <pc:docMk/>
            <pc:sldMk cId="1154223382" sldId="257"/>
            <ac:spMk id="10" creationId="{A501DDB7-95E5-4376-BD7A-D3CEE1F6D1AE}"/>
          </ac:spMkLst>
        </pc:spChg>
        <pc:spChg chg="add mod">
          <ac:chgData name="Sanders Wang" userId="089d73b8-785c-4012-b931-81c632b6c9c7" providerId="ADAL" clId="{5354F822-A9E9-4067-BCDA-0FDA68F60510}" dt="2021-03-07T14:55:08.491" v="1868"/>
          <ac:spMkLst>
            <pc:docMk/>
            <pc:sldMk cId="1154223382" sldId="257"/>
            <ac:spMk id="12" creationId="{BB0BBE1B-A37A-4DB3-AADB-02F2D985333A}"/>
          </ac:spMkLst>
        </pc:spChg>
        <pc:spChg chg="add mod">
          <ac:chgData name="Sanders Wang" userId="089d73b8-785c-4012-b931-81c632b6c9c7" providerId="ADAL" clId="{5354F822-A9E9-4067-BCDA-0FDA68F60510}" dt="2021-03-07T14:55:08.491" v="1868"/>
          <ac:spMkLst>
            <pc:docMk/>
            <pc:sldMk cId="1154223382" sldId="257"/>
            <ac:spMk id="13" creationId="{A6743AB1-1724-49CC-A401-8E68FB6E875A}"/>
          </ac:spMkLst>
        </pc:spChg>
        <pc:spChg chg="add mod">
          <ac:chgData name="Sanders Wang" userId="089d73b8-785c-4012-b931-81c632b6c9c7" providerId="ADAL" clId="{5354F822-A9E9-4067-BCDA-0FDA68F60510}" dt="2021-03-07T14:55:08.491" v="1868"/>
          <ac:spMkLst>
            <pc:docMk/>
            <pc:sldMk cId="1154223382" sldId="257"/>
            <ac:spMk id="14" creationId="{77353793-F1FF-44B0-82CF-171D04E1FA68}"/>
          </ac:spMkLst>
        </pc:spChg>
        <pc:spChg chg="add mod">
          <ac:chgData name="Sanders Wang" userId="089d73b8-785c-4012-b931-81c632b6c9c7" providerId="ADAL" clId="{5354F822-A9E9-4067-BCDA-0FDA68F60510}" dt="2021-03-07T14:55:08.491" v="1868"/>
          <ac:spMkLst>
            <pc:docMk/>
            <pc:sldMk cId="1154223382" sldId="257"/>
            <ac:spMk id="17" creationId="{9F7BB898-2AE8-4CEF-A44A-F8FCFAFB142A}"/>
          </ac:spMkLst>
        </pc:spChg>
        <pc:spChg chg="add mod">
          <ac:chgData name="Sanders Wang" userId="089d73b8-785c-4012-b931-81c632b6c9c7" providerId="ADAL" clId="{5354F822-A9E9-4067-BCDA-0FDA68F60510}" dt="2021-03-07T14:55:08.491" v="1868"/>
          <ac:spMkLst>
            <pc:docMk/>
            <pc:sldMk cId="1154223382" sldId="257"/>
            <ac:spMk id="18" creationId="{D56E35A4-CFD6-410F-800D-35546F250F58}"/>
          </ac:spMkLst>
        </pc:spChg>
        <pc:spChg chg="add mod">
          <ac:chgData name="Sanders Wang" userId="089d73b8-785c-4012-b931-81c632b6c9c7" providerId="ADAL" clId="{5354F822-A9E9-4067-BCDA-0FDA68F60510}" dt="2021-03-07T14:55:08.491" v="1868"/>
          <ac:spMkLst>
            <pc:docMk/>
            <pc:sldMk cId="1154223382" sldId="257"/>
            <ac:spMk id="19" creationId="{0D715C6A-D48C-4B21-8B69-31E6D9A36508}"/>
          </ac:spMkLst>
        </pc:spChg>
        <pc:spChg chg="add mod">
          <ac:chgData name="Sanders Wang" userId="089d73b8-785c-4012-b931-81c632b6c9c7" providerId="ADAL" clId="{5354F822-A9E9-4067-BCDA-0FDA68F60510}" dt="2021-03-07T14:55:08.491" v="1868"/>
          <ac:spMkLst>
            <pc:docMk/>
            <pc:sldMk cId="1154223382" sldId="257"/>
            <ac:spMk id="20" creationId="{E03900FB-9E36-4902-99F7-E10D5F6B4B49}"/>
          </ac:spMkLst>
        </pc:spChg>
        <pc:spChg chg="add mod">
          <ac:chgData name="Sanders Wang" userId="089d73b8-785c-4012-b931-81c632b6c9c7" providerId="ADAL" clId="{5354F822-A9E9-4067-BCDA-0FDA68F60510}" dt="2021-03-07T14:55:08.491" v="1868"/>
          <ac:spMkLst>
            <pc:docMk/>
            <pc:sldMk cId="1154223382" sldId="257"/>
            <ac:spMk id="22" creationId="{FE1E28AC-E97A-4778-9611-690391DB7EBC}"/>
          </ac:spMkLst>
        </pc:spChg>
        <pc:spChg chg="add mod">
          <ac:chgData name="Sanders Wang" userId="089d73b8-785c-4012-b931-81c632b6c9c7" providerId="ADAL" clId="{5354F822-A9E9-4067-BCDA-0FDA68F60510}" dt="2021-03-07T14:55:08.491" v="1868"/>
          <ac:spMkLst>
            <pc:docMk/>
            <pc:sldMk cId="1154223382" sldId="257"/>
            <ac:spMk id="23" creationId="{276C684B-9281-4F45-B320-50DF51B3BAC1}"/>
          </ac:spMkLst>
        </pc:spChg>
        <pc:spChg chg="add mod">
          <ac:chgData name="Sanders Wang" userId="089d73b8-785c-4012-b931-81c632b6c9c7" providerId="ADAL" clId="{5354F822-A9E9-4067-BCDA-0FDA68F60510}" dt="2021-03-07T14:55:08.491" v="1868"/>
          <ac:spMkLst>
            <pc:docMk/>
            <pc:sldMk cId="1154223382" sldId="257"/>
            <ac:spMk id="25" creationId="{DDE7127C-E719-41C9-84C0-23D71A7C3007}"/>
          </ac:spMkLst>
        </pc:spChg>
        <pc:spChg chg="add mod">
          <ac:chgData name="Sanders Wang" userId="089d73b8-785c-4012-b931-81c632b6c9c7" providerId="ADAL" clId="{5354F822-A9E9-4067-BCDA-0FDA68F60510}" dt="2021-03-07T14:55:08.491" v="1868"/>
          <ac:spMkLst>
            <pc:docMk/>
            <pc:sldMk cId="1154223382" sldId="257"/>
            <ac:spMk id="26" creationId="{9B8CE82F-4436-41FD-9712-31DF9FD56EFC}"/>
          </ac:spMkLst>
        </pc:spChg>
        <pc:spChg chg="add mod">
          <ac:chgData name="Sanders Wang" userId="089d73b8-785c-4012-b931-81c632b6c9c7" providerId="ADAL" clId="{5354F822-A9E9-4067-BCDA-0FDA68F60510}" dt="2021-03-07T14:55:08.491" v="1868"/>
          <ac:spMkLst>
            <pc:docMk/>
            <pc:sldMk cId="1154223382" sldId="257"/>
            <ac:spMk id="28" creationId="{B721215F-15FF-4F44-AC16-EFB2C2DA24B8}"/>
          </ac:spMkLst>
        </pc:spChg>
        <pc:spChg chg="add mod">
          <ac:chgData name="Sanders Wang" userId="089d73b8-785c-4012-b931-81c632b6c9c7" providerId="ADAL" clId="{5354F822-A9E9-4067-BCDA-0FDA68F60510}" dt="2021-03-07T14:55:08.491" v="1868"/>
          <ac:spMkLst>
            <pc:docMk/>
            <pc:sldMk cId="1154223382" sldId="257"/>
            <ac:spMk id="29" creationId="{640F1EF5-B4C3-4768-994B-C3ADB66C432D}"/>
          </ac:spMkLst>
        </pc:spChg>
        <pc:spChg chg="add mod">
          <ac:chgData name="Sanders Wang" userId="089d73b8-785c-4012-b931-81c632b6c9c7" providerId="ADAL" clId="{5354F822-A9E9-4067-BCDA-0FDA68F60510}" dt="2021-03-07T14:55:08.491" v="1868"/>
          <ac:spMkLst>
            <pc:docMk/>
            <pc:sldMk cId="1154223382" sldId="257"/>
            <ac:spMk id="30" creationId="{A1370F08-C921-41B1-A080-E6D311AB14D5}"/>
          </ac:spMkLst>
        </pc:spChg>
        <pc:spChg chg="add mod">
          <ac:chgData name="Sanders Wang" userId="089d73b8-785c-4012-b931-81c632b6c9c7" providerId="ADAL" clId="{5354F822-A9E9-4067-BCDA-0FDA68F60510}" dt="2021-03-07T14:55:08.491" v="1868"/>
          <ac:spMkLst>
            <pc:docMk/>
            <pc:sldMk cId="1154223382" sldId="257"/>
            <ac:spMk id="31" creationId="{E97CDAD0-A9A5-4145-80E3-C9B64DF6AB23}"/>
          </ac:spMkLst>
        </pc:spChg>
        <pc:spChg chg="add mod">
          <ac:chgData name="Sanders Wang" userId="089d73b8-785c-4012-b931-81c632b6c9c7" providerId="ADAL" clId="{5354F822-A9E9-4067-BCDA-0FDA68F60510}" dt="2021-03-07T14:55:08.491" v="1868"/>
          <ac:spMkLst>
            <pc:docMk/>
            <pc:sldMk cId="1154223382" sldId="257"/>
            <ac:spMk id="32" creationId="{E98CD30D-B980-47F1-8BF3-F587F7E1BFC4}"/>
          </ac:spMkLst>
        </pc:spChg>
        <pc:spChg chg="add mod">
          <ac:chgData name="Sanders Wang" userId="089d73b8-785c-4012-b931-81c632b6c9c7" providerId="ADAL" clId="{5354F822-A9E9-4067-BCDA-0FDA68F60510}" dt="2021-03-07T14:55:08.491" v="1868"/>
          <ac:spMkLst>
            <pc:docMk/>
            <pc:sldMk cId="1154223382" sldId="257"/>
            <ac:spMk id="34" creationId="{77A2E071-0BB8-4FE5-B127-0960B0419EE8}"/>
          </ac:spMkLst>
        </pc:spChg>
        <pc:spChg chg="add mod">
          <ac:chgData name="Sanders Wang" userId="089d73b8-785c-4012-b931-81c632b6c9c7" providerId="ADAL" clId="{5354F822-A9E9-4067-BCDA-0FDA68F60510}" dt="2021-03-07T14:55:08.491" v="1868"/>
          <ac:spMkLst>
            <pc:docMk/>
            <pc:sldMk cId="1154223382" sldId="257"/>
            <ac:spMk id="35" creationId="{433C660C-505B-47FF-9EA2-29DA1AC2EBC3}"/>
          </ac:spMkLst>
        </pc:spChg>
        <pc:spChg chg="add mod">
          <ac:chgData name="Sanders Wang" userId="089d73b8-785c-4012-b931-81c632b6c9c7" providerId="ADAL" clId="{5354F822-A9E9-4067-BCDA-0FDA68F60510}" dt="2021-03-07T14:55:08.491" v="1868"/>
          <ac:spMkLst>
            <pc:docMk/>
            <pc:sldMk cId="1154223382" sldId="257"/>
            <ac:spMk id="36" creationId="{36A8305B-A414-4D6B-93CC-B4A3FD3BED2E}"/>
          </ac:spMkLst>
        </pc:spChg>
        <pc:spChg chg="add mod">
          <ac:chgData name="Sanders Wang" userId="089d73b8-785c-4012-b931-81c632b6c9c7" providerId="ADAL" clId="{5354F822-A9E9-4067-BCDA-0FDA68F60510}" dt="2021-03-07T14:55:08.491" v="1868"/>
          <ac:spMkLst>
            <pc:docMk/>
            <pc:sldMk cId="1154223382" sldId="257"/>
            <ac:spMk id="38" creationId="{DF60708C-8796-4C4B-9C00-E6CE0B9DCE05}"/>
          </ac:spMkLst>
        </pc:spChg>
        <pc:spChg chg="add mod">
          <ac:chgData name="Sanders Wang" userId="089d73b8-785c-4012-b931-81c632b6c9c7" providerId="ADAL" clId="{5354F822-A9E9-4067-BCDA-0FDA68F60510}" dt="2021-03-07T14:55:08.491" v="1868"/>
          <ac:spMkLst>
            <pc:docMk/>
            <pc:sldMk cId="1154223382" sldId="257"/>
            <ac:spMk id="40" creationId="{2D19BC86-731B-4E6E-A7A0-FAA8D6FDA2F4}"/>
          </ac:spMkLst>
        </pc:spChg>
        <pc:spChg chg="add mod">
          <ac:chgData name="Sanders Wang" userId="089d73b8-785c-4012-b931-81c632b6c9c7" providerId="ADAL" clId="{5354F822-A9E9-4067-BCDA-0FDA68F60510}" dt="2021-03-07T14:55:08.491" v="1868"/>
          <ac:spMkLst>
            <pc:docMk/>
            <pc:sldMk cId="1154223382" sldId="257"/>
            <ac:spMk id="41" creationId="{FF245E0A-0A9C-483F-9EE7-830D3587CFC0}"/>
          </ac:spMkLst>
        </pc:spChg>
        <pc:spChg chg="add mod">
          <ac:chgData name="Sanders Wang" userId="089d73b8-785c-4012-b931-81c632b6c9c7" providerId="ADAL" clId="{5354F822-A9E9-4067-BCDA-0FDA68F60510}" dt="2021-03-07T14:55:08.491" v="1868"/>
          <ac:spMkLst>
            <pc:docMk/>
            <pc:sldMk cId="1154223382" sldId="257"/>
            <ac:spMk id="42" creationId="{46F8DC65-CBD6-4424-9422-38836F26277D}"/>
          </ac:spMkLst>
        </pc:spChg>
        <pc:spChg chg="add mod">
          <ac:chgData name="Sanders Wang" userId="089d73b8-785c-4012-b931-81c632b6c9c7" providerId="ADAL" clId="{5354F822-A9E9-4067-BCDA-0FDA68F60510}" dt="2021-03-07T14:55:08.491" v="1868"/>
          <ac:spMkLst>
            <pc:docMk/>
            <pc:sldMk cId="1154223382" sldId="257"/>
            <ac:spMk id="43" creationId="{E72397D4-EEBA-4146-8C91-B18A3516874D}"/>
          </ac:spMkLst>
        </pc:spChg>
        <pc:spChg chg="add mod">
          <ac:chgData name="Sanders Wang" userId="089d73b8-785c-4012-b931-81c632b6c9c7" providerId="ADAL" clId="{5354F822-A9E9-4067-BCDA-0FDA68F60510}" dt="2021-03-07T14:55:08.491" v="1868"/>
          <ac:spMkLst>
            <pc:docMk/>
            <pc:sldMk cId="1154223382" sldId="257"/>
            <ac:spMk id="45" creationId="{678FFA25-19D4-4868-96C7-5A8D2EEE2147}"/>
          </ac:spMkLst>
        </pc:spChg>
        <pc:spChg chg="add mod">
          <ac:chgData name="Sanders Wang" userId="089d73b8-785c-4012-b931-81c632b6c9c7" providerId="ADAL" clId="{5354F822-A9E9-4067-BCDA-0FDA68F60510}" dt="2021-03-07T14:55:08.491" v="1868"/>
          <ac:spMkLst>
            <pc:docMk/>
            <pc:sldMk cId="1154223382" sldId="257"/>
            <ac:spMk id="47" creationId="{2E227259-D202-44CA-A09F-F92D07C9C4CE}"/>
          </ac:spMkLst>
        </pc:spChg>
        <pc:spChg chg="add mod">
          <ac:chgData name="Sanders Wang" userId="089d73b8-785c-4012-b931-81c632b6c9c7" providerId="ADAL" clId="{5354F822-A9E9-4067-BCDA-0FDA68F60510}" dt="2021-03-07T14:55:08.491" v="1868"/>
          <ac:spMkLst>
            <pc:docMk/>
            <pc:sldMk cId="1154223382" sldId="257"/>
            <ac:spMk id="48" creationId="{1EA835B2-12F4-4004-9B09-A869EB5B3ED8}"/>
          </ac:spMkLst>
        </pc:spChg>
        <pc:spChg chg="add mod">
          <ac:chgData name="Sanders Wang" userId="089d73b8-785c-4012-b931-81c632b6c9c7" providerId="ADAL" clId="{5354F822-A9E9-4067-BCDA-0FDA68F60510}" dt="2021-03-07T14:55:08.491" v="1868"/>
          <ac:spMkLst>
            <pc:docMk/>
            <pc:sldMk cId="1154223382" sldId="257"/>
            <ac:spMk id="49" creationId="{09AC0641-9693-4958-83FC-FF2F9C15DFCE}"/>
          </ac:spMkLst>
        </pc:spChg>
        <pc:spChg chg="add mod">
          <ac:chgData name="Sanders Wang" userId="089d73b8-785c-4012-b931-81c632b6c9c7" providerId="ADAL" clId="{5354F822-A9E9-4067-BCDA-0FDA68F60510}" dt="2021-03-07T14:55:08.491" v="1868"/>
          <ac:spMkLst>
            <pc:docMk/>
            <pc:sldMk cId="1154223382" sldId="257"/>
            <ac:spMk id="50" creationId="{E428E025-0309-4C15-A2BC-368D6FA231AD}"/>
          </ac:spMkLst>
        </pc:spChg>
        <pc:spChg chg="add mod">
          <ac:chgData name="Sanders Wang" userId="089d73b8-785c-4012-b931-81c632b6c9c7" providerId="ADAL" clId="{5354F822-A9E9-4067-BCDA-0FDA68F60510}" dt="2021-03-07T14:55:08.491" v="1868"/>
          <ac:spMkLst>
            <pc:docMk/>
            <pc:sldMk cId="1154223382" sldId="257"/>
            <ac:spMk id="52" creationId="{E97505A8-7B7E-4A86-9B00-544D67EFF695}"/>
          </ac:spMkLst>
        </pc:spChg>
        <pc:spChg chg="add mod">
          <ac:chgData name="Sanders Wang" userId="089d73b8-785c-4012-b931-81c632b6c9c7" providerId="ADAL" clId="{5354F822-A9E9-4067-BCDA-0FDA68F60510}" dt="2021-03-07T14:55:08.491" v="1868"/>
          <ac:spMkLst>
            <pc:docMk/>
            <pc:sldMk cId="1154223382" sldId="257"/>
            <ac:spMk id="53" creationId="{29A182A2-D7FA-46E7-90DB-B80A88E8A6AF}"/>
          </ac:spMkLst>
        </pc:spChg>
        <pc:spChg chg="add mod">
          <ac:chgData name="Sanders Wang" userId="089d73b8-785c-4012-b931-81c632b6c9c7" providerId="ADAL" clId="{5354F822-A9E9-4067-BCDA-0FDA68F60510}" dt="2021-03-07T14:55:08.491" v="1868"/>
          <ac:spMkLst>
            <pc:docMk/>
            <pc:sldMk cId="1154223382" sldId="257"/>
            <ac:spMk id="55" creationId="{C16922C8-D240-43CA-A3B2-E9862CEF261E}"/>
          </ac:spMkLst>
        </pc:spChg>
        <pc:spChg chg="add mod">
          <ac:chgData name="Sanders Wang" userId="089d73b8-785c-4012-b931-81c632b6c9c7" providerId="ADAL" clId="{5354F822-A9E9-4067-BCDA-0FDA68F60510}" dt="2021-03-07T14:55:08.491" v="1868"/>
          <ac:spMkLst>
            <pc:docMk/>
            <pc:sldMk cId="1154223382" sldId="257"/>
            <ac:spMk id="56" creationId="{CFA1B9D1-E17E-40E3-8771-C704B54CC664}"/>
          </ac:spMkLst>
        </pc:spChg>
        <pc:spChg chg="add mod">
          <ac:chgData name="Sanders Wang" userId="089d73b8-785c-4012-b931-81c632b6c9c7" providerId="ADAL" clId="{5354F822-A9E9-4067-BCDA-0FDA68F60510}" dt="2021-03-07T14:55:08.491" v="1868"/>
          <ac:spMkLst>
            <pc:docMk/>
            <pc:sldMk cId="1154223382" sldId="257"/>
            <ac:spMk id="59" creationId="{6FF937E8-B8AB-4A22-A006-6E6DA48F1EA9}"/>
          </ac:spMkLst>
        </pc:spChg>
        <pc:spChg chg="add mod">
          <ac:chgData name="Sanders Wang" userId="089d73b8-785c-4012-b931-81c632b6c9c7" providerId="ADAL" clId="{5354F822-A9E9-4067-BCDA-0FDA68F60510}" dt="2021-03-07T14:55:08.491" v="1868"/>
          <ac:spMkLst>
            <pc:docMk/>
            <pc:sldMk cId="1154223382" sldId="257"/>
            <ac:spMk id="60" creationId="{D851D2C4-378E-480A-B918-C2753067D853}"/>
          </ac:spMkLst>
        </pc:spChg>
        <pc:spChg chg="add mod">
          <ac:chgData name="Sanders Wang" userId="089d73b8-785c-4012-b931-81c632b6c9c7" providerId="ADAL" clId="{5354F822-A9E9-4067-BCDA-0FDA68F60510}" dt="2021-03-07T14:55:08.491" v="1868"/>
          <ac:spMkLst>
            <pc:docMk/>
            <pc:sldMk cId="1154223382" sldId="257"/>
            <ac:spMk id="65" creationId="{C413F308-DCD8-42EF-B158-EA0A16367216}"/>
          </ac:spMkLst>
        </pc:spChg>
        <pc:spChg chg="add mod">
          <ac:chgData name="Sanders Wang" userId="089d73b8-785c-4012-b931-81c632b6c9c7" providerId="ADAL" clId="{5354F822-A9E9-4067-BCDA-0FDA68F60510}" dt="2021-03-07T14:55:08.491" v="1868"/>
          <ac:spMkLst>
            <pc:docMk/>
            <pc:sldMk cId="1154223382" sldId="257"/>
            <ac:spMk id="66" creationId="{88A5401F-B0F8-4AAD-B87F-52F1BE1CC642}"/>
          </ac:spMkLst>
        </pc:spChg>
        <pc:spChg chg="add mod">
          <ac:chgData name="Sanders Wang" userId="089d73b8-785c-4012-b931-81c632b6c9c7" providerId="ADAL" clId="{5354F822-A9E9-4067-BCDA-0FDA68F60510}" dt="2021-03-07T14:55:08.491" v="1868"/>
          <ac:spMkLst>
            <pc:docMk/>
            <pc:sldMk cId="1154223382" sldId="257"/>
            <ac:spMk id="67" creationId="{23FA4EDC-DBE4-431D-B808-123A39EC1E15}"/>
          </ac:spMkLst>
        </pc:spChg>
        <pc:spChg chg="add mod">
          <ac:chgData name="Sanders Wang" userId="089d73b8-785c-4012-b931-81c632b6c9c7" providerId="ADAL" clId="{5354F822-A9E9-4067-BCDA-0FDA68F60510}" dt="2021-03-07T14:55:08.491" v="1868"/>
          <ac:spMkLst>
            <pc:docMk/>
            <pc:sldMk cId="1154223382" sldId="257"/>
            <ac:spMk id="68" creationId="{7D9F04EB-2C7F-41BB-90D7-6DF999B22C39}"/>
          </ac:spMkLst>
        </pc:spChg>
        <pc:spChg chg="add mod">
          <ac:chgData name="Sanders Wang" userId="089d73b8-785c-4012-b931-81c632b6c9c7" providerId="ADAL" clId="{5354F822-A9E9-4067-BCDA-0FDA68F60510}" dt="2021-03-07T14:55:08.491" v="1868"/>
          <ac:spMkLst>
            <pc:docMk/>
            <pc:sldMk cId="1154223382" sldId="257"/>
            <ac:spMk id="70" creationId="{BB1FB5DD-1B62-41D9-88A1-CF4889D47F6A}"/>
          </ac:spMkLst>
        </pc:spChg>
        <pc:spChg chg="add mod">
          <ac:chgData name="Sanders Wang" userId="089d73b8-785c-4012-b931-81c632b6c9c7" providerId="ADAL" clId="{5354F822-A9E9-4067-BCDA-0FDA68F60510}" dt="2021-03-07T14:55:08.491" v="1868"/>
          <ac:spMkLst>
            <pc:docMk/>
            <pc:sldMk cId="1154223382" sldId="257"/>
            <ac:spMk id="71" creationId="{73EC1B1C-AB58-4C83-953E-8A63F6AE4F00}"/>
          </ac:spMkLst>
        </pc:spChg>
        <pc:spChg chg="add mod">
          <ac:chgData name="Sanders Wang" userId="089d73b8-785c-4012-b931-81c632b6c9c7" providerId="ADAL" clId="{5354F822-A9E9-4067-BCDA-0FDA68F60510}" dt="2021-03-07T14:55:08.491" v="1868"/>
          <ac:spMkLst>
            <pc:docMk/>
            <pc:sldMk cId="1154223382" sldId="257"/>
            <ac:spMk id="72" creationId="{03E0C14D-6EB2-42C0-B69B-21C260090B24}"/>
          </ac:spMkLst>
        </pc:spChg>
        <pc:spChg chg="add mod">
          <ac:chgData name="Sanders Wang" userId="089d73b8-785c-4012-b931-81c632b6c9c7" providerId="ADAL" clId="{5354F822-A9E9-4067-BCDA-0FDA68F60510}" dt="2021-03-07T14:55:08.491" v="1868"/>
          <ac:spMkLst>
            <pc:docMk/>
            <pc:sldMk cId="1154223382" sldId="257"/>
            <ac:spMk id="73" creationId="{A87E6AF1-9FFF-48E1-B1D0-AE9C45F8C8B5}"/>
          </ac:spMkLst>
        </pc:spChg>
        <pc:spChg chg="add mod">
          <ac:chgData name="Sanders Wang" userId="089d73b8-785c-4012-b931-81c632b6c9c7" providerId="ADAL" clId="{5354F822-A9E9-4067-BCDA-0FDA68F60510}" dt="2021-03-07T14:55:08.491" v="1868"/>
          <ac:spMkLst>
            <pc:docMk/>
            <pc:sldMk cId="1154223382" sldId="257"/>
            <ac:spMk id="74" creationId="{B331AD3B-C426-4F10-A936-0A5B7F44676A}"/>
          </ac:spMkLst>
        </pc:spChg>
        <pc:spChg chg="add mod">
          <ac:chgData name="Sanders Wang" userId="089d73b8-785c-4012-b931-81c632b6c9c7" providerId="ADAL" clId="{5354F822-A9E9-4067-BCDA-0FDA68F60510}" dt="2021-03-07T14:55:08.491" v="1868"/>
          <ac:spMkLst>
            <pc:docMk/>
            <pc:sldMk cId="1154223382" sldId="257"/>
            <ac:spMk id="75" creationId="{C49BAF3C-68C6-4AB5-B4AD-0A8B8AADDB85}"/>
          </ac:spMkLst>
        </pc:spChg>
        <pc:spChg chg="add mod">
          <ac:chgData name="Sanders Wang" userId="089d73b8-785c-4012-b931-81c632b6c9c7" providerId="ADAL" clId="{5354F822-A9E9-4067-BCDA-0FDA68F60510}" dt="2021-03-07T14:55:08.491" v="1868"/>
          <ac:spMkLst>
            <pc:docMk/>
            <pc:sldMk cId="1154223382" sldId="257"/>
            <ac:spMk id="76" creationId="{A5CDC261-CC19-47B8-9406-1209C01CE7DD}"/>
          </ac:spMkLst>
        </pc:spChg>
        <pc:spChg chg="add mod">
          <ac:chgData name="Sanders Wang" userId="089d73b8-785c-4012-b931-81c632b6c9c7" providerId="ADAL" clId="{5354F822-A9E9-4067-BCDA-0FDA68F60510}" dt="2021-03-07T14:55:08.491" v="1868"/>
          <ac:spMkLst>
            <pc:docMk/>
            <pc:sldMk cId="1154223382" sldId="257"/>
            <ac:spMk id="78" creationId="{846626F2-B786-44DF-A7F8-5A3A0F930362}"/>
          </ac:spMkLst>
        </pc:spChg>
        <pc:spChg chg="add mod">
          <ac:chgData name="Sanders Wang" userId="089d73b8-785c-4012-b931-81c632b6c9c7" providerId="ADAL" clId="{5354F822-A9E9-4067-BCDA-0FDA68F60510}" dt="2021-03-07T14:55:08.491" v="1868"/>
          <ac:spMkLst>
            <pc:docMk/>
            <pc:sldMk cId="1154223382" sldId="257"/>
            <ac:spMk id="80" creationId="{814E5B1E-650E-4FB2-B3F7-4EF92C7420C3}"/>
          </ac:spMkLst>
        </pc:spChg>
        <pc:spChg chg="add mod">
          <ac:chgData name="Sanders Wang" userId="089d73b8-785c-4012-b931-81c632b6c9c7" providerId="ADAL" clId="{5354F822-A9E9-4067-BCDA-0FDA68F60510}" dt="2021-03-07T14:55:08.491" v="1868"/>
          <ac:spMkLst>
            <pc:docMk/>
            <pc:sldMk cId="1154223382" sldId="257"/>
            <ac:spMk id="82" creationId="{BE7F3DDF-DC1B-4667-8288-13A2FFC103A2}"/>
          </ac:spMkLst>
        </pc:spChg>
        <pc:spChg chg="add mod">
          <ac:chgData name="Sanders Wang" userId="089d73b8-785c-4012-b931-81c632b6c9c7" providerId="ADAL" clId="{5354F822-A9E9-4067-BCDA-0FDA68F60510}" dt="2021-03-07T14:55:08.491" v="1868"/>
          <ac:spMkLst>
            <pc:docMk/>
            <pc:sldMk cId="1154223382" sldId="257"/>
            <ac:spMk id="84" creationId="{2A29A924-7CFF-41E7-8462-63F14A3C3372}"/>
          </ac:spMkLst>
        </pc:spChg>
        <pc:spChg chg="add mod">
          <ac:chgData name="Sanders Wang" userId="089d73b8-785c-4012-b931-81c632b6c9c7" providerId="ADAL" clId="{5354F822-A9E9-4067-BCDA-0FDA68F60510}" dt="2021-03-07T14:55:08.491" v="1868"/>
          <ac:spMkLst>
            <pc:docMk/>
            <pc:sldMk cId="1154223382" sldId="257"/>
            <ac:spMk id="85" creationId="{36DCCE46-7F70-4D3D-A6C3-B153D44D59AF}"/>
          </ac:spMkLst>
        </pc:spChg>
        <pc:spChg chg="add mod">
          <ac:chgData name="Sanders Wang" userId="089d73b8-785c-4012-b931-81c632b6c9c7" providerId="ADAL" clId="{5354F822-A9E9-4067-BCDA-0FDA68F60510}" dt="2021-03-07T14:55:08.491" v="1868"/>
          <ac:spMkLst>
            <pc:docMk/>
            <pc:sldMk cId="1154223382" sldId="257"/>
            <ac:spMk id="86" creationId="{18BA2F9E-CC0B-4C07-80BB-5DA6985AE6E8}"/>
          </ac:spMkLst>
        </pc:spChg>
        <pc:spChg chg="add mod">
          <ac:chgData name="Sanders Wang" userId="089d73b8-785c-4012-b931-81c632b6c9c7" providerId="ADAL" clId="{5354F822-A9E9-4067-BCDA-0FDA68F60510}" dt="2021-03-07T14:55:08.491" v="1868"/>
          <ac:spMkLst>
            <pc:docMk/>
            <pc:sldMk cId="1154223382" sldId="257"/>
            <ac:spMk id="87" creationId="{ED8E3D62-FB1D-4223-841B-B2E20EFA45CF}"/>
          </ac:spMkLst>
        </pc:spChg>
        <pc:spChg chg="add mod">
          <ac:chgData name="Sanders Wang" userId="089d73b8-785c-4012-b931-81c632b6c9c7" providerId="ADAL" clId="{5354F822-A9E9-4067-BCDA-0FDA68F60510}" dt="2021-03-07T14:55:08.491" v="1868"/>
          <ac:spMkLst>
            <pc:docMk/>
            <pc:sldMk cId="1154223382" sldId="257"/>
            <ac:spMk id="88" creationId="{F0FE5E2B-2623-4F64-B18C-6DDC0403B0D3}"/>
          </ac:spMkLst>
        </pc:spChg>
        <pc:spChg chg="add mod">
          <ac:chgData name="Sanders Wang" userId="089d73b8-785c-4012-b931-81c632b6c9c7" providerId="ADAL" clId="{5354F822-A9E9-4067-BCDA-0FDA68F60510}" dt="2021-03-07T14:55:08.491" v="1868"/>
          <ac:spMkLst>
            <pc:docMk/>
            <pc:sldMk cId="1154223382" sldId="257"/>
            <ac:spMk id="89" creationId="{14F16190-08B5-461A-86F9-E611EDDD20A2}"/>
          </ac:spMkLst>
        </pc:spChg>
        <pc:spChg chg="add mod">
          <ac:chgData name="Sanders Wang" userId="089d73b8-785c-4012-b931-81c632b6c9c7" providerId="ADAL" clId="{5354F822-A9E9-4067-BCDA-0FDA68F60510}" dt="2021-03-07T14:55:08.491" v="1868"/>
          <ac:spMkLst>
            <pc:docMk/>
            <pc:sldMk cId="1154223382" sldId="257"/>
            <ac:spMk id="91" creationId="{E8A8FA62-71F9-4F11-9BED-0940D1E338FB}"/>
          </ac:spMkLst>
        </pc:spChg>
        <pc:spChg chg="add mod">
          <ac:chgData name="Sanders Wang" userId="089d73b8-785c-4012-b931-81c632b6c9c7" providerId="ADAL" clId="{5354F822-A9E9-4067-BCDA-0FDA68F60510}" dt="2021-03-07T14:55:08.491" v="1868"/>
          <ac:spMkLst>
            <pc:docMk/>
            <pc:sldMk cId="1154223382" sldId="257"/>
            <ac:spMk id="92" creationId="{B2227107-3F65-4102-8718-99E9A8CAB2A0}"/>
          </ac:spMkLst>
        </pc:spChg>
        <pc:spChg chg="add mod">
          <ac:chgData name="Sanders Wang" userId="089d73b8-785c-4012-b931-81c632b6c9c7" providerId="ADAL" clId="{5354F822-A9E9-4067-BCDA-0FDA68F60510}" dt="2021-03-07T14:55:08.491" v="1868"/>
          <ac:spMkLst>
            <pc:docMk/>
            <pc:sldMk cId="1154223382" sldId="257"/>
            <ac:spMk id="93" creationId="{0D5526EC-E180-45D6-A131-DC7F6C16BB41}"/>
          </ac:spMkLst>
        </pc:spChg>
        <pc:spChg chg="add mod">
          <ac:chgData name="Sanders Wang" userId="089d73b8-785c-4012-b931-81c632b6c9c7" providerId="ADAL" clId="{5354F822-A9E9-4067-BCDA-0FDA68F60510}" dt="2021-03-07T14:55:08.491" v="1868"/>
          <ac:spMkLst>
            <pc:docMk/>
            <pc:sldMk cId="1154223382" sldId="257"/>
            <ac:spMk id="94" creationId="{1A0DC436-28BF-4FEB-8025-5573592340F5}"/>
          </ac:spMkLst>
        </pc:spChg>
        <pc:spChg chg="add mod">
          <ac:chgData name="Sanders Wang" userId="089d73b8-785c-4012-b931-81c632b6c9c7" providerId="ADAL" clId="{5354F822-A9E9-4067-BCDA-0FDA68F60510}" dt="2021-03-07T14:55:08.491" v="1868"/>
          <ac:spMkLst>
            <pc:docMk/>
            <pc:sldMk cId="1154223382" sldId="257"/>
            <ac:spMk id="96" creationId="{03337EE7-4D17-4968-803F-145A5E30A7E3}"/>
          </ac:spMkLst>
        </pc:spChg>
        <pc:spChg chg="add mod">
          <ac:chgData name="Sanders Wang" userId="089d73b8-785c-4012-b931-81c632b6c9c7" providerId="ADAL" clId="{5354F822-A9E9-4067-BCDA-0FDA68F60510}" dt="2021-03-07T14:55:08.491" v="1868"/>
          <ac:spMkLst>
            <pc:docMk/>
            <pc:sldMk cId="1154223382" sldId="257"/>
            <ac:spMk id="97" creationId="{F6AB11F7-BD37-49F7-BF67-6A360A4A05CC}"/>
          </ac:spMkLst>
        </pc:spChg>
        <pc:spChg chg="add mod">
          <ac:chgData name="Sanders Wang" userId="089d73b8-785c-4012-b931-81c632b6c9c7" providerId="ADAL" clId="{5354F822-A9E9-4067-BCDA-0FDA68F60510}" dt="2021-03-07T14:55:08.491" v="1868"/>
          <ac:spMkLst>
            <pc:docMk/>
            <pc:sldMk cId="1154223382" sldId="257"/>
            <ac:spMk id="98" creationId="{455BD0D4-8386-4B68-AB5F-994E17C5EE22}"/>
          </ac:spMkLst>
        </pc:spChg>
        <pc:spChg chg="add mod">
          <ac:chgData name="Sanders Wang" userId="089d73b8-785c-4012-b931-81c632b6c9c7" providerId="ADAL" clId="{5354F822-A9E9-4067-BCDA-0FDA68F60510}" dt="2021-03-07T14:55:08.491" v="1868"/>
          <ac:spMkLst>
            <pc:docMk/>
            <pc:sldMk cId="1154223382" sldId="257"/>
            <ac:spMk id="99" creationId="{B52B441E-6DF3-42A7-A11B-C6E88BF92B7B}"/>
          </ac:spMkLst>
        </pc:spChg>
        <pc:spChg chg="add mod">
          <ac:chgData name="Sanders Wang" userId="089d73b8-785c-4012-b931-81c632b6c9c7" providerId="ADAL" clId="{5354F822-A9E9-4067-BCDA-0FDA68F60510}" dt="2021-03-07T14:55:08.491" v="1868"/>
          <ac:spMkLst>
            <pc:docMk/>
            <pc:sldMk cId="1154223382" sldId="257"/>
            <ac:spMk id="100" creationId="{01027003-DB57-43A5-A3F7-0F4E8685D712}"/>
          </ac:spMkLst>
        </pc:spChg>
        <pc:spChg chg="add mod">
          <ac:chgData name="Sanders Wang" userId="089d73b8-785c-4012-b931-81c632b6c9c7" providerId="ADAL" clId="{5354F822-A9E9-4067-BCDA-0FDA68F60510}" dt="2021-03-07T14:55:08.491" v="1868"/>
          <ac:spMkLst>
            <pc:docMk/>
            <pc:sldMk cId="1154223382" sldId="257"/>
            <ac:spMk id="102" creationId="{C2888E9E-C019-40E7-82E1-BE0F6581101C}"/>
          </ac:spMkLst>
        </pc:spChg>
        <pc:spChg chg="add mod">
          <ac:chgData name="Sanders Wang" userId="089d73b8-785c-4012-b931-81c632b6c9c7" providerId="ADAL" clId="{5354F822-A9E9-4067-BCDA-0FDA68F60510}" dt="2021-03-07T14:55:08.491" v="1868"/>
          <ac:spMkLst>
            <pc:docMk/>
            <pc:sldMk cId="1154223382" sldId="257"/>
            <ac:spMk id="103" creationId="{D662ACAC-AC58-45A2-B82F-D39C7C9F71C3}"/>
          </ac:spMkLst>
        </pc:spChg>
        <pc:spChg chg="add mod">
          <ac:chgData name="Sanders Wang" userId="089d73b8-785c-4012-b931-81c632b6c9c7" providerId="ADAL" clId="{5354F822-A9E9-4067-BCDA-0FDA68F60510}" dt="2021-03-07T14:55:08.491" v="1868"/>
          <ac:spMkLst>
            <pc:docMk/>
            <pc:sldMk cId="1154223382" sldId="257"/>
            <ac:spMk id="104" creationId="{ECDBA252-396F-4DCC-8639-2A63BC334084}"/>
          </ac:spMkLst>
        </pc:spChg>
        <pc:spChg chg="add mod">
          <ac:chgData name="Sanders Wang" userId="089d73b8-785c-4012-b931-81c632b6c9c7" providerId="ADAL" clId="{5354F822-A9E9-4067-BCDA-0FDA68F60510}" dt="2021-03-07T14:55:08.491" v="1868"/>
          <ac:spMkLst>
            <pc:docMk/>
            <pc:sldMk cId="1154223382" sldId="257"/>
            <ac:spMk id="106" creationId="{AFB0BEE4-6A16-4F27-9662-A27C9C8363BD}"/>
          </ac:spMkLst>
        </pc:spChg>
        <pc:spChg chg="add mod">
          <ac:chgData name="Sanders Wang" userId="089d73b8-785c-4012-b931-81c632b6c9c7" providerId="ADAL" clId="{5354F822-A9E9-4067-BCDA-0FDA68F60510}" dt="2021-03-07T14:55:08.491" v="1868"/>
          <ac:spMkLst>
            <pc:docMk/>
            <pc:sldMk cId="1154223382" sldId="257"/>
            <ac:spMk id="107" creationId="{460DC1FB-5C44-4001-8450-8FADA8D7A3C3}"/>
          </ac:spMkLst>
        </pc:spChg>
        <pc:spChg chg="add mod">
          <ac:chgData name="Sanders Wang" userId="089d73b8-785c-4012-b931-81c632b6c9c7" providerId="ADAL" clId="{5354F822-A9E9-4067-BCDA-0FDA68F60510}" dt="2021-03-07T14:55:08.491" v="1868"/>
          <ac:spMkLst>
            <pc:docMk/>
            <pc:sldMk cId="1154223382" sldId="257"/>
            <ac:spMk id="110" creationId="{D0FD796B-8620-40E1-B7D5-C7BF864E58AC}"/>
          </ac:spMkLst>
        </pc:spChg>
        <pc:spChg chg="add mod">
          <ac:chgData name="Sanders Wang" userId="089d73b8-785c-4012-b931-81c632b6c9c7" providerId="ADAL" clId="{5354F822-A9E9-4067-BCDA-0FDA68F60510}" dt="2021-03-07T14:55:08.491" v="1868"/>
          <ac:spMkLst>
            <pc:docMk/>
            <pc:sldMk cId="1154223382" sldId="257"/>
            <ac:spMk id="111" creationId="{64CDF7CC-22AE-4C37-90B2-8198CA844A34}"/>
          </ac:spMkLst>
        </pc:spChg>
        <pc:spChg chg="add mod">
          <ac:chgData name="Sanders Wang" userId="089d73b8-785c-4012-b931-81c632b6c9c7" providerId="ADAL" clId="{5354F822-A9E9-4067-BCDA-0FDA68F60510}" dt="2021-03-07T14:55:08.491" v="1868"/>
          <ac:spMkLst>
            <pc:docMk/>
            <pc:sldMk cId="1154223382" sldId="257"/>
            <ac:spMk id="112" creationId="{1FEBE790-384B-42D6-BB60-F876DD840F7F}"/>
          </ac:spMkLst>
        </pc:spChg>
        <pc:spChg chg="add mod">
          <ac:chgData name="Sanders Wang" userId="089d73b8-785c-4012-b931-81c632b6c9c7" providerId="ADAL" clId="{5354F822-A9E9-4067-BCDA-0FDA68F60510}" dt="2021-03-07T14:55:08.491" v="1868"/>
          <ac:spMkLst>
            <pc:docMk/>
            <pc:sldMk cId="1154223382" sldId="257"/>
            <ac:spMk id="113" creationId="{786768C9-74D6-437F-B77D-8EE740F76D7E}"/>
          </ac:spMkLst>
        </pc:spChg>
        <pc:spChg chg="add mod">
          <ac:chgData name="Sanders Wang" userId="089d73b8-785c-4012-b931-81c632b6c9c7" providerId="ADAL" clId="{5354F822-A9E9-4067-BCDA-0FDA68F60510}" dt="2021-03-07T14:55:08.491" v="1868"/>
          <ac:spMkLst>
            <pc:docMk/>
            <pc:sldMk cId="1154223382" sldId="257"/>
            <ac:spMk id="114" creationId="{EB8DD270-4E7F-4BBB-8EBA-A133D727E327}"/>
          </ac:spMkLst>
        </pc:spChg>
        <pc:spChg chg="add mod">
          <ac:chgData name="Sanders Wang" userId="089d73b8-785c-4012-b931-81c632b6c9c7" providerId="ADAL" clId="{5354F822-A9E9-4067-BCDA-0FDA68F60510}" dt="2021-03-07T14:55:08.491" v="1868"/>
          <ac:spMkLst>
            <pc:docMk/>
            <pc:sldMk cId="1154223382" sldId="257"/>
            <ac:spMk id="116" creationId="{6E3E51ED-D3D5-43CF-9B75-8A446729260F}"/>
          </ac:spMkLst>
        </pc:spChg>
        <pc:spChg chg="add mod">
          <ac:chgData name="Sanders Wang" userId="089d73b8-785c-4012-b931-81c632b6c9c7" providerId="ADAL" clId="{5354F822-A9E9-4067-BCDA-0FDA68F60510}" dt="2021-03-07T14:55:08.491" v="1868"/>
          <ac:spMkLst>
            <pc:docMk/>
            <pc:sldMk cId="1154223382" sldId="257"/>
            <ac:spMk id="117" creationId="{F0C66C71-B923-49FC-964B-5311DDE431E6}"/>
          </ac:spMkLst>
        </pc:spChg>
        <pc:spChg chg="add mod">
          <ac:chgData name="Sanders Wang" userId="089d73b8-785c-4012-b931-81c632b6c9c7" providerId="ADAL" clId="{5354F822-A9E9-4067-BCDA-0FDA68F60510}" dt="2021-03-07T14:55:08.491" v="1868"/>
          <ac:spMkLst>
            <pc:docMk/>
            <pc:sldMk cId="1154223382" sldId="257"/>
            <ac:spMk id="118" creationId="{6C451B46-A63D-44F9-B2B8-2EADA7AE3A64}"/>
          </ac:spMkLst>
        </pc:spChg>
        <pc:spChg chg="add mod">
          <ac:chgData name="Sanders Wang" userId="089d73b8-785c-4012-b931-81c632b6c9c7" providerId="ADAL" clId="{5354F822-A9E9-4067-BCDA-0FDA68F60510}" dt="2021-03-07T14:55:08.491" v="1868"/>
          <ac:spMkLst>
            <pc:docMk/>
            <pc:sldMk cId="1154223382" sldId="257"/>
            <ac:spMk id="119" creationId="{29EBE072-0DF5-4D27-8BA5-911547B3608D}"/>
          </ac:spMkLst>
        </pc:spChg>
        <pc:spChg chg="add mod">
          <ac:chgData name="Sanders Wang" userId="089d73b8-785c-4012-b931-81c632b6c9c7" providerId="ADAL" clId="{5354F822-A9E9-4067-BCDA-0FDA68F60510}" dt="2021-03-07T14:55:08.491" v="1868"/>
          <ac:spMkLst>
            <pc:docMk/>
            <pc:sldMk cId="1154223382" sldId="257"/>
            <ac:spMk id="120" creationId="{4F5932C7-0C2C-45A8-8098-03CBB09646CE}"/>
          </ac:spMkLst>
        </pc:spChg>
        <pc:spChg chg="add mod">
          <ac:chgData name="Sanders Wang" userId="089d73b8-785c-4012-b931-81c632b6c9c7" providerId="ADAL" clId="{5354F822-A9E9-4067-BCDA-0FDA68F60510}" dt="2021-03-07T14:55:08.491" v="1868"/>
          <ac:spMkLst>
            <pc:docMk/>
            <pc:sldMk cId="1154223382" sldId="257"/>
            <ac:spMk id="121" creationId="{9B08CEC1-8088-4D50-A74D-26B6DD9FBFA9}"/>
          </ac:spMkLst>
        </pc:spChg>
        <pc:spChg chg="add mod">
          <ac:chgData name="Sanders Wang" userId="089d73b8-785c-4012-b931-81c632b6c9c7" providerId="ADAL" clId="{5354F822-A9E9-4067-BCDA-0FDA68F60510}" dt="2021-03-07T14:55:08.491" v="1868"/>
          <ac:spMkLst>
            <pc:docMk/>
            <pc:sldMk cId="1154223382" sldId="257"/>
            <ac:spMk id="122" creationId="{325A4616-C4F3-4A57-A770-DA0C5762FF3D}"/>
          </ac:spMkLst>
        </pc:spChg>
        <pc:spChg chg="add mod">
          <ac:chgData name="Sanders Wang" userId="089d73b8-785c-4012-b931-81c632b6c9c7" providerId="ADAL" clId="{5354F822-A9E9-4067-BCDA-0FDA68F60510}" dt="2021-03-07T14:55:08.491" v="1868"/>
          <ac:spMkLst>
            <pc:docMk/>
            <pc:sldMk cId="1154223382" sldId="257"/>
            <ac:spMk id="123" creationId="{34D38270-9080-4630-98FC-49D6D85E2A87}"/>
          </ac:spMkLst>
        </pc:spChg>
        <pc:spChg chg="add mod">
          <ac:chgData name="Sanders Wang" userId="089d73b8-785c-4012-b931-81c632b6c9c7" providerId="ADAL" clId="{5354F822-A9E9-4067-BCDA-0FDA68F60510}" dt="2021-03-07T14:55:08.491" v="1868"/>
          <ac:spMkLst>
            <pc:docMk/>
            <pc:sldMk cId="1154223382" sldId="257"/>
            <ac:spMk id="124" creationId="{0FF81F42-74F5-4519-9F0B-26DBDEF452A9}"/>
          </ac:spMkLst>
        </pc:spChg>
        <pc:spChg chg="add mod">
          <ac:chgData name="Sanders Wang" userId="089d73b8-785c-4012-b931-81c632b6c9c7" providerId="ADAL" clId="{5354F822-A9E9-4067-BCDA-0FDA68F60510}" dt="2021-03-07T14:55:08.491" v="1868"/>
          <ac:spMkLst>
            <pc:docMk/>
            <pc:sldMk cId="1154223382" sldId="257"/>
            <ac:spMk id="126" creationId="{62B574CB-072B-43B5-BF41-CF946C1529B0}"/>
          </ac:spMkLst>
        </pc:spChg>
        <pc:spChg chg="add mod">
          <ac:chgData name="Sanders Wang" userId="089d73b8-785c-4012-b931-81c632b6c9c7" providerId="ADAL" clId="{5354F822-A9E9-4067-BCDA-0FDA68F60510}" dt="2021-03-07T14:55:08.491" v="1868"/>
          <ac:spMkLst>
            <pc:docMk/>
            <pc:sldMk cId="1154223382" sldId="257"/>
            <ac:spMk id="128" creationId="{0991A9F1-BFFB-4413-AB1E-853C0E106E1F}"/>
          </ac:spMkLst>
        </pc:spChg>
        <pc:spChg chg="add mod">
          <ac:chgData name="Sanders Wang" userId="089d73b8-785c-4012-b931-81c632b6c9c7" providerId="ADAL" clId="{5354F822-A9E9-4067-BCDA-0FDA68F60510}" dt="2021-03-07T14:55:08.491" v="1868"/>
          <ac:spMkLst>
            <pc:docMk/>
            <pc:sldMk cId="1154223382" sldId="257"/>
            <ac:spMk id="129" creationId="{222A990A-737F-4FC6-AEE2-BD1C6315F3A1}"/>
          </ac:spMkLst>
        </pc:spChg>
        <pc:spChg chg="add mod">
          <ac:chgData name="Sanders Wang" userId="089d73b8-785c-4012-b931-81c632b6c9c7" providerId="ADAL" clId="{5354F822-A9E9-4067-BCDA-0FDA68F60510}" dt="2021-03-07T14:55:08.491" v="1868"/>
          <ac:spMkLst>
            <pc:docMk/>
            <pc:sldMk cId="1154223382" sldId="257"/>
            <ac:spMk id="130" creationId="{68F9CC3F-F792-4456-9B91-8F4FC6C12242}"/>
          </ac:spMkLst>
        </pc:spChg>
        <pc:spChg chg="add mod">
          <ac:chgData name="Sanders Wang" userId="089d73b8-785c-4012-b931-81c632b6c9c7" providerId="ADAL" clId="{5354F822-A9E9-4067-BCDA-0FDA68F60510}" dt="2021-03-07T14:55:08.491" v="1868"/>
          <ac:spMkLst>
            <pc:docMk/>
            <pc:sldMk cId="1154223382" sldId="257"/>
            <ac:spMk id="131" creationId="{10E7D8C6-B6EA-4E6C-A0AD-75880085FA6C}"/>
          </ac:spMkLst>
        </pc:spChg>
        <pc:spChg chg="add mod">
          <ac:chgData name="Sanders Wang" userId="089d73b8-785c-4012-b931-81c632b6c9c7" providerId="ADAL" clId="{5354F822-A9E9-4067-BCDA-0FDA68F60510}" dt="2021-03-07T14:55:08.491" v="1868"/>
          <ac:spMkLst>
            <pc:docMk/>
            <pc:sldMk cId="1154223382" sldId="257"/>
            <ac:spMk id="132" creationId="{81B8536A-3A31-47A5-9AA5-008360533EF8}"/>
          </ac:spMkLst>
        </pc:spChg>
        <pc:spChg chg="add mod">
          <ac:chgData name="Sanders Wang" userId="089d73b8-785c-4012-b931-81c632b6c9c7" providerId="ADAL" clId="{5354F822-A9E9-4067-BCDA-0FDA68F60510}" dt="2021-03-07T14:55:08.491" v="1868"/>
          <ac:spMkLst>
            <pc:docMk/>
            <pc:sldMk cId="1154223382" sldId="257"/>
            <ac:spMk id="133" creationId="{7F951BC6-9203-473E-B1E8-4DECA356E6DE}"/>
          </ac:spMkLst>
        </pc:spChg>
        <pc:spChg chg="add mod">
          <ac:chgData name="Sanders Wang" userId="089d73b8-785c-4012-b931-81c632b6c9c7" providerId="ADAL" clId="{5354F822-A9E9-4067-BCDA-0FDA68F60510}" dt="2021-03-07T14:55:08.491" v="1868"/>
          <ac:spMkLst>
            <pc:docMk/>
            <pc:sldMk cId="1154223382" sldId="257"/>
            <ac:spMk id="134" creationId="{4EFC8E9B-B49D-440B-BB5B-0B978AF45502}"/>
          </ac:spMkLst>
        </pc:spChg>
        <pc:spChg chg="add mod">
          <ac:chgData name="Sanders Wang" userId="089d73b8-785c-4012-b931-81c632b6c9c7" providerId="ADAL" clId="{5354F822-A9E9-4067-BCDA-0FDA68F60510}" dt="2021-03-07T14:55:08.491" v="1868"/>
          <ac:spMkLst>
            <pc:docMk/>
            <pc:sldMk cId="1154223382" sldId="257"/>
            <ac:spMk id="135" creationId="{ACA2C808-DBC9-4222-9D73-1A1026C94805}"/>
          </ac:spMkLst>
        </pc:spChg>
        <pc:spChg chg="add mod">
          <ac:chgData name="Sanders Wang" userId="089d73b8-785c-4012-b931-81c632b6c9c7" providerId="ADAL" clId="{5354F822-A9E9-4067-BCDA-0FDA68F60510}" dt="2021-03-07T14:55:08.491" v="1868"/>
          <ac:spMkLst>
            <pc:docMk/>
            <pc:sldMk cId="1154223382" sldId="257"/>
            <ac:spMk id="136" creationId="{F628AC10-9D96-4158-92D9-C7979892B472}"/>
          </ac:spMkLst>
        </pc:spChg>
        <pc:spChg chg="add mod">
          <ac:chgData name="Sanders Wang" userId="089d73b8-785c-4012-b931-81c632b6c9c7" providerId="ADAL" clId="{5354F822-A9E9-4067-BCDA-0FDA68F60510}" dt="2021-03-07T14:55:08.491" v="1868"/>
          <ac:spMkLst>
            <pc:docMk/>
            <pc:sldMk cId="1154223382" sldId="257"/>
            <ac:spMk id="137" creationId="{C7B237C0-D028-4F3B-9BB9-6A5815385C65}"/>
          </ac:spMkLst>
        </pc:spChg>
        <pc:spChg chg="add mod">
          <ac:chgData name="Sanders Wang" userId="089d73b8-785c-4012-b931-81c632b6c9c7" providerId="ADAL" clId="{5354F822-A9E9-4067-BCDA-0FDA68F60510}" dt="2021-03-07T14:55:08.491" v="1868"/>
          <ac:spMkLst>
            <pc:docMk/>
            <pc:sldMk cId="1154223382" sldId="257"/>
            <ac:spMk id="138" creationId="{5D299AE2-D102-4510-A1D2-BAD904959E34}"/>
          </ac:spMkLst>
        </pc:spChg>
        <pc:spChg chg="add mod">
          <ac:chgData name="Sanders Wang" userId="089d73b8-785c-4012-b931-81c632b6c9c7" providerId="ADAL" clId="{5354F822-A9E9-4067-BCDA-0FDA68F60510}" dt="2021-03-07T14:55:08.491" v="1868"/>
          <ac:spMkLst>
            <pc:docMk/>
            <pc:sldMk cId="1154223382" sldId="257"/>
            <ac:spMk id="139" creationId="{E9EDCA57-E1F5-4B50-B90E-F9652263B450}"/>
          </ac:spMkLst>
        </pc:spChg>
        <pc:spChg chg="add mod">
          <ac:chgData name="Sanders Wang" userId="089d73b8-785c-4012-b931-81c632b6c9c7" providerId="ADAL" clId="{5354F822-A9E9-4067-BCDA-0FDA68F60510}" dt="2021-03-07T14:55:08.491" v="1868"/>
          <ac:spMkLst>
            <pc:docMk/>
            <pc:sldMk cId="1154223382" sldId="257"/>
            <ac:spMk id="140" creationId="{801CA363-51D1-401C-B591-74C45AE20781}"/>
          </ac:spMkLst>
        </pc:spChg>
        <pc:spChg chg="add mod">
          <ac:chgData name="Sanders Wang" userId="089d73b8-785c-4012-b931-81c632b6c9c7" providerId="ADAL" clId="{5354F822-A9E9-4067-BCDA-0FDA68F60510}" dt="2021-03-10T18:42:07.270" v="3814" actId="20577"/>
          <ac:spMkLst>
            <pc:docMk/>
            <pc:sldMk cId="1154223382" sldId="257"/>
            <ac:spMk id="140" creationId="{867BA5EF-8B49-4257-953A-7AC90646601E}"/>
          </ac:spMkLst>
        </pc:spChg>
        <pc:spChg chg="add mod">
          <ac:chgData name="Sanders Wang" userId="089d73b8-785c-4012-b931-81c632b6c9c7" providerId="ADAL" clId="{5354F822-A9E9-4067-BCDA-0FDA68F60510}" dt="2021-03-07T14:55:08.491" v="1868"/>
          <ac:spMkLst>
            <pc:docMk/>
            <pc:sldMk cId="1154223382" sldId="257"/>
            <ac:spMk id="141" creationId="{4E64B67E-5EC3-4E7C-A78E-CF4AC55776DC}"/>
          </ac:spMkLst>
        </pc:spChg>
        <pc:spChg chg="add mod">
          <ac:chgData name="Sanders Wang" userId="089d73b8-785c-4012-b931-81c632b6c9c7" providerId="ADAL" clId="{5354F822-A9E9-4067-BCDA-0FDA68F60510}" dt="2021-03-07T14:55:08.491" v="1868"/>
          <ac:spMkLst>
            <pc:docMk/>
            <pc:sldMk cId="1154223382" sldId="257"/>
            <ac:spMk id="142" creationId="{22F0AC20-992B-432B-8263-9C8C368C9677}"/>
          </ac:spMkLst>
        </pc:spChg>
        <pc:spChg chg="add mod">
          <ac:chgData name="Sanders Wang" userId="089d73b8-785c-4012-b931-81c632b6c9c7" providerId="ADAL" clId="{5354F822-A9E9-4067-BCDA-0FDA68F60510}" dt="2021-03-11T18:36:11.313" v="7908" actId="14100"/>
          <ac:spMkLst>
            <pc:docMk/>
            <pc:sldMk cId="1154223382" sldId="257"/>
            <ac:spMk id="142" creationId="{D0E67BB4-DB5B-4C93-8CD7-B1AE24D8303B}"/>
          </ac:spMkLst>
        </pc:spChg>
        <pc:spChg chg="add mod">
          <ac:chgData name="Sanders Wang" userId="089d73b8-785c-4012-b931-81c632b6c9c7" providerId="ADAL" clId="{5354F822-A9E9-4067-BCDA-0FDA68F60510}" dt="2021-03-07T14:55:08.491" v="1868"/>
          <ac:spMkLst>
            <pc:docMk/>
            <pc:sldMk cId="1154223382" sldId="257"/>
            <ac:spMk id="143" creationId="{2ED4928E-FB2A-4C35-9FBA-4A278960D3D9}"/>
          </ac:spMkLst>
        </pc:spChg>
        <pc:spChg chg="add mod">
          <ac:chgData name="Sanders Wang" userId="089d73b8-785c-4012-b931-81c632b6c9c7" providerId="ADAL" clId="{5354F822-A9E9-4067-BCDA-0FDA68F60510}" dt="2021-03-07T14:55:08.491" v="1868"/>
          <ac:spMkLst>
            <pc:docMk/>
            <pc:sldMk cId="1154223382" sldId="257"/>
            <ac:spMk id="147" creationId="{3823E239-2213-4FD9-95CC-1937F0F3DA88}"/>
          </ac:spMkLst>
        </pc:spChg>
        <pc:spChg chg="add mod">
          <ac:chgData name="Sanders Wang" userId="089d73b8-785c-4012-b931-81c632b6c9c7" providerId="ADAL" clId="{5354F822-A9E9-4067-BCDA-0FDA68F60510}" dt="2021-03-07T14:55:08.491" v="1868"/>
          <ac:spMkLst>
            <pc:docMk/>
            <pc:sldMk cId="1154223382" sldId="257"/>
            <ac:spMk id="148" creationId="{4E62ABA1-858C-4149-A327-53263BCCD980}"/>
          </ac:spMkLst>
        </pc:spChg>
        <pc:spChg chg="add mod">
          <ac:chgData name="Sanders Wang" userId="089d73b8-785c-4012-b931-81c632b6c9c7" providerId="ADAL" clId="{5354F822-A9E9-4067-BCDA-0FDA68F60510}" dt="2021-03-07T14:55:08.491" v="1868"/>
          <ac:spMkLst>
            <pc:docMk/>
            <pc:sldMk cId="1154223382" sldId="257"/>
            <ac:spMk id="149" creationId="{C9E614CD-80B0-4C17-AC57-068A4A674696}"/>
          </ac:spMkLst>
        </pc:spChg>
        <pc:spChg chg="add mod">
          <ac:chgData name="Sanders Wang" userId="089d73b8-785c-4012-b931-81c632b6c9c7" providerId="ADAL" clId="{5354F822-A9E9-4067-BCDA-0FDA68F60510}" dt="2021-03-07T14:55:08.491" v="1868"/>
          <ac:spMkLst>
            <pc:docMk/>
            <pc:sldMk cId="1154223382" sldId="257"/>
            <ac:spMk id="151" creationId="{9A9FA371-AF9F-4D38-ABB5-B8ECA24496A0}"/>
          </ac:spMkLst>
        </pc:spChg>
        <pc:spChg chg="add mod">
          <ac:chgData name="Sanders Wang" userId="089d73b8-785c-4012-b931-81c632b6c9c7" providerId="ADAL" clId="{5354F822-A9E9-4067-BCDA-0FDA68F60510}" dt="2021-03-07T14:55:08.491" v="1868"/>
          <ac:spMkLst>
            <pc:docMk/>
            <pc:sldMk cId="1154223382" sldId="257"/>
            <ac:spMk id="153" creationId="{E0FE9E2A-A6C6-4A78-8B31-0B0016858635}"/>
          </ac:spMkLst>
        </pc:spChg>
        <pc:spChg chg="add mod">
          <ac:chgData name="Sanders Wang" userId="089d73b8-785c-4012-b931-81c632b6c9c7" providerId="ADAL" clId="{5354F822-A9E9-4067-BCDA-0FDA68F60510}" dt="2021-03-07T14:55:08.491" v="1868"/>
          <ac:spMkLst>
            <pc:docMk/>
            <pc:sldMk cId="1154223382" sldId="257"/>
            <ac:spMk id="154" creationId="{ADC4CE17-CA15-4C62-8403-EF3C19FBB3C5}"/>
          </ac:spMkLst>
        </pc:spChg>
        <pc:spChg chg="add mod">
          <ac:chgData name="Sanders Wang" userId="089d73b8-785c-4012-b931-81c632b6c9c7" providerId="ADAL" clId="{5354F822-A9E9-4067-BCDA-0FDA68F60510}" dt="2021-03-07T14:55:08.491" v="1868"/>
          <ac:spMkLst>
            <pc:docMk/>
            <pc:sldMk cId="1154223382" sldId="257"/>
            <ac:spMk id="155" creationId="{FDC390F7-97D1-415A-93E7-38CF509B6274}"/>
          </ac:spMkLst>
        </pc:spChg>
        <pc:spChg chg="add mod">
          <ac:chgData name="Sanders Wang" userId="089d73b8-785c-4012-b931-81c632b6c9c7" providerId="ADAL" clId="{5354F822-A9E9-4067-BCDA-0FDA68F60510}" dt="2021-03-07T14:55:08.491" v="1868"/>
          <ac:spMkLst>
            <pc:docMk/>
            <pc:sldMk cId="1154223382" sldId="257"/>
            <ac:spMk id="157" creationId="{789746A2-B6C7-4638-84FD-CF5D55C2A05D}"/>
          </ac:spMkLst>
        </pc:spChg>
        <pc:spChg chg="add mod">
          <ac:chgData name="Sanders Wang" userId="089d73b8-785c-4012-b931-81c632b6c9c7" providerId="ADAL" clId="{5354F822-A9E9-4067-BCDA-0FDA68F60510}" dt="2021-03-07T14:55:08.491" v="1868"/>
          <ac:spMkLst>
            <pc:docMk/>
            <pc:sldMk cId="1154223382" sldId="257"/>
            <ac:spMk id="158" creationId="{A8441CF2-A134-4978-BA00-CF075E6B97F8}"/>
          </ac:spMkLst>
        </pc:spChg>
        <pc:spChg chg="add mod">
          <ac:chgData name="Sanders Wang" userId="089d73b8-785c-4012-b931-81c632b6c9c7" providerId="ADAL" clId="{5354F822-A9E9-4067-BCDA-0FDA68F60510}" dt="2021-03-07T14:55:08.491" v="1868"/>
          <ac:spMkLst>
            <pc:docMk/>
            <pc:sldMk cId="1154223382" sldId="257"/>
            <ac:spMk id="159" creationId="{A1287641-AE96-45DD-A233-840CFABCFE29}"/>
          </ac:spMkLst>
        </pc:spChg>
        <pc:spChg chg="add mod">
          <ac:chgData name="Sanders Wang" userId="089d73b8-785c-4012-b931-81c632b6c9c7" providerId="ADAL" clId="{5354F822-A9E9-4067-BCDA-0FDA68F60510}" dt="2021-03-07T14:55:08.491" v="1868"/>
          <ac:spMkLst>
            <pc:docMk/>
            <pc:sldMk cId="1154223382" sldId="257"/>
            <ac:spMk id="160" creationId="{30342497-AFC6-44EF-A146-989F6EF52904}"/>
          </ac:spMkLst>
        </pc:spChg>
        <pc:spChg chg="add mod">
          <ac:chgData name="Sanders Wang" userId="089d73b8-785c-4012-b931-81c632b6c9c7" providerId="ADAL" clId="{5354F822-A9E9-4067-BCDA-0FDA68F60510}" dt="2021-03-07T14:55:08.491" v="1868"/>
          <ac:spMkLst>
            <pc:docMk/>
            <pc:sldMk cId="1154223382" sldId="257"/>
            <ac:spMk id="161" creationId="{629A1A0A-4F64-4907-AE07-A146F688A1CF}"/>
          </ac:spMkLst>
        </pc:spChg>
        <pc:spChg chg="add mod">
          <ac:chgData name="Sanders Wang" userId="089d73b8-785c-4012-b931-81c632b6c9c7" providerId="ADAL" clId="{5354F822-A9E9-4067-BCDA-0FDA68F60510}" dt="2021-03-07T14:55:08.491" v="1868"/>
          <ac:spMkLst>
            <pc:docMk/>
            <pc:sldMk cId="1154223382" sldId="257"/>
            <ac:spMk id="162" creationId="{A4E3F2AA-9C80-46B6-9CE1-6C5384C1DAE4}"/>
          </ac:spMkLst>
        </pc:spChg>
        <pc:spChg chg="add mod">
          <ac:chgData name="Sanders Wang" userId="089d73b8-785c-4012-b931-81c632b6c9c7" providerId="ADAL" clId="{5354F822-A9E9-4067-BCDA-0FDA68F60510}" dt="2021-03-07T14:55:08.491" v="1868"/>
          <ac:spMkLst>
            <pc:docMk/>
            <pc:sldMk cId="1154223382" sldId="257"/>
            <ac:spMk id="163" creationId="{3F055C72-37FB-47D5-A814-1DD2F14BE2F4}"/>
          </ac:spMkLst>
        </pc:spChg>
        <pc:spChg chg="add mod">
          <ac:chgData name="Sanders Wang" userId="089d73b8-785c-4012-b931-81c632b6c9c7" providerId="ADAL" clId="{5354F822-A9E9-4067-BCDA-0FDA68F60510}" dt="2021-03-07T14:55:08.491" v="1868"/>
          <ac:spMkLst>
            <pc:docMk/>
            <pc:sldMk cId="1154223382" sldId="257"/>
            <ac:spMk id="164" creationId="{FB812F4E-80CC-47CB-A47F-6136204E4C9F}"/>
          </ac:spMkLst>
        </pc:spChg>
        <pc:spChg chg="add mod">
          <ac:chgData name="Sanders Wang" userId="089d73b8-785c-4012-b931-81c632b6c9c7" providerId="ADAL" clId="{5354F822-A9E9-4067-BCDA-0FDA68F60510}" dt="2021-03-07T14:55:08.491" v="1868"/>
          <ac:spMkLst>
            <pc:docMk/>
            <pc:sldMk cId="1154223382" sldId="257"/>
            <ac:spMk id="165" creationId="{19718F08-71C4-4679-8164-7CB907A9FBEF}"/>
          </ac:spMkLst>
        </pc:spChg>
        <pc:spChg chg="add mod">
          <ac:chgData name="Sanders Wang" userId="089d73b8-785c-4012-b931-81c632b6c9c7" providerId="ADAL" clId="{5354F822-A9E9-4067-BCDA-0FDA68F60510}" dt="2021-03-07T14:55:08.491" v="1868"/>
          <ac:spMkLst>
            <pc:docMk/>
            <pc:sldMk cId="1154223382" sldId="257"/>
            <ac:spMk id="166" creationId="{580AC8B2-21D8-49CF-BB00-CD08978CCCA9}"/>
          </ac:spMkLst>
        </pc:spChg>
        <pc:spChg chg="add mod">
          <ac:chgData name="Sanders Wang" userId="089d73b8-785c-4012-b931-81c632b6c9c7" providerId="ADAL" clId="{5354F822-A9E9-4067-BCDA-0FDA68F60510}" dt="2021-03-07T14:55:08.491" v="1868"/>
          <ac:spMkLst>
            <pc:docMk/>
            <pc:sldMk cId="1154223382" sldId="257"/>
            <ac:spMk id="167" creationId="{E0A66837-B7A9-46F0-8067-9E4DFEC80313}"/>
          </ac:spMkLst>
        </pc:spChg>
        <pc:spChg chg="add mod">
          <ac:chgData name="Sanders Wang" userId="089d73b8-785c-4012-b931-81c632b6c9c7" providerId="ADAL" clId="{5354F822-A9E9-4067-BCDA-0FDA68F60510}" dt="2021-03-07T14:55:08.491" v="1868"/>
          <ac:spMkLst>
            <pc:docMk/>
            <pc:sldMk cId="1154223382" sldId="257"/>
            <ac:spMk id="168" creationId="{0F8234EE-394B-427B-835B-6F5B885C6CAD}"/>
          </ac:spMkLst>
        </pc:spChg>
        <pc:spChg chg="add mod">
          <ac:chgData name="Sanders Wang" userId="089d73b8-785c-4012-b931-81c632b6c9c7" providerId="ADAL" clId="{5354F822-A9E9-4067-BCDA-0FDA68F60510}" dt="2021-03-07T14:55:08.491" v="1868"/>
          <ac:spMkLst>
            <pc:docMk/>
            <pc:sldMk cId="1154223382" sldId="257"/>
            <ac:spMk id="170" creationId="{F0E88B86-829A-4E72-A382-95406F277CDB}"/>
          </ac:spMkLst>
        </pc:spChg>
        <pc:spChg chg="add mod">
          <ac:chgData name="Sanders Wang" userId="089d73b8-785c-4012-b931-81c632b6c9c7" providerId="ADAL" clId="{5354F822-A9E9-4067-BCDA-0FDA68F60510}" dt="2021-03-07T14:55:08.491" v="1868"/>
          <ac:spMkLst>
            <pc:docMk/>
            <pc:sldMk cId="1154223382" sldId="257"/>
            <ac:spMk id="171" creationId="{D455988E-8233-4537-9DE4-C5B7503849A4}"/>
          </ac:spMkLst>
        </pc:spChg>
        <pc:spChg chg="add mod">
          <ac:chgData name="Sanders Wang" userId="089d73b8-785c-4012-b931-81c632b6c9c7" providerId="ADAL" clId="{5354F822-A9E9-4067-BCDA-0FDA68F60510}" dt="2021-03-07T14:55:08.491" v="1868"/>
          <ac:spMkLst>
            <pc:docMk/>
            <pc:sldMk cId="1154223382" sldId="257"/>
            <ac:spMk id="174" creationId="{29655EED-2281-4BF1-A51C-71A4DFCBD33E}"/>
          </ac:spMkLst>
        </pc:spChg>
        <pc:spChg chg="add mod">
          <ac:chgData name="Sanders Wang" userId="089d73b8-785c-4012-b931-81c632b6c9c7" providerId="ADAL" clId="{5354F822-A9E9-4067-BCDA-0FDA68F60510}" dt="2021-03-07T14:55:08.491" v="1868"/>
          <ac:spMkLst>
            <pc:docMk/>
            <pc:sldMk cId="1154223382" sldId="257"/>
            <ac:spMk id="175" creationId="{8B1E9AF9-1F75-4511-850D-28D457460196}"/>
          </ac:spMkLst>
        </pc:spChg>
        <pc:spChg chg="add mod">
          <ac:chgData name="Sanders Wang" userId="089d73b8-785c-4012-b931-81c632b6c9c7" providerId="ADAL" clId="{5354F822-A9E9-4067-BCDA-0FDA68F60510}" dt="2021-03-07T14:55:08.491" v="1868"/>
          <ac:spMkLst>
            <pc:docMk/>
            <pc:sldMk cId="1154223382" sldId="257"/>
            <ac:spMk id="176" creationId="{79338BC2-FD16-42F2-BE4E-ED65DCA9B0C2}"/>
          </ac:spMkLst>
        </pc:spChg>
        <pc:spChg chg="add mod">
          <ac:chgData name="Sanders Wang" userId="089d73b8-785c-4012-b931-81c632b6c9c7" providerId="ADAL" clId="{5354F822-A9E9-4067-BCDA-0FDA68F60510}" dt="2021-03-07T14:55:08.491" v="1868"/>
          <ac:spMkLst>
            <pc:docMk/>
            <pc:sldMk cId="1154223382" sldId="257"/>
            <ac:spMk id="178" creationId="{408F2CF6-59B3-4D77-B037-C75EBFB424DB}"/>
          </ac:spMkLst>
        </pc:spChg>
        <pc:spChg chg="add mod">
          <ac:chgData name="Sanders Wang" userId="089d73b8-785c-4012-b931-81c632b6c9c7" providerId="ADAL" clId="{5354F822-A9E9-4067-BCDA-0FDA68F60510}" dt="2021-03-07T14:55:08.491" v="1868"/>
          <ac:spMkLst>
            <pc:docMk/>
            <pc:sldMk cId="1154223382" sldId="257"/>
            <ac:spMk id="179" creationId="{B5A1DB4D-5683-4857-86FC-043FD725E86A}"/>
          </ac:spMkLst>
        </pc:spChg>
        <pc:spChg chg="add mod">
          <ac:chgData name="Sanders Wang" userId="089d73b8-785c-4012-b931-81c632b6c9c7" providerId="ADAL" clId="{5354F822-A9E9-4067-BCDA-0FDA68F60510}" dt="2021-03-07T14:55:08.491" v="1868"/>
          <ac:spMkLst>
            <pc:docMk/>
            <pc:sldMk cId="1154223382" sldId="257"/>
            <ac:spMk id="180" creationId="{58582F29-44CD-4A3A-AF3B-4E92F59ECFE6}"/>
          </ac:spMkLst>
        </pc:spChg>
        <pc:spChg chg="add mod">
          <ac:chgData name="Sanders Wang" userId="089d73b8-785c-4012-b931-81c632b6c9c7" providerId="ADAL" clId="{5354F822-A9E9-4067-BCDA-0FDA68F60510}" dt="2021-03-07T14:55:08.491" v="1868"/>
          <ac:spMkLst>
            <pc:docMk/>
            <pc:sldMk cId="1154223382" sldId="257"/>
            <ac:spMk id="181" creationId="{BB610DFD-AE50-4133-8D37-20E2AB3C1E1F}"/>
          </ac:spMkLst>
        </pc:spChg>
        <pc:spChg chg="add mod">
          <ac:chgData name="Sanders Wang" userId="089d73b8-785c-4012-b931-81c632b6c9c7" providerId="ADAL" clId="{5354F822-A9E9-4067-BCDA-0FDA68F60510}" dt="2021-03-07T14:55:08.491" v="1868"/>
          <ac:spMkLst>
            <pc:docMk/>
            <pc:sldMk cId="1154223382" sldId="257"/>
            <ac:spMk id="182" creationId="{79DFBEFB-EDCC-4F3F-A9AA-3D100876A4E9}"/>
          </ac:spMkLst>
        </pc:spChg>
        <pc:spChg chg="add mod">
          <ac:chgData name="Sanders Wang" userId="089d73b8-785c-4012-b931-81c632b6c9c7" providerId="ADAL" clId="{5354F822-A9E9-4067-BCDA-0FDA68F60510}" dt="2021-03-07T14:55:08.491" v="1868"/>
          <ac:spMkLst>
            <pc:docMk/>
            <pc:sldMk cId="1154223382" sldId="257"/>
            <ac:spMk id="183" creationId="{FFE8D25D-AA86-4B73-A431-B4AD4123E630}"/>
          </ac:spMkLst>
        </pc:spChg>
        <pc:spChg chg="add mod">
          <ac:chgData name="Sanders Wang" userId="089d73b8-785c-4012-b931-81c632b6c9c7" providerId="ADAL" clId="{5354F822-A9E9-4067-BCDA-0FDA68F60510}" dt="2021-03-07T14:55:08.491" v="1868"/>
          <ac:spMkLst>
            <pc:docMk/>
            <pc:sldMk cId="1154223382" sldId="257"/>
            <ac:spMk id="184" creationId="{58D0A4D8-AC76-4A06-A264-510474D94B90}"/>
          </ac:spMkLst>
        </pc:spChg>
        <pc:spChg chg="add mod">
          <ac:chgData name="Sanders Wang" userId="089d73b8-785c-4012-b931-81c632b6c9c7" providerId="ADAL" clId="{5354F822-A9E9-4067-BCDA-0FDA68F60510}" dt="2021-03-07T14:55:08.491" v="1868"/>
          <ac:spMkLst>
            <pc:docMk/>
            <pc:sldMk cId="1154223382" sldId="257"/>
            <ac:spMk id="186" creationId="{D49899BE-1A53-498A-9827-AB0F12890E1C}"/>
          </ac:spMkLst>
        </pc:spChg>
        <pc:spChg chg="add mod">
          <ac:chgData name="Sanders Wang" userId="089d73b8-785c-4012-b931-81c632b6c9c7" providerId="ADAL" clId="{5354F822-A9E9-4067-BCDA-0FDA68F60510}" dt="2021-03-07T14:55:08.491" v="1868"/>
          <ac:spMkLst>
            <pc:docMk/>
            <pc:sldMk cId="1154223382" sldId="257"/>
            <ac:spMk id="187" creationId="{2D48431F-F68F-4A8C-9B71-582527DF68DA}"/>
          </ac:spMkLst>
        </pc:spChg>
        <pc:spChg chg="add mod">
          <ac:chgData name="Sanders Wang" userId="089d73b8-785c-4012-b931-81c632b6c9c7" providerId="ADAL" clId="{5354F822-A9E9-4067-BCDA-0FDA68F60510}" dt="2021-03-07T14:55:08.491" v="1868"/>
          <ac:spMkLst>
            <pc:docMk/>
            <pc:sldMk cId="1154223382" sldId="257"/>
            <ac:spMk id="188" creationId="{C5D76059-73C0-4B21-ABAB-052545331D2E}"/>
          </ac:spMkLst>
        </pc:spChg>
        <pc:spChg chg="add mod">
          <ac:chgData name="Sanders Wang" userId="089d73b8-785c-4012-b931-81c632b6c9c7" providerId="ADAL" clId="{5354F822-A9E9-4067-BCDA-0FDA68F60510}" dt="2021-03-07T14:55:08.491" v="1868"/>
          <ac:spMkLst>
            <pc:docMk/>
            <pc:sldMk cId="1154223382" sldId="257"/>
            <ac:spMk id="189" creationId="{66C634D5-3C1C-4D42-B417-624A793C8130}"/>
          </ac:spMkLst>
        </pc:spChg>
        <pc:spChg chg="add mod">
          <ac:chgData name="Sanders Wang" userId="089d73b8-785c-4012-b931-81c632b6c9c7" providerId="ADAL" clId="{5354F822-A9E9-4067-BCDA-0FDA68F60510}" dt="2021-03-07T14:55:08.491" v="1868"/>
          <ac:spMkLst>
            <pc:docMk/>
            <pc:sldMk cId="1154223382" sldId="257"/>
            <ac:spMk id="190" creationId="{18BFD1A2-3E27-48FE-B36E-51DAB3073E74}"/>
          </ac:spMkLst>
        </pc:spChg>
        <pc:spChg chg="add mod">
          <ac:chgData name="Sanders Wang" userId="089d73b8-785c-4012-b931-81c632b6c9c7" providerId="ADAL" clId="{5354F822-A9E9-4067-BCDA-0FDA68F60510}" dt="2021-03-07T14:55:08.491" v="1868"/>
          <ac:spMkLst>
            <pc:docMk/>
            <pc:sldMk cId="1154223382" sldId="257"/>
            <ac:spMk id="191" creationId="{8BFEB2AA-6B96-4221-83D1-C4A66B11B7BB}"/>
          </ac:spMkLst>
        </pc:spChg>
        <pc:spChg chg="add mod">
          <ac:chgData name="Sanders Wang" userId="089d73b8-785c-4012-b931-81c632b6c9c7" providerId="ADAL" clId="{5354F822-A9E9-4067-BCDA-0FDA68F60510}" dt="2021-03-07T14:55:08.491" v="1868"/>
          <ac:spMkLst>
            <pc:docMk/>
            <pc:sldMk cId="1154223382" sldId="257"/>
            <ac:spMk id="192" creationId="{943CD07C-632F-4D13-9EC9-353B95E1AEEB}"/>
          </ac:spMkLst>
        </pc:spChg>
        <pc:spChg chg="add mod">
          <ac:chgData name="Sanders Wang" userId="089d73b8-785c-4012-b931-81c632b6c9c7" providerId="ADAL" clId="{5354F822-A9E9-4067-BCDA-0FDA68F60510}" dt="2021-03-07T14:55:08.491" v="1868"/>
          <ac:spMkLst>
            <pc:docMk/>
            <pc:sldMk cId="1154223382" sldId="257"/>
            <ac:spMk id="195" creationId="{CDB5B284-BB57-4782-90CE-E62432CD8E42}"/>
          </ac:spMkLst>
        </pc:spChg>
        <pc:spChg chg="add mod">
          <ac:chgData name="Sanders Wang" userId="089d73b8-785c-4012-b931-81c632b6c9c7" providerId="ADAL" clId="{5354F822-A9E9-4067-BCDA-0FDA68F60510}" dt="2021-03-07T14:55:08.491" v="1868"/>
          <ac:spMkLst>
            <pc:docMk/>
            <pc:sldMk cId="1154223382" sldId="257"/>
            <ac:spMk id="198" creationId="{91407F40-4F46-42EA-82E2-F589E41AF7EE}"/>
          </ac:spMkLst>
        </pc:spChg>
        <pc:spChg chg="add mod">
          <ac:chgData name="Sanders Wang" userId="089d73b8-785c-4012-b931-81c632b6c9c7" providerId="ADAL" clId="{5354F822-A9E9-4067-BCDA-0FDA68F60510}" dt="2021-03-07T14:55:08.491" v="1868"/>
          <ac:spMkLst>
            <pc:docMk/>
            <pc:sldMk cId="1154223382" sldId="257"/>
            <ac:spMk id="199" creationId="{8904C288-7235-4B74-B01A-58F3D880F4FB}"/>
          </ac:spMkLst>
        </pc:spChg>
        <pc:spChg chg="add mod">
          <ac:chgData name="Sanders Wang" userId="089d73b8-785c-4012-b931-81c632b6c9c7" providerId="ADAL" clId="{5354F822-A9E9-4067-BCDA-0FDA68F60510}" dt="2021-03-07T14:55:08.491" v="1868"/>
          <ac:spMkLst>
            <pc:docMk/>
            <pc:sldMk cId="1154223382" sldId="257"/>
            <ac:spMk id="201" creationId="{E33C7D6A-5AD4-4F61-8017-8E177A3C059F}"/>
          </ac:spMkLst>
        </pc:spChg>
        <pc:spChg chg="add mod">
          <ac:chgData name="Sanders Wang" userId="089d73b8-785c-4012-b931-81c632b6c9c7" providerId="ADAL" clId="{5354F822-A9E9-4067-BCDA-0FDA68F60510}" dt="2021-03-07T14:55:08.491" v="1868"/>
          <ac:spMkLst>
            <pc:docMk/>
            <pc:sldMk cId="1154223382" sldId="257"/>
            <ac:spMk id="202" creationId="{D8E9AC72-D9E7-494C-AAA2-A0E9736091DF}"/>
          </ac:spMkLst>
        </pc:spChg>
        <pc:spChg chg="add mod">
          <ac:chgData name="Sanders Wang" userId="089d73b8-785c-4012-b931-81c632b6c9c7" providerId="ADAL" clId="{5354F822-A9E9-4067-BCDA-0FDA68F60510}" dt="2021-03-07T16:21:32.184" v="2950" actId="1036"/>
          <ac:spMkLst>
            <pc:docMk/>
            <pc:sldMk cId="1154223382" sldId="257"/>
            <ac:spMk id="204" creationId="{4E2EB87D-8D73-461E-A69E-298C5235CBA9}"/>
          </ac:spMkLst>
        </pc:spChg>
        <pc:spChg chg="add mod">
          <ac:chgData name="Sanders Wang" userId="089d73b8-785c-4012-b931-81c632b6c9c7" providerId="ADAL" clId="{5354F822-A9E9-4067-BCDA-0FDA68F60510}" dt="2021-03-07T16:21:39.288" v="2962" actId="1035"/>
          <ac:spMkLst>
            <pc:docMk/>
            <pc:sldMk cId="1154223382" sldId="257"/>
            <ac:spMk id="206" creationId="{F0D9EA1F-84D3-4705-B143-0DAF8EC54C1E}"/>
          </ac:spMkLst>
        </pc:spChg>
        <pc:spChg chg="add del mod">
          <ac:chgData name="Sanders Wang" userId="089d73b8-785c-4012-b931-81c632b6c9c7" providerId="ADAL" clId="{5354F822-A9E9-4067-BCDA-0FDA68F60510}" dt="2021-03-07T14:57:57.495" v="1904" actId="478"/>
          <ac:spMkLst>
            <pc:docMk/>
            <pc:sldMk cId="1154223382" sldId="257"/>
            <ac:spMk id="209" creationId="{7AA34CE3-EB7D-4449-A736-E9070B39920B}"/>
          </ac:spMkLst>
        </pc:spChg>
        <pc:spChg chg="add mod">
          <ac:chgData name="Sanders Wang" userId="089d73b8-785c-4012-b931-81c632b6c9c7" providerId="ADAL" clId="{5354F822-A9E9-4067-BCDA-0FDA68F60510}" dt="2021-03-07T16:21:32.184" v="2950" actId="1036"/>
          <ac:spMkLst>
            <pc:docMk/>
            <pc:sldMk cId="1154223382" sldId="257"/>
            <ac:spMk id="210" creationId="{CC73F1DC-DC7B-406C-A9B3-A45C7D16A512}"/>
          </ac:spMkLst>
        </pc:spChg>
        <pc:spChg chg="add mod">
          <ac:chgData name="Sanders Wang" userId="089d73b8-785c-4012-b931-81c632b6c9c7" providerId="ADAL" clId="{5354F822-A9E9-4067-BCDA-0FDA68F60510}" dt="2021-03-07T16:21:32.184" v="2950" actId="1036"/>
          <ac:spMkLst>
            <pc:docMk/>
            <pc:sldMk cId="1154223382" sldId="257"/>
            <ac:spMk id="214" creationId="{41157CB0-275A-45EF-B025-C450BA766A6C}"/>
          </ac:spMkLst>
        </pc:spChg>
        <pc:spChg chg="add mod">
          <ac:chgData name="Sanders Wang" userId="089d73b8-785c-4012-b931-81c632b6c9c7" providerId="ADAL" clId="{5354F822-A9E9-4067-BCDA-0FDA68F60510}" dt="2021-03-07T16:21:32.184" v="2950" actId="1036"/>
          <ac:spMkLst>
            <pc:docMk/>
            <pc:sldMk cId="1154223382" sldId="257"/>
            <ac:spMk id="216" creationId="{E18CE872-A7C4-48E0-877F-63BF1A0D1EC6}"/>
          </ac:spMkLst>
        </pc:spChg>
        <pc:spChg chg="add mod">
          <ac:chgData name="Sanders Wang" userId="089d73b8-785c-4012-b931-81c632b6c9c7" providerId="ADAL" clId="{5354F822-A9E9-4067-BCDA-0FDA68F60510}" dt="2021-03-07T16:21:32.184" v="2950" actId="1036"/>
          <ac:spMkLst>
            <pc:docMk/>
            <pc:sldMk cId="1154223382" sldId="257"/>
            <ac:spMk id="227" creationId="{9649161E-F8EB-4534-943A-7581F8BE18F1}"/>
          </ac:spMkLst>
        </pc:spChg>
        <pc:spChg chg="add mod">
          <ac:chgData name="Sanders Wang" userId="089d73b8-785c-4012-b931-81c632b6c9c7" providerId="ADAL" clId="{5354F822-A9E9-4067-BCDA-0FDA68F60510}" dt="2021-03-07T16:37:48.937" v="3078" actId="113"/>
          <ac:spMkLst>
            <pc:docMk/>
            <pc:sldMk cId="1154223382" sldId="257"/>
            <ac:spMk id="228" creationId="{3ADC4150-49AA-405D-9597-6717EDB7E8B2}"/>
          </ac:spMkLst>
        </pc:spChg>
        <pc:spChg chg="add mod">
          <ac:chgData name="Sanders Wang" userId="089d73b8-785c-4012-b931-81c632b6c9c7" providerId="ADAL" clId="{5354F822-A9E9-4067-BCDA-0FDA68F60510}" dt="2021-03-07T16:21:32.184" v="2950" actId="1036"/>
          <ac:spMkLst>
            <pc:docMk/>
            <pc:sldMk cId="1154223382" sldId="257"/>
            <ac:spMk id="229" creationId="{0610A4B2-0751-4777-AA7C-D11ECFB78AFE}"/>
          </ac:spMkLst>
        </pc:spChg>
        <pc:spChg chg="add del mod">
          <ac:chgData name="Sanders Wang" userId="089d73b8-785c-4012-b931-81c632b6c9c7" providerId="ADAL" clId="{5354F822-A9E9-4067-BCDA-0FDA68F60510}" dt="2021-03-07T15:11:08.582" v="2107" actId="478"/>
          <ac:spMkLst>
            <pc:docMk/>
            <pc:sldMk cId="1154223382" sldId="257"/>
            <ac:spMk id="232" creationId="{17FA5ED9-EA21-426D-90A5-575444C13999}"/>
          </ac:spMkLst>
        </pc:spChg>
        <pc:spChg chg="add mod">
          <ac:chgData name="Sanders Wang" userId="089d73b8-785c-4012-b931-81c632b6c9c7" providerId="ADAL" clId="{5354F822-A9E9-4067-BCDA-0FDA68F60510}" dt="2021-03-07T16:21:32.184" v="2950" actId="1036"/>
          <ac:spMkLst>
            <pc:docMk/>
            <pc:sldMk cId="1154223382" sldId="257"/>
            <ac:spMk id="234" creationId="{65FCADA9-75C4-491F-A6B8-236A72A004D2}"/>
          </ac:spMkLst>
        </pc:spChg>
        <pc:spChg chg="add mod">
          <ac:chgData name="Sanders Wang" userId="089d73b8-785c-4012-b931-81c632b6c9c7" providerId="ADAL" clId="{5354F822-A9E9-4067-BCDA-0FDA68F60510}" dt="2021-03-07T16:37:48.937" v="3078" actId="113"/>
          <ac:spMkLst>
            <pc:docMk/>
            <pc:sldMk cId="1154223382" sldId="257"/>
            <ac:spMk id="235" creationId="{EC00C743-BB1B-4586-B82D-528CE3E574E4}"/>
          </ac:spMkLst>
        </pc:spChg>
        <pc:spChg chg="add del mod">
          <ac:chgData name="Sanders Wang" userId="089d73b8-785c-4012-b931-81c632b6c9c7" providerId="ADAL" clId="{5354F822-A9E9-4067-BCDA-0FDA68F60510}" dt="2021-03-07T15:11:10.668" v="2108" actId="478"/>
          <ac:spMkLst>
            <pc:docMk/>
            <pc:sldMk cId="1154223382" sldId="257"/>
            <ac:spMk id="238" creationId="{5EA7D0DB-A284-40CD-9A8D-CC4E244CB7D9}"/>
          </ac:spMkLst>
        </pc:spChg>
        <pc:spChg chg="add mod">
          <ac:chgData name="Sanders Wang" userId="089d73b8-785c-4012-b931-81c632b6c9c7" providerId="ADAL" clId="{5354F822-A9E9-4067-BCDA-0FDA68F60510}" dt="2021-03-07T16:21:32.184" v="2950" actId="1036"/>
          <ac:spMkLst>
            <pc:docMk/>
            <pc:sldMk cId="1154223382" sldId="257"/>
            <ac:spMk id="240" creationId="{3E8B9A36-C4AD-4751-BED1-B5B33580DF37}"/>
          </ac:spMkLst>
        </pc:spChg>
        <pc:spChg chg="add mod">
          <ac:chgData name="Sanders Wang" userId="089d73b8-785c-4012-b931-81c632b6c9c7" providerId="ADAL" clId="{5354F822-A9E9-4067-BCDA-0FDA68F60510}" dt="2021-03-07T16:21:32.184" v="2950" actId="1036"/>
          <ac:spMkLst>
            <pc:docMk/>
            <pc:sldMk cId="1154223382" sldId="257"/>
            <ac:spMk id="254" creationId="{2901C124-8396-4637-B75A-4A26402BA244}"/>
          </ac:spMkLst>
        </pc:spChg>
        <pc:spChg chg="add mod">
          <ac:chgData name="Sanders Wang" userId="089d73b8-785c-4012-b931-81c632b6c9c7" providerId="ADAL" clId="{5354F822-A9E9-4067-BCDA-0FDA68F60510}" dt="2021-03-07T16:21:32.184" v="2950" actId="1036"/>
          <ac:spMkLst>
            <pc:docMk/>
            <pc:sldMk cId="1154223382" sldId="257"/>
            <ac:spMk id="258" creationId="{D75A76A5-B402-4825-A7EC-35B1B5CD3AB9}"/>
          </ac:spMkLst>
        </pc:spChg>
        <pc:spChg chg="add mod">
          <ac:chgData name="Sanders Wang" userId="089d73b8-785c-4012-b931-81c632b6c9c7" providerId="ADAL" clId="{5354F822-A9E9-4067-BCDA-0FDA68F60510}" dt="2021-03-07T16:37:53.160" v="3079" actId="14100"/>
          <ac:spMkLst>
            <pc:docMk/>
            <pc:sldMk cId="1154223382" sldId="257"/>
            <ac:spMk id="259" creationId="{C4E31602-77E4-4FA0-BEB7-57D56926DBAF}"/>
          </ac:spMkLst>
        </pc:spChg>
        <pc:spChg chg="add mod">
          <ac:chgData name="Sanders Wang" userId="089d73b8-785c-4012-b931-81c632b6c9c7" providerId="ADAL" clId="{5354F822-A9E9-4067-BCDA-0FDA68F60510}" dt="2021-03-07T16:21:32.184" v="2950" actId="1036"/>
          <ac:spMkLst>
            <pc:docMk/>
            <pc:sldMk cId="1154223382" sldId="257"/>
            <ac:spMk id="260" creationId="{36122DC0-027E-4C06-883F-DFD983BC3C40}"/>
          </ac:spMkLst>
        </pc:spChg>
        <pc:spChg chg="add mod">
          <ac:chgData name="Sanders Wang" userId="089d73b8-785c-4012-b931-81c632b6c9c7" providerId="ADAL" clId="{5354F822-A9E9-4067-BCDA-0FDA68F60510}" dt="2021-03-07T16:21:32.184" v="2950" actId="1036"/>
          <ac:spMkLst>
            <pc:docMk/>
            <pc:sldMk cId="1154223382" sldId="257"/>
            <ac:spMk id="263" creationId="{BEF30532-FC90-4E55-941B-D61C0A3C8FE3}"/>
          </ac:spMkLst>
        </pc:spChg>
        <pc:spChg chg="add mod">
          <ac:chgData name="Sanders Wang" userId="089d73b8-785c-4012-b931-81c632b6c9c7" providerId="ADAL" clId="{5354F822-A9E9-4067-BCDA-0FDA68F60510}" dt="2021-03-07T16:21:32.184" v="2950" actId="1036"/>
          <ac:spMkLst>
            <pc:docMk/>
            <pc:sldMk cId="1154223382" sldId="257"/>
            <ac:spMk id="265" creationId="{1D10A5B6-16D1-4A54-A1E1-D2B703C7F581}"/>
          </ac:spMkLst>
        </pc:spChg>
        <pc:spChg chg="add mod">
          <ac:chgData name="Sanders Wang" userId="089d73b8-785c-4012-b931-81c632b6c9c7" providerId="ADAL" clId="{5354F822-A9E9-4067-BCDA-0FDA68F60510}" dt="2021-03-07T16:21:32.184" v="2950" actId="1036"/>
          <ac:spMkLst>
            <pc:docMk/>
            <pc:sldMk cId="1154223382" sldId="257"/>
            <ac:spMk id="269" creationId="{21A3015B-852D-4E4B-9CB2-3A358980AE4E}"/>
          </ac:spMkLst>
        </pc:spChg>
        <pc:spChg chg="add mod">
          <ac:chgData name="Sanders Wang" userId="089d73b8-785c-4012-b931-81c632b6c9c7" providerId="ADAL" clId="{5354F822-A9E9-4067-BCDA-0FDA68F60510}" dt="2021-03-07T16:21:32.184" v="2950" actId="1036"/>
          <ac:spMkLst>
            <pc:docMk/>
            <pc:sldMk cId="1154223382" sldId="257"/>
            <ac:spMk id="277" creationId="{2B9D0678-B691-4442-9D06-29DDF38A921D}"/>
          </ac:spMkLst>
        </pc:spChg>
        <pc:spChg chg="add mod">
          <ac:chgData name="Sanders Wang" userId="089d73b8-785c-4012-b931-81c632b6c9c7" providerId="ADAL" clId="{5354F822-A9E9-4067-BCDA-0FDA68F60510}" dt="2021-03-07T16:21:32.184" v="2950" actId="1036"/>
          <ac:spMkLst>
            <pc:docMk/>
            <pc:sldMk cId="1154223382" sldId="257"/>
            <ac:spMk id="281" creationId="{E22EA1D3-893F-47EF-AA2C-F3AD5D7337A7}"/>
          </ac:spMkLst>
        </pc:spChg>
        <pc:spChg chg="add mod">
          <ac:chgData name="Sanders Wang" userId="089d73b8-785c-4012-b931-81c632b6c9c7" providerId="ADAL" clId="{5354F822-A9E9-4067-BCDA-0FDA68F60510}" dt="2021-03-07T16:21:32.184" v="2950" actId="1036"/>
          <ac:spMkLst>
            <pc:docMk/>
            <pc:sldMk cId="1154223382" sldId="257"/>
            <ac:spMk id="283" creationId="{4800F66E-7FA1-4A8C-8CD4-7015CD85B22B}"/>
          </ac:spMkLst>
        </pc:spChg>
        <pc:spChg chg="add mod">
          <ac:chgData name="Sanders Wang" userId="089d73b8-785c-4012-b931-81c632b6c9c7" providerId="ADAL" clId="{5354F822-A9E9-4067-BCDA-0FDA68F60510}" dt="2021-03-07T16:21:32.184" v="2950" actId="1036"/>
          <ac:spMkLst>
            <pc:docMk/>
            <pc:sldMk cId="1154223382" sldId="257"/>
            <ac:spMk id="284" creationId="{3FB80C52-E8F2-4C93-8A29-B1E2B4E677AB}"/>
          </ac:spMkLst>
        </pc:spChg>
        <pc:spChg chg="add mod">
          <ac:chgData name="Sanders Wang" userId="089d73b8-785c-4012-b931-81c632b6c9c7" providerId="ADAL" clId="{5354F822-A9E9-4067-BCDA-0FDA68F60510}" dt="2021-03-07T16:21:32.184" v="2950" actId="1036"/>
          <ac:spMkLst>
            <pc:docMk/>
            <pc:sldMk cId="1154223382" sldId="257"/>
            <ac:spMk id="285" creationId="{C1AF5B93-88C5-49D3-93F6-187AE8E919C6}"/>
          </ac:spMkLst>
        </pc:spChg>
        <pc:spChg chg="add mod">
          <ac:chgData name="Sanders Wang" userId="089d73b8-785c-4012-b931-81c632b6c9c7" providerId="ADAL" clId="{5354F822-A9E9-4067-BCDA-0FDA68F60510}" dt="2021-03-07T16:21:32.184" v="2950" actId="1036"/>
          <ac:spMkLst>
            <pc:docMk/>
            <pc:sldMk cId="1154223382" sldId="257"/>
            <ac:spMk id="291" creationId="{5E945681-7076-4971-9250-48850CA7609B}"/>
          </ac:spMkLst>
        </pc:spChg>
        <pc:spChg chg="add mod">
          <ac:chgData name="Sanders Wang" userId="089d73b8-785c-4012-b931-81c632b6c9c7" providerId="ADAL" clId="{5354F822-A9E9-4067-BCDA-0FDA68F60510}" dt="2021-03-07T16:37:24.670" v="3071" actId="14100"/>
          <ac:spMkLst>
            <pc:docMk/>
            <pc:sldMk cId="1154223382" sldId="257"/>
            <ac:spMk id="292" creationId="{7686AC0E-2D3B-480A-A3A7-A7CDDF912FE2}"/>
          </ac:spMkLst>
        </pc:spChg>
        <pc:spChg chg="add mod">
          <ac:chgData name="Sanders Wang" userId="089d73b8-785c-4012-b931-81c632b6c9c7" providerId="ADAL" clId="{5354F822-A9E9-4067-BCDA-0FDA68F60510}" dt="2021-03-07T16:21:32.184" v="2950" actId="1036"/>
          <ac:spMkLst>
            <pc:docMk/>
            <pc:sldMk cId="1154223382" sldId="257"/>
            <ac:spMk id="294" creationId="{3E958273-86AE-48EA-9B4D-8D05F1F78A6F}"/>
          </ac:spMkLst>
        </pc:spChg>
        <pc:spChg chg="add mod">
          <ac:chgData name="Sanders Wang" userId="089d73b8-785c-4012-b931-81c632b6c9c7" providerId="ADAL" clId="{5354F822-A9E9-4067-BCDA-0FDA68F60510}" dt="2021-03-07T16:37:41.674" v="3075" actId="14100"/>
          <ac:spMkLst>
            <pc:docMk/>
            <pc:sldMk cId="1154223382" sldId="257"/>
            <ac:spMk id="297" creationId="{B1F9478E-D2D0-492C-94B3-44E59683ACB3}"/>
          </ac:spMkLst>
        </pc:spChg>
        <pc:spChg chg="add mod">
          <ac:chgData name="Sanders Wang" userId="089d73b8-785c-4012-b931-81c632b6c9c7" providerId="ADAL" clId="{5354F822-A9E9-4067-BCDA-0FDA68F60510}" dt="2021-03-07T16:21:32.184" v="2950" actId="1036"/>
          <ac:spMkLst>
            <pc:docMk/>
            <pc:sldMk cId="1154223382" sldId="257"/>
            <ac:spMk id="298" creationId="{3CA46DA5-253B-4493-A8AB-AA03630274FD}"/>
          </ac:spMkLst>
        </pc:spChg>
        <pc:spChg chg="add mod">
          <ac:chgData name="Sanders Wang" userId="089d73b8-785c-4012-b931-81c632b6c9c7" providerId="ADAL" clId="{5354F822-A9E9-4067-BCDA-0FDA68F60510}" dt="2021-03-07T16:21:32.184" v="2950" actId="1036"/>
          <ac:spMkLst>
            <pc:docMk/>
            <pc:sldMk cId="1154223382" sldId="257"/>
            <ac:spMk id="299" creationId="{4B8FF0F9-FDC7-4A46-A439-A3B2D1B61009}"/>
          </ac:spMkLst>
        </pc:spChg>
        <pc:spChg chg="add mod">
          <ac:chgData name="Sanders Wang" userId="089d73b8-785c-4012-b931-81c632b6c9c7" providerId="ADAL" clId="{5354F822-A9E9-4067-BCDA-0FDA68F60510}" dt="2021-03-07T16:21:32.184" v="2950" actId="1036"/>
          <ac:spMkLst>
            <pc:docMk/>
            <pc:sldMk cId="1154223382" sldId="257"/>
            <ac:spMk id="300" creationId="{81D1A171-86D6-4197-A78C-69F39A904D03}"/>
          </ac:spMkLst>
        </pc:spChg>
        <pc:spChg chg="add mod">
          <ac:chgData name="Sanders Wang" userId="089d73b8-785c-4012-b931-81c632b6c9c7" providerId="ADAL" clId="{5354F822-A9E9-4067-BCDA-0FDA68F60510}" dt="2021-03-07T16:21:32.184" v="2950" actId="1036"/>
          <ac:spMkLst>
            <pc:docMk/>
            <pc:sldMk cId="1154223382" sldId="257"/>
            <ac:spMk id="302" creationId="{A8F3F060-AB0A-43F0-9E61-C1792561C201}"/>
          </ac:spMkLst>
        </pc:spChg>
        <pc:spChg chg="add mod">
          <ac:chgData name="Sanders Wang" userId="089d73b8-785c-4012-b931-81c632b6c9c7" providerId="ADAL" clId="{5354F822-A9E9-4067-BCDA-0FDA68F60510}" dt="2021-03-07T16:21:32.184" v="2950" actId="1036"/>
          <ac:spMkLst>
            <pc:docMk/>
            <pc:sldMk cId="1154223382" sldId="257"/>
            <ac:spMk id="303" creationId="{D7D57C53-DA51-45B5-A38D-C07DCD306AD5}"/>
          </ac:spMkLst>
        </pc:spChg>
        <pc:spChg chg="add mod">
          <ac:chgData name="Sanders Wang" userId="089d73b8-785c-4012-b931-81c632b6c9c7" providerId="ADAL" clId="{5354F822-A9E9-4067-BCDA-0FDA68F60510}" dt="2021-03-08T08:08:46.429" v="3780"/>
          <ac:spMkLst>
            <pc:docMk/>
            <pc:sldMk cId="1154223382" sldId="257"/>
            <ac:spMk id="312" creationId="{BFD832DD-8E9D-4862-98C6-A140E97F056C}"/>
          </ac:spMkLst>
        </pc:spChg>
        <pc:spChg chg="add mod">
          <ac:chgData name="Sanders Wang" userId="089d73b8-785c-4012-b931-81c632b6c9c7" providerId="ADAL" clId="{5354F822-A9E9-4067-BCDA-0FDA68F60510}" dt="2021-03-07T16:21:32.184" v="2950" actId="1036"/>
          <ac:spMkLst>
            <pc:docMk/>
            <pc:sldMk cId="1154223382" sldId="257"/>
            <ac:spMk id="314" creationId="{CA55C502-89EB-49FC-A079-42F5A8D90683}"/>
          </ac:spMkLst>
        </pc:spChg>
        <pc:spChg chg="add mod">
          <ac:chgData name="Sanders Wang" userId="089d73b8-785c-4012-b931-81c632b6c9c7" providerId="ADAL" clId="{5354F822-A9E9-4067-BCDA-0FDA68F60510}" dt="2021-03-07T16:21:32.184" v="2950" actId="1036"/>
          <ac:spMkLst>
            <pc:docMk/>
            <pc:sldMk cId="1154223382" sldId="257"/>
            <ac:spMk id="316" creationId="{02117CBF-41AA-42B5-8F71-29A8D827D5E2}"/>
          </ac:spMkLst>
        </pc:spChg>
        <pc:spChg chg="add del mod">
          <ac:chgData name="Sanders Wang" userId="089d73b8-785c-4012-b931-81c632b6c9c7" providerId="ADAL" clId="{5354F822-A9E9-4067-BCDA-0FDA68F60510}" dt="2021-03-07T15:33:23.865" v="2371"/>
          <ac:spMkLst>
            <pc:docMk/>
            <pc:sldMk cId="1154223382" sldId="257"/>
            <ac:spMk id="320" creationId="{C23BEB9E-A892-4118-8D67-57444B3252FD}"/>
          </ac:spMkLst>
        </pc:spChg>
        <pc:spChg chg="add mod">
          <ac:chgData name="Sanders Wang" userId="089d73b8-785c-4012-b931-81c632b6c9c7" providerId="ADAL" clId="{5354F822-A9E9-4067-BCDA-0FDA68F60510}" dt="2021-03-07T16:21:32.184" v="2950" actId="1036"/>
          <ac:spMkLst>
            <pc:docMk/>
            <pc:sldMk cId="1154223382" sldId="257"/>
            <ac:spMk id="321" creationId="{9AE1C7E8-64E3-4EF6-AF54-D692383C0A4F}"/>
          </ac:spMkLst>
        </pc:spChg>
        <pc:spChg chg="add mod">
          <ac:chgData name="Sanders Wang" userId="089d73b8-785c-4012-b931-81c632b6c9c7" providerId="ADAL" clId="{5354F822-A9E9-4067-BCDA-0FDA68F60510}" dt="2021-03-07T16:21:32.184" v="2950" actId="1036"/>
          <ac:spMkLst>
            <pc:docMk/>
            <pc:sldMk cId="1154223382" sldId="257"/>
            <ac:spMk id="323" creationId="{31DDB597-80E8-4B0C-8DCD-66BA474BAA0D}"/>
          </ac:spMkLst>
        </pc:spChg>
        <pc:spChg chg="add mod">
          <ac:chgData name="Sanders Wang" userId="089d73b8-785c-4012-b931-81c632b6c9c7" providerId="ADAL" clId="{5354F822-A9E9-4067-BCDA-0FDA68F60510}" dt="2021-03-07T16:21:32.184" v="2950" actId="1036"/>
          <ac:spMkLst>
            <pc:docMk/>
            <pc:sldMk cId="1154223382" sldId="257"/>
            <ac:spMk id="326" creationId="{0B578B8C-2834-4C5C-8657-1E09BD961580}"/>
          </ac:spMkLst>
        </pc:spChg>
        <pc:spChg chg="add mod">
          <ac:chgData name="Sanders Wang" userId="089d73b8-785c-4012-b931-81c632b6c9c7" providerId="ADAL" clId="{5354F822-A9E9-4067-BCDA-0FDA68F60510}" dt="2021-03-07T16:21:32.184" v="2950" actId="1036"/>
          <ac:spMkLst>
            <pc:docMk/>
            <pc:sldMk cId="1154223382" sldId="257"/>
            <ac:spMk id="328" creationId="{DB95FA41-AC0C-4DC1-85CB-DEBCC8663962}"/>
          </ac:spMkLst>
        </pc:spChg>
        <pc:spChg chg="add mod">
          <ac:chgData name="Sanders Wang" userId="089d73b8-785c-4012-b931-81c632b6c9c7" providerId="ADAL" clId="{5354F822-A9E9-4067-BCDA-0FDA68F60510}" dt="2021-03-07T16:21:32.184" v="2950" actId="1036"/>
          <ac:spMkLst>
            <pc:docMk/>
            <pc:sldMk cId="1154223382" sldId="257"/>
            <ac:spMk id="330" creationId="{5A29A8D8-6B07-4FB6-AB81-295CC579E728}"/>
          </ac:spMkLst>
        </pc:spChg>
        <pc:spChg chg="add mod">
          <ac:chgData name="Sanders Wang" userId="089d73b8-785c-4012-b931-81c632b6c9c7" providerId="ADAL" clId="{5354F822-A9E9-4067-BCDA-0FDA68F60510}" dt="2021-03-07T16:21:32.184" v="2950" actId="1036"/>
          <ac:spMkLst>
            <pc:docMk/>
            <pc:sldMk cId="1154223382" sldId="257"/>
            <ac:spMk id="331" creationId="{F9BC559B-D01D-4561-95D1-6612DBCB1B23}"/>
          </ac:spMkLst>
        </pc:spChg>
        <pc:spChg chg="add mod">
          <ac:chgData name="Sanders Wang" userId="089d73b8-785c-4012-b931-81c632b6c9c7" providerId="ADAL" clId="{5354F822-A9E9-4067-BCDA-0FDA68F60510}" dt="2021-03-07T16:21:32.184" v="2950" actId="1036"/>
          <ac:spMkLst>
            <pc:docMk/>
            <pc:sldMk cId="1154223382" sldId="257"/>
            <ac:spMk id="333" creationId="{9DA94804-66D1-48CA-8F73-B4FC4E47090C}"/>
          </ac:spMkLst>
        </pc:spChg>
        <pc:spChg chg="add mod">
          <ac:chgData name="Sanders Wang" userId="089d73b8-785c-4012-b931-81c632b6c9c7" providerId="ADAL" clId="{5354F822-A9E9-4067-BCDA-0FDA68F60510}" dt="2021-03-07T16:21:32.184" v="2950" actId="1036"/>
          <ac:spMkLst>
            <pc:docMk/>
            <pc:sldMk cId="1154223382" sldId="257"/>
            <ac:spMk id="335" creationId="{CB310B40-375C-4C8C-8820-4A298EF9BF6A}"/>
          </ac:spMkLst>
        </pc:spChg>
        <pc:spChg chg="add mod">
          <ac:chgData name="Sanders Wang" userId="089d73b8-785c-4012-b931-81c632b6c9c7" providerId="ADAL" clId="{5354F822-A9E9-4067-BCDA-0FDA68F60510}" dt="2021-03-07T16:21:32.184" v="2950" actId="1036"/>
          <ac:spMkLst>
            <pc:docMk/>
            <pc:sldMk cId="1154223382" sldId="257"/>
            <ac:spMk id="336" creationId="{C7F719DF-2159-4D40-9229-8DC15100E7A9}"/>
          </ac:spMkLst>
        </pc:spChg>
        <pc:spChg chg="add mod">
          <ac:chgData name="Sanders Wang" userId="089d73b8-785c-4012-b931-81c632b6c9c7" providerId="ADAL" clId="{5354F822-A9E9-4067-BCDA-0FDA68F60510}" dt="2021-03-07T16:37:03.157" v="3065" actId="113"/>
          <ac:spMkLst>
            <pc:docMk/>
            <pc:sldMk cId="1154223382" sldId="257"/>
            <ac:spMk id="351" creationId="{DCBAC85D-62B0-433A-8F36-F22D69AC6D15}"/>
          </ac:spMkLst>
        </pc:spChg>
        <pc:spChg chg="add mod">
          <ac:chgData name="Sanders Wang" userId="089d73b8-785c-4012-b931-81c632b6c9c7" providerId="ADAL" clId="{5354F822-A9E9-4067-BCDA-0FDA68F60510}" dt="2021-03-07T16:37:03.157" v="3065" actId="113"/>
          <ac:spMkLst>
            <pc:docMk/>
            <pc:sldMk cId="1154223382" sldId="257"/>
            <ac:spMk id="352" creationId="{63673E39-3EFC-4D81-A0BD-E1537F26C31E}"/>
          </ac:spMkLst>
        </pc:spChg>
        <pc:spChg chg="add mod">
          <ac:chgData name="Sanders Wang" userId="089d73b8-785c-4012-b931-81c632b6c9c7" providerId="ADAL" clId="{5354F822-A9E9-4067-BCDA-0FDA68F60510}" dt="2021-03-07T16:21:32.184" v="2950" actId="1036"/>
          <ac:spMkLst>
            <pc:docMk/>
            <pc:sldMk cId="1154223382" sldId="257"/>
            <ac:spMk id="354" creationId="{7676321B-A322-434A-9CBD-67FC03075886}"/>
          </ac:spMkLst>
        </pc:spChg>
        <pc:spChg chg="add mod">
          <ac:chgData name="Sanders Wang" userId="089d73b8-785c-4012-b931-81c632b6c9c7" providerId="ADAL" clId="{5354F822-A9E9-4067-BCDA-0FDA68F60510}" dt="2021-03-07T16:21:32.184" v="2950" actId="1036"/>
          <ac:spMkLst>
            <pc:docMk/>
            <pc:sldMk cId="1154223382" sldId="257"/>
            <ac:spMk id="355" creationId="{24808D35-6E72-4939-86A5-80C955E57034}"/>
          </ac:spMkLst>
        </pc:spChg>
        <pc:spChg chg="add mod">
          <ac:chgData name="Sanders Wang" userId="089d73b8-785c-4012-b931-81c632b6c9c7" providerId="ADAL" clId="{5354F822-A9E9-4067-BCDA-0FDA68F60510}" dt="2021-03-07T16:37:27.267" v="3072" actId="14100"/>
          <ac:spMkLst>
            <pc:docMk/>
            <pc:sldMk cId="1154223382" sldId="257"/>
            <ac:spMk id="365" creationId="{6EE9D4DC-6228-4115-92D0-37EB90F5DB50}"/>
          </ac:spMkLst>
        </pc:spChg>
        <pc:spChg chg="add mod">
          <ac:chgData name="Sanders Wang" userId="089d73b8-785c-4012-b931-81c632b6c9c7" providerId="ADAL" clId="{5354F822-A9E9-4067-BCDA-0FDA68F60510}" dt="2021-03-07T16:21:32.184" v="2950" actId="1036"/>
          <ac:spMkLst>
            <pc:docMk/>
            <pc:sldMk cId="1154223382" sldId="257"/>
            <ac:spMk id="366" creationId="{F32B8C23-BDCC-474A-80D6-FA0BBB1A6C39}"/>
          </ac:spMkLst>
        </pc:spChg>
        <pc:spChg chg="add mod">
          <ac:chgData name="Sanders Wang" userId="089d73b8-785c-4012-b931-81c632b6c9c7" providerId="ADAL" clId="{5354F822-A9E9-4067-BCDA-0FDA68F60510}" dt="2021-03-07T16:21:32.184" v="2950" actId="1036"/>
          <ac:spMkLst>
            <pc:docMk/>
            <pc:sldMk cId="1154223382" sldId="257"/>
            <ac:spMk id="368" creationId="{9F202DFC-9992-4740-BB2E-BE2BC0221F7C}"/>
          </ac:spMkLst>
        </pc:spChg>
        <pc:spChg chg="add mod">
          <ac:chgData name="Sanders Wang" userId="089d73b8-785c-4012-b931-81c632b6c9c7" providerId="ADAL" clId="{5354F822-A9E9-4067-BCDA-0FDA68F60510}" dt="2021-03-07T16:37:19.372" v="3070" actId="207"/>
          <ac:spMkLst>
            <pc:docMk/>
            <pc:sldMk cId="1154223382" sldId="257"/>
            <ac:spMk id="371" creationId="{FD45537A-5D9A-453D-B2B2-86D039D1E6F6}"/>
          </ac:spMkLst>
        </pc:spChg>
        <pc:spChg chg="add mod">
          <ac:chgData name="Sanders Wang" userId="089d73b8-785c-4012-b931-81c632b6c9c7" providerId="ADAL" clId="{5354F822-A9E9-4067-BCDA-0FDA68F60510}" dt="2021-03-07T16:21:32.184" v="2950" actId="1036"/>
          <ac:spMkLst>
            <pc:docMk/>
            <pc:sldMk cId="1154223382" sldId="257"/>
            <ac:spMk id="378" creationId="{A7B9B004-CCAD-4910-8BA9-ED117AB0E8A7}"/>
          </ac:spMkLst>
        </pc:spChg>
        <pc:spChg chg="add mod">
          <ac:chgData name="Sanders Wang" userId="089d73b8-785c-4012-b931-81c632b6c9c7" providerId="ADAL" clId="{5354F822-A9E9-4067-BCDA-0FDA68F60510}" dt="2021-03-07T16:34:19.206" v="3037" actId="1076"/>
          <ac:spMkLst>
            <pc:docMk/>
            <pc:sldMk cId="1154223382" sldId="257"/>
            <ac:spMk id="380" creationId="{94016D41-B667-4AF9-BF36-9BE6D0D45E44}"/>
          </ac:spMkLst>
        </pc:spChg>
        <pc:spChg chg="add del mod">
          <ac:chgData name="Sanders Wang" userId="089d73b8-785c-4012-b931-81c632b6c9c7" providerId="ADAL" clId="{5354F822-A9E9-4067-BCDA-0FDA68F60510}" dt="2021-03-07T15:57:07.529" v="2644" actId="478"/>
          <ac:spMkLst>
            <pc:docMk/>
            <pc:sldMk cId="1154223382" sldId="257"/>
            <ac:spMk id="384" creationId="{ACE9EB5A-7342-4901-88FE-2257E3676A75}"/>
          </ac:spMkLst>
        </pc:spChg>
        <pc:spChg chg="add del mod">
          <ac:chgData name="Sanders Wang" userId="089d73b8-785c-4012-b931-81c632b6c9c7" providerId="ADAL" clId="{5354F822-A9E9-4067-BCDA-0FDA68F60510}" dt="2021-03-07T16:34:52.213" v="3041" actId="478"/>
          <ac:spMkLst>
            <pc:docMk/>
            <pc:sldMk cId="1154223382" sldId="257"/>
            <ac:spMk id="386" creationId="{9A9C0721-1DBE-482A-8162-0C1D2D253464}"/>
          </ac:spMkLst>
        </pc:spChg>
        <pc:spChg chg="add del mod">
          <ac:chgData name="Sanders Wang" userId="089d73b8-785c-4012-b931-81c632b6c9c7" providerId="ADAL" clId="{5354F822-A9E9-4067-BCDA-0FDA68F60510}" dt="2021-03-07T16:35:14.528" v="3046" actId="478"/>
          <ac:spMkLst>
            <pc:docMk/>
            <pc:sldMk cId="1154223382" sldId="257"/>
            <ac:spMk id="392" creationId="{4517852A-16B6-43C4-83B5-BD8701AFDFDF}"/>
          </ac:spMkLst>
        </pc:spChg>
        <pc:spChg chg="add del mod">
          <ac:chgData name="Sanders Wang" userId="089d73b8-785c-4012-b931-81c632b6c9c7" providerId="ADAL" clId="{5354F822-A9E9-4067-BCDA-0FDA68F60510}" dt="2021-03-07T16:34:49.084" v="3040" actId="478"/>
          <ac:spMkLst>
            <pc:docMk/>
            <pc:sldMk cId="1154223382" sldId="257"/>
            <ac:spMk id="394" creationId="{68D496A3-A2C4-41DA-970C-4A05B2E8D587}"/>
          </ac:spMkLst>
        </pc:spChg>
        <pc:spChg chg="add mod">
          <ac:chgData name="Sanders Wang" userId="089d73b8-785c-4012-b931-81c632b6c9c7" providerId="ADAL" clId="{5354F822-A9E9-4067-BCDA-0FDA68F60510}" dt="2021-03-07T16:21:32.184" v="2950" actId="1036"/>
          <ac:spMkLst>
            <pc:docMk/>
            <pc:sldMk cId="1154223382" sldId="257"/>
            <ac:spMk id="399" creationId="{6D4A1A71-CEC4-4B59-B14C-6A57EC2F9813}"/>
          </ac:spMkLst>
        </pc:spChg>
        <pc:spChg chg="add mod">
          <ac:chgData name="Sanders Wang" userId="089d73b8-785c-4012-b931-81c632b6c9c7" providerId="ADAL" clId="{5354F822-A9E9-4067-BCDA-0FDA68F60510}" dt="2021-03-07T16:21:32.184" v="2950" actId="1036"/>
          <ac:spMkLst>
            <pc:docMk/>
            <pc:sldMk cId="1154223382" sldId="257"/>
            <ac:spMk id="407" creationId="{94B29CFA-239E-4070-BF72-97DA2B5E41F8}"/>
          </ac:spMkLst>
        </pc:spChg>
        <pc:spChg chg="add mod">
          <ac:chgData name="Sanders Wang" userId="089d73b8-785c-4012-b931-81c632b6c9c7" providerId="ADAL" clId="{5354F822-A9E9-4067-BCDA-0FDA68F60510}" dt="2021-03-07T16:21:32.184" v="2950" actId="1036"/>
          <ac:spMkLst>
            <pc:docMk/>
            <pc:sldMk cId="1154223382" sldId="257"/>
            <ac:spMk id="413" creationId="{D3B9408F-726F-4410-9EEB-91A065956996}"/>
          </ac:spMkLst>
        </pc:spChg>
        <pc:spChg chg="add mod">
          <ac:chgData name="Sanders Wang" userId="089d73b8-785c-4012-b931-81c632b6c9c7" providerId="ADAL" clId="{5354F822-A9E9-4067-BCDA-0FDA68F60510}" dt="2021-03-07T16:26:15.830" v="2966" actId="1076"/>
          <ac:spMkLst>
            <pc:docMk/>
            <pc:sldMk cId="1154223382" sldId="257"/>
            <ac:spMk id="416" creationId="{DB1BAFF1-E793-4040-A118-00383DDD4251}"/>
          </ac:spMkLst>
        </pc:spChg>
        <pc:spChg chg="add mod">
          <ac:chgData name="Sanders Wang" userId="089d73b8-785c-4012-b931-81c632b6c9c7" providerId="ADAL" clId="{5354F822-A9E9-4067-BCDA-0FDA68F60510}" dt="2021-03-07T16:21:32.184" v="2950" actId="1036"/>
          <ac:spMkLst>
            <pc:docMk/>
            <pc:sldMk cId="1154223382" sldId="257"/>
            <ac:spMk id="430" creationId="{1A013EFA-BB53-4C74-943E-53B92555A9D8}"/>
          </ac:spMkLst>
        </pc:spChg>
        <pc:spChg chg="add mod">
          <ac:chgData name="Sanders Wang" userId="089d73b8-785c-4012-b931-81c632b6c9c7" providerId="ADAL" clId="{5354F822-A9E9-4067-BCDA-0FDA68F60510}" dt="2021-03-07T16:26:05.118" v="2965" actId="1076"/>
          <ac:spMkLst>
            <pc:docMk/>
            <pc:sldMk cId="1154223382" sldId="257"/>
            <ac:spMk id="432" creationId="{AB1F3621-8D79-4DBB-8F8A-53F53F7BCCCA}"/>
          </ac:spMkLst>
        </pc:spChg>
        <pc:spChg chg="add del mod">
          <ac:chgData name="Sanders Wang" userId="089d73b8-785c-4012-b931-81c632b6c9c7" providerId="ADAL" clId="{5354F822-A9E9-4067-BCDA-0FDA68F60510}" dt="2021-03-07T16:09:05.580" v="2793" actId="478"/>
          <ac:spMkLst>
            <pc:docMk/>
            <pc:sldMk cId="1154223382" sldId="257"/>
            <ac:spMk id="434" creationId="{10D44A0C-385E-4A15-817D-1805F4A80F47}"/>
          </ac:spMkLst>
        </pc:spChg>
        <pc:spChg chg="add mod">
          <ac:chgData name="Sanders Wang" userId="089d73b8-785c-4012-b931-81c632b6c9c7" providerId="ADAL" clId="{5354F822-A9E9-4067-BCDA-0FDA68F60510}" dt="2021-03-07T16:21:32.184" v="2950" actId="1036"/>
          <ac:spMkLst>
            <pc:docMk/>
            <pc:sldMk cId="1154223382" sldId="257"/>
            <ac:spMk id="436" creationId="{10A15C4C-9DF3-4278-8EDF-6F1D08A65635}"/>
          </ac:spMkLst>
        </pc:spChg>
        <pc:spChg chg="add mod">
          <ac:chgData name="Sanders Wang" userId="089d73b8-785c-4012-b931-81c632b6c9c7" providerId="ADAL" clId="{5354F822-A9E9-4067-BCDA-0FDA68F60510}" dt="2021-03-07T16:21:32.184" v="2950" actId="1036"/>
          <ac:spMkLst>
            <pc:docMk/>
            <pc:sldMk cId="1154223382" sldId="257"/>
            <ac:spMk id="439" creationId="{6276466A-4F18-49E5-9FD9-45FA55792B56}"/>
          </ac:spMkLst>
        </pc:spChg>
        <pc:spChg chg="add mod ord">
          <ac:chgData name="Sanders Wang" userId="089d73b8-785c-4012-b931-81c632b6c9c7" providerId="ADAL" clId="{5354F822-A9E9-4067-BCDA-0FDA68F60510}" dt="2021-03-07T16:31:36.394" v="3023" actId="207"/>
          <ac:spMkLst>
            <pc:docMk/>
            <pc:sldMk cId="1154223382" sldId="257"/>
            <ac:spMk id="440" creationId="{024BC042-3E7B-4F6B-B0F0-09C9835F5CF9}"/>
          </ac:spMkLst>
        </pc:spChg>
        <pc:spChg chg="add mod">
          <ac:chgData name="Sanders Wang" userId="089d73b8-785c-4012-b931-81c632b6c9c7" providerId="ADAL" clId="{5354F822-A9E9-4067-BCDA-0FDA68F60510}" dt="2021-03-07T16:21:32.184" v="2950" actId="1036"/>
          <ac:spMkLst>
            <pc:docMk/>
            <pc:sldMk cId="1154223382" sldId="257"/>
            <ac:spMk id="449" creationId="{60A35E5F-A9A1-4DFA-832D-B347C1F0BCC3}"/>
          </ac:spMkLst>
        </pc:spChg>
        <pc:spChg chg="add mod">
          <ac:chgData name="Sanders Wang" userId="089d73b8-785c-4012-b931-81c632b6c9c7" providerId="ADAL" clId="{5354F822-A9E9-4067-BCDA-0FDA68F60510}" dt="2021-03-07T16:21:32.184" v="2950" actId="1036"/>
          <ac:spMkLst>
            <pc:docMk/>
            <pc:sldMk cId="1154223382" sldId="257"/>
            <ac:spMk id="452" creationId="{1FECC10D-4D90-4570-BF83-33EA46F80A41}"/>
          </ac:spMkLst>
        </pc:spChg>
        <pc:spChg chg="add mod">
          <ac:chgData name="Sanders Wang" userId="089d73b8-785c-4012-b931-81c632b6c9c7" providerId="ADAL" clId="{5354F822-A9E9-4067-BCDA-0FDA68F60510}" dt="2021-03-07T16:38:12.826" v="3082" actId="20577"/>
          <ac:spMkLst>
            <pc:docMk/>
            <pc:sldMk cId="1154223382" sldId="257"/>
            <ac:spMk id="453" creationId="{136072DE-8D71-4BEE-870F-CB97B529CF0A}"/>
          </ac:spMkLst>
        </pc:spChg>
        <pc:spChg chg="add mod">
          <ac:chgData name="Sanders Wang" userId="089d73b8-785c-4012-b931-81c632b6c9c7" providerId="ADAL" clId="{5354F822-A9E9-4067-BCDA-0FDA68F60510}" dt="2021-03-07T16:21:32.184" v="2950" actId="1036"/>
          <ac:spMkLst>
            <pc:docMk/>
            <pc:sldMk cId="1154223382" sldId="257"/>
            <ac:spMk id="458" creationId="{FFE1903A-D27E-401B-9E52-31F877F52DC3}"/>
          </ac:spMkLst>
        </pc:spChg>
        <pc:spChg chg="add mod">
          <ac:chgData name="Sanders Wang" userId="089d73b8-785c-4012-b931-81c632b6c9c7" providerId="ADAL" clId="{5354F822-A9E9-4067-BCDA-0FDA68F60510}" dt="2021-03-07T16:40:25.823" v="3118" actId="1076"/>
          <ac:spMkLst>
            <pc:docMk/>
            <pc:sldMk cId="1154223382" sldId="257"/>
            <ac:spMk id="464" creationId="{41AD88D8-789F-4739-AA94-26A99872B743}"/>
          </ac:spMkLst>
        </pc:spChg>
        <pc:spChg chg="add mod ord">
          <ac:chgData name="Sanders Wang" userId="089d73b8-785c-4012-b931-81c632b6c9c7" providerId="ADAL" clId="{5354F822-A9E9-4067-BCDA-0FDA68F60510}" dt="2021-03-07T16:36:53.788" v="3062" actId="207"/>
          <ac:spMkLst>
            <pc:docMk/>
            <pc:sldMk cId="1154223382" sldId="257"/>
            <ac:spMk id="470" creationId="{294202BC-A916-4D7D-8ACB-9FAC035240CE}"/>
          </ac:spMkLst>
        </pc:spChg>
        <pc:spChg chg="add mod">
          <ac:chgData name="Sanders Wang" userId="089d73b8-785c-4012-b931-81c632b6c9c7" providerId="ADAL" clId="{5354F822-A9E9-4067-BCDA-0FDA68F60510}" dt="2021-03-07T16:25:54.034" v="2963" actId="571"/>
          <ac:spMkLst>
            <pc:docMk/>
            <pc:sldMk cId="1154223382" sldId="257"/>
            <ac:spMk id="472" creationId="{E7E7EF34-0E4D-444C-8983-3BB240D97B0D}"/>
          </ac:spMkLst>
        </pc:spChg>
        <pc:spChg chg="add mod">
          <ac:chgData name="Sanders Wang" userId="089d73b8-785c-4012-b931-81c632b6c9c7" providerId="ADAL" clId="{5354F822-A9E9-4067-BCDA-0FDA68F60510}" dt="2021-03-07T16:27:10.959" v="2977" actId="1076"/>
          <ac:spMkLst>
            <pc:docMk/>
            <pc:sldMk cId="1154223382" sldId="257"/>
            <ac:spMk id="479" creationId="{FA69665A-41CF-4CA9-A52D-A0B1F1CA803C}"/>
          </ac:spMkLst>
        </pc:spChg>
        <pc:spChg chg="add mod">
          <ac:chgData name="Sanders Wang" userId="089d73b8-785c-4012-b931-81c632b6c9c7" providerId="ADAL" clId="{5354F822-A9E9-4067-BCDA-0FDA68F60510}" dt="2021-03-07T16:27:32.172" v="2980" actId="1076"/>
          <ac:spMkLst>
            <pc:docMk/>
            <pc:sldMk cId="1154223382" sldId="257"/>
            <ac:spMk id="482" creationId="{014EED4D-455C-4B0C-9C3A-409979691080}"/>
          </ac:spMkLst>
        </pc:spChg>
        <pc:spChg chg="add mod">
          <ac:chgData name="Sanders Wang" userId="089d73b8-785c-4012-b931-81c632b6c9c7" providerId="ADAL" clId="{5354F822-A9E9-4067-BCDA-0FDA68F60510}" dt="2021-03-07T16:29:12.114" v="2997" actId="1076"/>
          <ac:spMkLst>
            <pc:docMk/>
            <pc:sldMk cId="1154223382" sldId="257"/>
            <ac:spMk id="486" creationId="{9C579189-395A-44E9-9AAF-33DAC02ED28D}"/>
          </ac:spMkLst>
        </pc:spChg>
        <pc:spChg chg="add mod">
          <ac:chgData name="Sanders Wang" userId="089d73b8-785c-4012-b931-81c632b6c9c7" providerId="ADAL" clId="{5354F822-A9E9-4067-BCDA-0FDA68F60510}" dt="2021-03-07T16:31:36.394" v="3023" actId="207"/>
          <ac:spMkLst>
            <pc:docMk/>
            <pc:sldMk cId="1154223382" sldId="257"/>
            <ac:spMk id="487" creationId="{C96D1927-F229-45F1-ABEA-5D0D6432C0A4}"/>
          </ac:spMkLst>
        </pc:spChg>
        <pc:spChg chg="add mod">
          <ac:chgData name="Sanders Wang" userId="089d73b8-785c-4012-b931-81c632b6c9c7" providerId="ADAL" clId="{5354F822-A9E9-4067-BCDA-0FDA68F60510}" dt="2021-03-07T16:32:35.094" v="3024" actId="571"/>
          <ac:spMkLst>
            <pc:docMk/>
            <pc:sldMk cId="1154223382" sldId="257"/>
            <ac:spMk id="489" creationId="{D4D79EB2-25CA-4300-8811-46A20566B879}"/>
          </ac:spMkLst>
        </pc:spChg>
        <pc:spChg chg="add del mod">
          <ac:chgData name="Sanders Wang" userId="089d73b8-785c-4012-b931-81c632b6c9c7" providerId="ADAL" clId="{5354F822-A9E9-4067-BCDA-0FDA68F60510}" dt="2021-03-07T16:33:44.254" v="3036" actId="478"/>
          <ac:spMkLst>
            <pc:docMk/>
            <pc:sldMk cId="1154223382" sldId="257"/>
            <ac:spMk id="492" creationId="{D3A20D31-A87E-4E1B-A6C0-B3EF9924C627}"/>
          </ac:spMkLst>
        </pc:spChg>
        <pc:spChg chg="add mod ord">
          <ac:chgData name="Sanders Wang" userId="089d73b8-785c-4012-b931-81c632b6c9c7" providerId="ADAL" clId="{5354F822-A9E9-4067-BCDA-0FDA68F60510}" dt="2021-03-07T16:33:40.183" v="3035" actId="167"/>
          <ac:spMkLst>
            <pc:docMk/>
            <pc:sldMk cId="1154223382" sldId="257"/>
            <ac:spMk id="493" creationId="{93E3EB4D-40F1-4FFC-949C-A930016DC821}"/>
          </ac:spMkLst>
        </pc:spChg>
        <pc:spChg chg="add mod">
          <ac:chgData name="Sanders Wang" userId="089d73b8-785c-4012-b931-81c632b6c9c7" providerId="ADAL" clId="{5354F822-A9E9-4067-BCDA-0FDA68F60510}" dt="2021-03-07T16:36:28.458" v="3059" actId="14100"/>
          <ac:spMkLst>
            <pc:docMk/>
            <pc:sldMk cId="1154223382" sldId="257"/>
            <ac:spMk id="494" creationId="{2CB8E807-5604-45F1-9181-643B99D113E0}"/>
          </ac:spMkLst>
        </pc:spChg>
        <pc:spChg chg="add mod">
          <ac:chgData name="Sanders Wang" userId="089d73b8-785c-4012-b931-81c632b6c9c7" providerId="ADAL" clId="{5354F822-A9E9-4067-BCDA-0FDA68F60510}" dt="2021-03-07T16:39:20.712" v="3092" actId="1036"/>
          <ac:spMkLst>
            <pc:docMk/>
            <pc:sldMk cId="1154223382" sldId="257"/>
            <ac:spMk id="500" creationId="{98E16777-D22A-4D93-B864-D7527D028F2F}"/>
          </ac:spMkLst>
        </pc:spChg>
        <pc:spChg chg="add del mod">
          <ac:chgData name="Sanders Wang" userId="089d73b8-785c-4012-b931-81c632b6c9c7" providerId="ADAL" clId="{5354F822-A9E9-4067-BCDA-0FDA68F60510}" dt="2021-03-08T12:23:00.621" v="3786" actId="478"/>
          <ac:spMkLst>
            <pc:docMk/>
            <pc:sldMk cId="1154223382" sldId="257"/>
            <ac:spMk id="503" creationId="{A9491254-8B56-4199-AF59-41666BAA6B76}"/>
          </ac:spMkLst>
        </pc:spChg>
        <pc:spChg chg="add mod">
          <ac:chgData name="Sanders Wang" userId="089d73b8-785c-4012-b931-81c632b6c9c7" providerId="ADAL" clId="{5354F822-A9E9-4067-BCDA-0FDA68F60510}" dt="2021-03-11T18:37:12.138" v="7914" actId="14100"/>
          <ac:spMkLst>
            <pc:docMk/>
            <pc:sldMk cId="1154223382" sldId="257"/>
            <ac:spMk id="506" creationId="{49426A5A-C870-4572-8999-99D030405ACC}"/>
          </ac:spMkLst>
        </pc:spChg>
        <pc:spChg chg="add mod">
          <ac:chgData name="Sanders Wang" userId="089d73b8-785c-4012-b931-81c632b6c9c7" providerId="ADAL" clId="{5354F822-A9E9-4067-BCDA-0FDA68F60510}" dt="2021-03-07T16:43:31.762" v="3156" actId="1035"/>
          <ac:spMkLst>
            <pc:docMk/>
            <pc:sldMk cId="1154223382" sldId="257"/>
            <ac:spMk id="510" creationId="{CCE61A1A-E29B-4219-BB36-ADD94E984768}"/>
          </ac:spMkLst>
        </pc:spChg>
        <pc:spChg chg="add mod">
          <ac:chgData name="Sanders Wang" userId="089d73b8-785c-4012-b931-81c632b6c9c7" providerId="ADAL" clId="{5354F822-A9E9-4067-BCDA-0FDA68F60510}" dt="2021-03-07T16:45:18.886" v="3240" actId="20577"/>
          <ac:spMkLst>
            <pc:docMk/>
            <pc:sldMk cId="1154223382" sldId="257"/>
            <ac:spMk id="512" creationId="{F457577F-9446-4704-B710-4500D3CE2DE9}"/>
          </ac:spMkLst>
        </pc:spChg>
        <pc:spChg chg="add mod">
          <ac:chgData name="Sanders Wang" userId="089d73b8-785c-4012-b931-81c632b6c9c7" providerId="ADAL" clId="{5354F822-A9E9-4067-BCDA-0FDA68F60510}" dt="2021-03-07T16:46:52.903" v="3241" actId="571"/>
          <ac:spMkLst>
            <pc:docMk/>
            <pc:sldMk cId="1154223382" sldId="257"/>
            <ac:spMk id="514" creationId="{D80AFB49-BD15-46D1-AB7F-D0A898260119}"/>
          </ac:spMkLst>
        </pc:spChg>
        <pc:spChg chg="add mod">
          <ac:chgData name="Sanders Wang" userId="089d73b8-785c-4012-b931-81c632b6c9c7" providerId="ADAL" clId="{5354F822-A9E9-4067-BCDA-0FDA68F60510}" dt="2021-03-07T16:49:36.669" v="3384" actId="20577"/>
          <ac:spMkLst>
            <pc:docMk/>
            <pc:sldMk cId="1154223382" sldId="257"/>
            <ac:spMk id="515" creationId="{4F3C5A56-B5DE-4B41-AE5C-9141874A3376}"/>
          </ac:spMkLst>
        </pc:spChg>
        <pc:spChg chg="add mod">
          <ac:chgData name="Sanders Wang" userId="089d73b8-785c-4012-b931-81c632b6c9c7" providerId="ADAL" clId="{5354F822-A9E9-4067-BCDA-0FDA68F60510}" dt="2021-03-07T16:56:55.629" v="3631" actId="1036"/>
          <ac:spMkLst>
            <pc:docMk/>
            <pc:sldMk cId="1154223382" sldId="257"/>
            <ac:spMk id="516" creationId="{FC425EE4-5AA0-4F63-B92E-EAEB8F200D22}"/>
          </ac:spMkLst>
        </pc:spChg>
        <pc:spChg chg="add mod">
          <ac:chgData name="Sanders Wang" userId="089d73b8-785c-4012-b931-81c632b6c9c7" providerId="ADAL" clId="{5354F822-A9E9-4067-BCDA-0FDA68F60510}" dt="2021-03-07T16:50:30.018" v="3390" actId="571"/>
          <ac:spMkLst>
            <pc:docMk/>
            <pc:sldMk cId="1154223382" sldId="257"/>
            <ac:spMk id="523" creationId="{BEFB12CE-BC74-4D8C-BD8A-6733BEF90248}"/>
          </ac:spMkLst>
        </pc:spChg>
        <pc:spChg chg="add mod">
          <ac:chgData name="Sanders Wang" userId="089d73b8-785c-4012-b931-81c632b6c9c7" providerId="ADAL" clId="{5354F822-A9E9-4067-BCDA-0FDA68F60510}" dt="2021-03-11T13:40:35.814" v="6625" actId="113"/>
          <ac:spMkLst>
            <pc:docMk/>
            <pc:sldMk cId="1154223382" sldId="257"/>
            <ac:spMk id="528" creationId="{C25827DD-FFE3-4EE6-95CF-5CB9F83C2353}"/>
          </ac:spMkLst>
        </pc:spChg>
        <pc:spChg chg="add mod">
          <ac:chgData name="Sanders Wang" userId="089d73b8-785c-4012-b931-81c632b6c9c7" providerId="ADAL" clId="{5354F822-A9E9-4067-BCDA-0FDA68F60510}" dt="2021-03-07T16:53:23.670" v="3517" actId="1035"/>
          <ac:spMkLst>
            <pc:docMk/>
            <pc:sldMk cId="1154223382" sldId="257"/>
            <ac:spMk id="530" creationId="{1220CC62-ECA0-43F0-9C15-5D60034EA9A6}"/>
          </ac:spMkLst>
        </pc:spChg>
        <pc:spChg chg="add del mod">
          <ac:chgData name="Sanders Wang" userId="089d73b8-785c-4012-b931-81c632b6c9c7" providerId="ADAL" clId="{5354F822-A9E9-4067-BCDA-0FDA68F60510}" dt="2021-03-07T16:56:50.859" v="3624" actId="1076"/>
          <ac:spMkLst>
            <pc:docMk/>
            <pc:sldMk cId="1154223382" sldId="257"/>
            <ac:spMk id="531" creationId="{4B3A9C67-E2EA-4700-87AD-DBB534FBD1A3}"/>
          </ac:spMkLst>
        </pc:spChg>
        <pc:spChg chg="add mod">
          <ac:chgData name="Sanders Wang" userId="089d73b8-785c-4012-b931-81c632b6c9c7" providerId="ADAL" clId="{5354F822-A9E9-4067-BCDA-0FDA68F60510}" dt="2021-03-07T16:57:37.200" v="3664" actId="20577"/>
          <ac:spMkLst>
            <pc:docMk/>
            <pc:sldMk cId="1154223382" sldId="257"/>
            <ac:spMk id="532" creationId="{A4485D62-90AC-408A-B709-9EA94EF95A94}"/>
          </ac:spMkLst>
        </pc:spChg>
        <pc:spChg chg="add mod">
          <ac:chgData name="Sanders Wang" userId="089d73b8-785c-4012-b931-81c632b6c9c7" providerId="ADAL" clId="{5354F822-A9E9-4067-BCDA-0FDA68F60510}" dt="2021-03-07T16:59:01.858" v="3666" actId="571"/>
          <ac:spMkLst>
            <pc:docMk/>
            <pc:sldMk cId="1154223382" sldId="257"/>
            <ac:spMk id="538" creationId="{0A471C5F-59A2-44A6-B6A6-878CB74CA974}"/>
          </ac:spMkLst>
        </pc:spChg>
        <pc:spChg chg="add mod">
          <ac:chgData name="Sanders Wang" userId="089d73b8-785c-4012-b931-81c632b6c9c7" providerId="ADAL" clId="{5354F822-A9E9-4067-BCDA-0FDA68F60510}" dt="2021-03-07T16:59:26.173" v="3672"/>
          <ac:spMkLst>
            <pc:docMk/>
            <pc:sldMk cId="1154223382" sldId="257"/>
            <ac:spMk id="540" creationId="{21CE1213-D568-4E58-BE26-E293C0FA4959}"/>
          </ac:spMkLst>
        </pc:spChg>
        <pc:spChg chg="add mod">
          <ac:chgData name="Sanders Wang" userId="089d73b8-785c-4012-b931-81c632b6c9c7" providerId="ADAL" clId="{5354F822-A9E9-4067-BCDA-0FDA68F60510}" dt="2021-03-07T17:00:03.226" v="3697" actId="20577"/>
          <ac:spMkLst>
            <pc:docMk/>
            <pc:sldMk cId="1154223382" sldId="257"/>
            <ac:spMk id="541" creationId="{65A5E937-2DEB-40AD-A403-87B81E334E67}"/>
          </ac:spMkLst>
        </pc:spChg>
        <pc:spChg chg="add mod">
          <ac:chgData name="Sanders Wang" userId="089d73b8-785c-4012-b931-81c632b6c9c7" providerId="ADAL" clId="{5354F822-A9E9-4067-BCDA-0FDA68F60510}" dt="2021-03-07T17:01:17.312" v="3738" actId="20577"/>
          <ac:spMkLst>
            <pc:docMk/>
            <pc:sldMk cId="1154223382" sldId="257"/>
            <ac:spMk id="542" creationId="{1A943E5B-8701-44B0-AA90-A81AD32C2328}"/>
          </ac:spMkLst>
        </pc:spChg>
        <pc:picChg chg="add mod">
          <ac:chgData name="Sanders Wang" userId="089d73b8-785c-4012-b931-81c632b6c9c7" providerId="ADAL" clId="{5354F822-A9E9-4067-BCDA-0FDA68F60510}" dt="2021-03-07T16:21:39.288" v="2962" actId="1035"/>
          <ac:picMkLst>
            <pc:docMk/>
            <pc:sldMk cId="1154223382" sldId="257"/>
            <ac:picMk id="208" creationId="{C9FD2316-B592-44E1-AB15-980959C4C578}"/>
          </ac:picMkLst>
        </pc:picChg>
        <pc:cxnChg chg="add mod">
          <ac:chgData name="Sanders Wang" userId="089d73b8-785c-4012-b931-81c632b6c9c7" providerId="ADAL" clId="{5354F822-A9E9-4067-BCDA-0FDA68F60510}" dt="2021-03-07T14:55:08.491" v="1868"/>
          <ac:cxnSpMkLst>
            <pc:docMk/>
            <pc:sldMk cId="1154223382" sldId="257"/>
            <ac:cxnSpMk id="2" creationId="{20D5D200-D6A0-4EA8-BCD5-60CAA982A725}"/>
          </ac:cxnSpMkLst>
        </pc:cxnChg>
        <pc:cxnChg chg="add mod">
          <ac:chgData name="Sanders Wang" userId="089d73b8-785c-4012-b931-81c632b6c9c7" providerId="ADAL" clId="{5354F822-A9E9-4067-BCDA-0FDA68F60510}" dt="2021-03-07T14:55:08.491" v="1868"/>
          <ac:cxnSpMkLst>
            <pc:docMk/>
            <pc:sldMk cId="1154223382" sldId="257"/>
            <ac:cxnSpMk id="11" creationId="{245E0BAE-73EC-4B0A-86FE-D3B494C6C9A8}"/>
          </ac:cxnSpMkLst>
        </pc:cxnChg>
        <pc:cxnChg chg="add mod">
          <ac:chgData name="Sanders Wang" userId="089d73b8-785c-4012-b931-81c632b6c9c7" providerId="ADAL" clId="{5354F822-A9E9-4067-BCDA-0FDA68F60510}" dt="2021-03-07T14:55:08.491" v="1868"/>
          <ac:cxnSpMkLst>
            <pc:docMk/>
            <pc:sldMk cId="1154223382" sldId="257"/>
            <ac:cxnSpMk id="15" creationId="{6ACAE78B-B9C2-4C98-AA40-42873F5F8823}"/>
          </ac:cxnSpMkLst>
        </pc:cxnChg>
        <pc:cxnChg chg="add mod">
          <ac:chgData name="Sanders Wang" userId="089d73b8-785c-4012-b931-81c632b6c9c7" providerId="ADAL" clId="{5354F822-A9E9-4067-BCDA-0FDA68F60510}" dt="2021-03-07T14:55:08.491" v="1868"/>
          <ac:cxnSpMkLst>
            <pc:docMk/>
            <pc:sldMk cId="1154223382" sldId="257"/>
            <ac:cxnSpMk id="16" creationId="{E520F4D6-A2EF-4876-AD3D-4E9947643634}"/>
          </ac:cxnSpMkLst>
        </pc:cxnChg>
        <pc:cxnChg chg="add mod">
          <ac:chgData name="Sanders Wang" userId="089d73b8-785c-4012-b931-81c632b6c9c7" providerId="ADAL" clId="{5354F822-A9E9-4067-BCDA-0FDA68F60510}" dt="2021-03-07T14:55:08.491" v="1868"/>
          <ac:cxnSpMkLst>
            <pc:docMk/>
            <pc:sldMk cId="1154223382" sldId="257"/>
            <ac:cxnSpMk id="21" creationId="{685E0F58-E57B-4099-8C9E-FE96FF77973E}"/>
          </ac:cxnSpMkLst>
        </pc:cxnChg>
        <pc:cxnChg chg="add mod">
          <ac:chgData name="Sanders Wang" userId="089d73b8-785c-4012-b931-81c632b6c9c7" providerId="ADAL" clId="{5354F822-A9E9-4067-BCDA-0FDA68F60510}" dt="2021-03-07T14:55:08.491" v="1868"/>
          <ac:cxnSpMkLst>
            <pc:docMk/>
            <pc:sldMk cId="1154223382" sldId="257"/>
            <ac:cxnSpMk id="24" creationId="{749D9870-0E81-4CC0-8A57-6A82E14177EC}"/>
          </ac:cxnSpMkLst>
        </pc:cxnChg>
        <pc:cxnChg chg="add mod">
          <ac:chgData name="Sanders Wang" userId="089d73b8-785c-4012-b931-81c632b6c9c7" providerId="ADAL" clId="{5354F822-A9E9-4067-BCDA-0FDA68F60510}" dt="2021-03-07T14:55:08.491" v="1868"/>
          <ac:cxnSpMkLst>
            <pc:docMk/>
            <pc:sldMk cId="1154223382" sldId="257"/>
            <ac:cxnSpMk id="27" creationId="{E8E504F0-4E45-4B4E-BA77-BDF1F3AA05F5}"/>
          </ac:cxnSpMkLst>
        </pc:cxnChg>
        <pc:cxnChg chg="add mod">
          <ac:chgData name="Sanders Wang" userId="089d73b8-785c-4012-b931-81c632b6c9c7" providerId="ADAL" clId="{5354F822-A9E9-4067-BCDA-0FDA68F60510}" dt="2021-03-07T14:55:08.491" v="1868"/>
          <ac:cxnSpMkLst>
            <pc:docMk/>
            <pc:sldMk cId="1154223382" sldId="257"/>
            <ac:cxnSpMk id="33" creationId="{3F067F7F-FBE1-46AF-88D1-41043D58AE22}"/>
          </ac:cxnSpMkLst>
        </pc:cxnChg>
        <pc:cxnChg chg="add mod">
          <ac:chgData name="Sanders Wang" userId="089d73b8-785c-4012-b931-81c632b6c9c7" providerId="ADAL" clId="{5354F822-A9E9-4067-BCDA-0FDA68F60510}" dt="2021-03-07T14:55:08.491" v="1868"/>
          <ac:cxnSpMkLst>
            <pc:docMk/>
            <pc:sldMk cId="1154223382" sldId="257"/>
            <ac:cxnSpMk id="37" creationId="{37501C10-540E-4A81-BC10-0F78ACAA7ECD}"/>
          </ac:cxnSpMkLst>
        </pc:cxnChg>
        <pc:cxnChg chg="add mod">
          <ac:chgData name="Sanders Wang" userId="089d73b8-785c-4012-b931-81c632b6c9c7" providerId="ADAL" clId="{5354F822-A9E9-4067-BCDA-0FDA68F60510}" dt="2021-03-07T14:55:08.491" v="1868"/>
          <ac:cxnSpMkLst>
            <pc:docMk/>
            <pc:sldMk cId="1154223382" sldId="257"/>
            <ac:cxnSpMk id="39" creationId="{52CDC942-2CBC-477D-9859-763B970A1843}"/>
          </ac:cxnSpMkLst>
        </pc:cxnChg>
        <pc:cxnChg chg="add mod">
          <ac:chgData name="Sanders Wang" userId="089d73b8-785c-4012-b931-81c632b6c9c7" providerId="ADAL" clId="{5354F822-A9E9-4067-BCDA-0FDA68F60510}" dt="2021-03-07T14:55:08.491" v="1868"/>
          <ac:cxnSpMkLst>
            <pc:docMk/>
            <pc:sldMk cId="1154223382" sldId="257"/>
            <ac:cxnSpMk id="44" creationId="{6B724C8A-43EE-4196-9852-DA092399CC76}"/>
          </ac:cxnSpMkLst>
        </pc:cxnChg>
        <pc:cxnChg chg="add mod">
          <ac:chgData name="Sanders Wang" userId="089d73b8-785c-4012-b931-81c632b6c9c7" providerId="ADAL" clId="{5354F822-A9E9-4067-BCDA-0FDA68F60510}" dt="2021-03-07T14:55:08.491" v="1868"/>
          <ac:cxnSpMkLst>
            <pc:docMk/>
            <pc:sldMk cId="1154223382" sldId="257"/>
            <ac:cxnSpMk id="46" creationId="{190C54C6-7F6A-46AA-895C-798E9BB50E31}"/>
          </ac:cxnSpMkLst>
        </pc:cxnChg>
        <pc:cxnChg chg="add mod">
          <ac:chgData name="Sanders Wang" userId="089d73b8-785c-4012-b931-81c632b6c9c7" providerId="ADAL" clId="{5354F822-A9E9-4067-BCDA-0FDA68F60510}" dt="2021-03-07T14:55:08.491" v="1868"/>
          <ac:cxnSpMkLst>
            <pc:docMk/>
            <pc:sldMk cId="1154223382" sldId="257"/>
            <ac:cxnSpMk id="51" creationId="{BA10A10B-C172-4B03-AC1B-ED2F952AEA4D}"/>
          </ac:cxnSpMkLst>
        </pc:cxnChg>
        <pc:cxnChg chg="add mod">
          <ac:chgData name="Sanders Wang" userId="089d73b8-785c-4012-b931-81c632b6c9c7" providerId="ADAL" clId="{5354F822-A9E9-4067-BCDA-0FDA68F60510}" dt="2021-03-07T14:55:08.491" v="1868"/>
          <ac:cxnSpMkLst>
            <pc:docMk/>
            <pc:sldMk cId="1154223382" sldId="257"/>
            <ac:cxnSpMk id="54" creationId="{FC98DD42-040F-49C9-8206-3891067534FD}"/>
          </ac:cxnSpMkLst>
        </pc:cxnChg>
        <pc:cxnChg chg="add mod">
          <ac:chgData name="Sanders Wang" userId="089d73b8-785c-4012-b931-81c632b6c9c7" providerId="ADAL" clId="{5354F822-A9E9-4067-BCDA-0FDA68F60510}" dt="2021-03-07T14:55:08.491" v="1868"/>
          <ac:cxnSpMkLst>
            <pc:docMk/>
            <pc:sldMk cId="1154223382" sldId="257"/>
            <ac:cxnSpMk id="57" creationId="{BB943269-783C-4140-9F25-EB45CF0D42E7}"/>
          </ac:cxnSpMkLst>
        </pc:cxnChg>
        <pc:cxnChg chg="add mod">
          <ac:chgData name="Sanders Wang" userId="089d73b8-785c-4012-b931-81c632b6c9c7" providerId="ADAL" clId="{5354F822-A9E9-4067-BCDA-0FDA68F60510}" dt="2021-03-07T14:55:08.491" v="1868"/>
          <ac:cxnSpMkLst>
            <pc:docMk/>
            <pc:sldMk cId="1154223382" sldId="257"/>
            <ac:cxnSpMk id="58" creationId="{6EFE0F90-E0B9-40A5-8B10-B4530B512391}"/>
          </ac:cxnSpMkLst>
        </pc:cxnChg>
        <pc:cxnChg chg="add mod">
          <ac:chgData name="Sanders Wang" userId="089d73b8-785c-4012-b931-81c632b6c9c7" providerId="ADAL" clId="{5354F822-A9E9-4067-BCDA-0FDA68F60510}" dt="2021-03-07T14:55:08.491" v="1868"/>
          <ac:cxnSpMkLst>
            <pc:docMk/>
            <pc:sldMk cId="1154223382" sldId="257"/>
            <ac:cxnSpMk id="61" creationId="{2D85F2FF-1C77-44A9-A4C6-15A293B04C5B}"/>
          </ac:cxnSpMkLst>
        </pc:cxnChg>
        <pc:cxnChg chg="add mod">
          <ac:chgData name="Sanders Wang" userId="089d73b8-785c-4012-b931-81c632b6c9c7" providerId="ADAL" clId="{5354F822-A9E9-4067-BCDA-0FDA68F60510}" dt="2021-03-07T14:55:08.491" v="1868"/>
          <ac:cxnSpMkLst>
            <pc:docMk/>
            <pc:sldMk cId="1154223382" sldId="257"/>
            <ac:cxnSpMk id="62" creationId="{AE73D1A1-6664-492D-A88F-19A982B6DB48}"/>
          </ac:cxnSpMkLst>
        </pc:cxnChg>
        <pc:cxnChg chg="add mod">
          <ac:chgData name="Sanders Wang" userId="089d73b8-785c-4012-b931-81c632b6c9c7" providerId="ADAL" clId="{5354F822-A9E9-4067-BCDA-0FDA68F60510}" dt="2021-03-07T14:55:08.491" v="1868"/>
          <ac:cxnSpMkLst>
            <pc:docMk/>
            <pc:sldMk cId="1154223382" sldId="257"/>
            <ac:cxnSpMk id="63" creationId="{6986683C-B430-4B4D-96C6-A4AFF8D4C557}"/>
          </ac:cxnSpMkLst>
        </pc:cxnChg>
        <pc:cxnChg chg="add mod">
          <ac:chgData name="Sanders Wang" userId="089d73b8-785c-4012-b931-81c632b6c9c7" providerId="ADAL" clId="{5354F822-A9E9-4067-BCDA-0FDA68F60510}" dt="2021-03-07T14:55:08.491" v="1868"/>
          <ac:cxnSpMkLst>
            <pc:docMk/>
            <pc:sldMk cId="1154223382" sldId="257"/>
            <ac:cxnSpMk id="64" creationId="{0A0634CE-70DA-44AB-AEA5-1AE769B21630}"/>
          </ac:cxnSpMkLst>
        </pc:cxnChg>
        <pc:cxnChg chg="add mod">
          <ac:chgData name="Sanders Wang" userId="089d73b8-785c-4012-b931-81c632b6c9c7" providerId="ADAL" clId="{5354F822-A9E9-4067-BCDA-0FDA68F60510}" dt="2021-03-07T14:55:08.491" v="1868"/>
          <ac:cxnSpMkLst>
            <pc:docMk/>
            <pc:sldMk cId="1154223382" sldId="257"/>
            <ac:cxnSpMk id="69" creationId="{DF31505D-3A36-40F2-9F0F-7C3996B103AE}"/>
          </ac:cxnSpMkLst>
        </pc:cxnChg>
        <pc:cxnChg chg="add mod">
          <ac:chgData name="Sanders Wang" userId="089d73b8-785c-4012-b931-81c632b6c9c7" providerId="ADAL" clId="{5354F822-A9E9-4067-BCDA-0FDA68F60510}" dt="2021-03-07T14:55:08.491" v="1868"/>
          <ac:cxnSpMkLst>
            <pc:docMk/>
            <pc:sldMk cId="1154223382" sldId="257"/>
            <ac:cxnSpMk id="77" creationId="{09F0F97F-78E5-480A-9748-976F8B4D17CF}"/>
          </ac:cxnSpMkLst>
        </pc:cxnChg>
        <pc:cxnChg chg="add mod">
          <ac:chgData name="Sanders Wang" userId="089d73b8-785c-4012-b931-81c632b6c9c7" providerId="ADAL" clId="{5354F822-A9E9-4067-BCDA-0FDA68F60510}" dt="2021-03-07T14:55:08.491" v="1868"/>
          <ac:cxnSpMkLst>
            <pc:docMk/>
            <pc:sldMk cId="1154223382" sldId="257"/>
            <ac:cxnSpMk id="79" creationId="{EECB01B0-5679-4A8B-B81F-874021C9CCC7}"/>
          </ac:cxnSpMkLst>
        </pc:cxnChg>
        <pc:cxnChg chg="add mod">
          <ac:chgData name="Sanders Wang" userId="089d73b8-785c-4012-b931-81c632b6c9c7" providerId="ADAL" clId="{5354F822-A9E9-4067-BCDA-0FDA68F60510}" dt="2021-03-07T14:55:08.491" v="1868"/>
          <ac:cxnSpMkLst>
            <pc:docMk/>
            <pc:sldMk cId="1154223382" sldId="257"/>
            <ac:cxnSpMk id="81" creationId="{9E9D361B-3B8A-495E-8331-066BA7EA7954}"/>
          </ac:cxnSpMkLst>
        </pc:cxnChg>
        <pc:cxnChg chg="add mod">
          <ac:chgData name="Sanders Wang" userId="089d73b8-785c-4012-b931-81c632b6c9c7" providerId="ADAL" clId="{5354F822-A9E9-4067-BCDA-0FDA68F60510}" dt="2021-03-07T14:55:08.491" v="1868"/>
          <ac:cxnSpMkLst>
            <pc:docMk/>
            <pc:sldMk cId="1154223382" sldId="257"/>
            <ac:cxnSpMk id="83" creationId="{92DA2D75-698F-473A-87FC-D1602D6963CF}"/>
          </ac:cxnSpMkLst>
        </pc:cxnChg>
        <pc:cxnChg chg="add mod">
          <ac:chgData name="Sanders Wang" userId="089d73b8-785c-4012-b931-81c632b6c9c7" providerId="ADAL" clId="{5354F822-A9E9-4067-BCDA-0FDA68F60510}" dt="2021-03-07T14:55:08.491" v="1868"/>
          <ac:cxnSpMkLst>
            <pc:docMk/>
            <pc:sldMk cId="1154223382" sldId="257"/>
            <ac:cxnSpMk id="90" creationId="{1474B97B-D813-4E35-9B1A-842BE683EF72}"/>
          </ac:cxnSpMkLst>
        </pc:cxnChg>
        <pc:cxnChg chg="add mod">
          <ac:chgData name="Sanders Wang" userId="089d73b8-785c-4012-b931-81c632b6c9c7" providerId="ADAL" clId="{5354F822-A9E9-4067-BCDA-0FDA68F60510}" dt="2021-03-07T14:55:08.491" v="1868"/>
          <ac:cxnSpMkLst>
            <pc:docMk/>
            <pc:sldMk cId="1154223382" sldId="257"/>
            <ac:cxnSpMk id="95" creationId="{A92B3BFB-0FDA-4AB6-8E8C-86ED3107B662}"/>
          </ac:cxnSpMkLst>
        </pc:cxnChg>
        <pc:cxnChg chg="add mod">
          <ac:chgData name="Sanders Wang" userId="089d73b8-785c-4012-b931-81c632b6c9c7" providerId="ADAL" clId="{5354F822-A9E9-4067-BCDA-0FDA68F60510}" dt="2021-03-07T14:55:08.491" v="1868"/>
          <ac:cxnSpMkLst>
            <pc:docMk/>
            <pc:sldMk cId="1154223382" sldId="257"/>
            <ac:cxnSpMk id="101" creationId="{55C8E6C4-CBDF-4680-AA67-75966414C3AC}"/>
          </ac:cxnSpMkLst>
        </pc:cxnChg>
        <pc:cxnChg chg="add mod">
          <ac:chgData name="Sanders Wang" userId="089d73b8-785c-4012-b931-81c632b6c9c7" providerId="ADAL" clId="{5354F822-A9E9-4067-BCDA-0FDA68F60510}" dt="2021-03-07T14:55:08.491" v="1868"/>
          <ac:cxnSpMkLst>
            <pc:docMk/>
            <pc:sldMk cId="1154223382" sldId="257"/>
            <ac:cxnSpMk id="105" creationId="{828F8CB2-1CDC-4247-8E90-576E332C646C}"/>
          </ac:cxnSpMkLst>
        </pc:cxnChg>
        <pc:cxnChg chg="add mod">
          <ac:chgData name="Sanders Wang" userId="089d73b8-785c-4012-b931-81c632b6c9c7" providerId="ADAL" clId="{5354F822-A9E9-4067-BCDA-0FDA68F60510}" dt="2021-03-07T14:55:08.491" v="1868"/>
          <ac:cxnSpMkLst>
            <pc:docMk/>
            <pc:sldMk cId="1154223382" sldId="257"/>
            <ac:cxnSpMk id="108" creationId="{34CC5DCA-DACB-4822-8736-B6E7E7C2A52F}"/>
          </ac:cxnSpMkLst>
        </pc:cxnChg>
        <pc:cxnChg chg="add mod">
          <ac:chgData name="Sanders Wang" userId="089d73b8-785c-4012-b931-81c632b6c9c7" providerId="ADAL" clId="{5354F822-A9E9-4067-BCDA-0FDA68F60510}" dt="2021-03-07T14:55:08.491" v="1868"/>
          <ac:cxnSpMkLst>
            <pc:docMk/>
            <pc:sldMk cId="1154223382" sldId="257"/>
            <ac:cxnSpMk id="109" creationId="{A425F5CD-B58F-4B1E-9AD9-9492DF95011A}"/>
          </ac:cxnSpMkLst>
        </pc:cxnChg>
        <pc:cxnChg chg="add mod">
          <ac:chgData name="Sanders Wang" userId="089d73b8-785c-4012-b931-81c632b6c9c7" providerId="ADAL" clId="{5354F822-A9E9-4067-BCDA-0FDA68F60510}" dt="2021-03-07T14:55:08.491" v="1868"/>
          <ac:cxnSpMkLst>
            <pc:docMk/>
            <pc:sldMk cId="1154223382" sldId="257"/>
            <ac:cxnSpMk id="115" creationId="{BD5D0814-79A2-4694-B2F1-0C1BE60E9D7D}"/>
          </ac:cxnSpMkLst>
        </pc:cxnChg>
        <pc:cxnChg chg="add mod">
          <ac:chgData name="Sanders Wang" userId="089d73b8-785c-4012-b931-81c632b6c9c7" providerId="ADAL" clId="{5354F822-A9E9-4067-BCDA-0FDA68F60510}" dt="2021-03-07T14:55:08.491" v="1868"/>
          <ac:cxnSpMkLst>
            <pc:docMk/>
            <pc:sldMk cId="1154223382" sldId="257"/>
            <ac:cxnSpMk id="125" creationId="{7ACF28C6-E174-4562-B2D5-D3EA138E5635}"/>
          </ac:cxnSpMkLst>
        </pc:cxnChg>
        <pc:cxnChg chg="add mod">
          <ac:chgData name="Sanders Wang" userId="089d73b8-785c-4012-b931-81c632b6c9c7" providerId="ADAL" clId="{5354F822-A9E9-4067-BCDA-0FDA68F60510}" dt="2021-03-07T14:55:08.491" v="1868"/>
          <ac:cxnSpMkLst>
            <pc:docMk/>
            <pc:sldMk cId="1154223382" sldId="257"/>
            <ac:cxnSpMk id="127" creationId="{5BDD9A3A-76FF-489C-A313-C8B0962FD999}"/>
          </ac:cxnSpMkLst>
        </pc:cxnChg>
        <pc:cxnChg chg="add mod">
          <ac:chgData name="Sanders Wang" userId="089d73b8-785c-4012-b931-81c632b6c9c7" providerId="ADAL" clId="{5354F822-A9E9-4067-BCDA-0FDA68F60510}" dt="2021-03-07T14:55:08.491" v="1868"/>
          <ac:cxnSpMkLst>
            <pc:docMk/>
            <pc:sldMk cId="1154223382" sldId="257"/>
            <ac:cxnSpMk id="144" creationId="{5C14DFE9-55F5-45F1-8BD9-1D5091745119}"/>
          </ac:cxnSpMkLst>
        </pc:cxnChg>
        <pc:cxnChg chg="add mod">
          <ac:chgData name="Sanders Wang" userId="089d73b8-785c-4012-b931-81c632b6c9c7" providerId="ADAL" clId="{5354F822-A9E9-4067-BCDA-0FDA68F60510}" dt="2021-03-07T14:55:08.491" v="1868"/>
          <ac:cxnSpMkLst>
            <pc:docMk/>
            <pc:sldMk cId="1154223382" sldId="257"/>
            <ac:cxnSpMk id="145" creationId="{6B5A931D-D67C-4094-B80F-A9EB30D9F2B6}"/>
          </ac:cxnSpMkLst>
        </pc:cxnChg>
        <pc:cxnChg chg="add mod">
          <ac:chgData name="Sanders Wang" userId="089d73b8-785c-4012-b931-81c632b6c9c7" providerId="ADAL" clId="{5354F822-A9E9-4067-BCDA-0FDA68F60510}" dt="2021-03-07T14:55:08.491" v="1868"/>
          <ac:cxnSpMkLst>
            <pc:docMk/>
            <pc:sldMk cId="1154223382" sldId="257"/>
            <ac:cxnSpMk id="146" creationId="{9926D5FF-56DB-4ED4-BC77-19055D825B19}"/>
          </ac:cxnSpMkLst>
        </pc:cxnChg>
        <pc:cxnChg chg="add mod">
          <ac:chgData name="Sanders Wang" userId="089d73b8-785c-4012-b931-81c632b6c9c7" providerId="ADAL" clId="{5354F822-A9E9-4067-BCDA-0FDA68F60510}" dt="2021-03-07T14:55:08.491" v="1868"/>
          <ac:cxnSpMkLst>
            <pc:docMk/>
            <pc:sldMk cId="1154223382" sldId="257"/>
            <ac:cxnSpMk id="150" creationId="{47C31D3A-F0C9-4DFE-B99B-48A75134D6A4}"/>
          </ac:cxnSpMkLst>
        </pc:cxnChg>
        <pc:cxnChg chg="add mod">
          <ac:chgData name="Sanders Wang" userId="089d73b8-785c-4012-b931-81c632b6c9c7" providerId="ADAL" clId="{5354F822-A9E9-4067-BCDA-0FDA68F60510}" dt="2021-03-07T14:55:08.491" v="1868"/>
          <ac:cxnSpMkLst>
            <pc:docMk/>
            <pc:sldMk cId="1154223382" sldId="257"/>
            <ac:cxnSpMk id="152" creationId="{278329D9-12FC-487C-8353-DB5D0FCEC597}"/>
          </ac:cxnSpMkLst>
        </pc:cxnChg>
        <pc:cxnChg chg="add mod">
          <ac:chgData name="Sanders Wang" userId="089d73b8-785c-4012-b931-81c632b6c9c7" providerId="ADAL" clId="{5354F822-A9E9-4067-BCDA-0FDA68F60510}" dt="2021-03-07T14:55:08.491" v="1868"/>
          <ac:cxnSpMkLst>
            <pc:docMk/>
            <pc:sldMk cId="1154223382" sldId="257"/>
            <ac:cxnSpMk id="156" creationId="{BAC646B1-A4FF-4D6A-8739-A731A4A63A4A}"/>
          </ac:cxnSpMkLst>
        </pc:cxnChg>
        <pc:cxnChg chg="add mod">
          <ac:chgData name="Sanders Wang" userId="089d73b8-785c-4012-b931-81c632b6c9c7" providerId="ADAL" clId="{5354F822-A9E9-4067-BCDA-0FDA68F60510}" dt="2021-03-07T14:55:08.491" v="1868"/>
          <ac:cxnSpMkLst>
            <pc:docMk/>
            <pc:sldMk cId="1154223382" sldId="257"/>
            <ac:cxnSpMk id="169" creationId="{9188083D-ACDE-48CC-90CA-F17E239D131F}"/>
          </ac:cxnSpMkLst>
        </pc:cxnChg>
        <pc:cxnChg chg="add mod">
          <ac:chgData name="Sanders Wang" userId="089d73b8-785c-4012-b931-81c632b6c9c7" providerId="ADAL" clId="{5354F822-A9E9-4067-BCDA-0FDA68F60510}" dt="2021-03-07T14:55:08.491" v="1868"/>
          <ac:cxnSpMkLst>
            <pc:docMk/>
            <pc:sldMk cId="1154223382" sldId="257"/>
            <ac:cxnSpMk id="172" creationId="{8F3F5E6C-B69B-4401-B861-2A615E8A1023}"/>
          </ac:cxnSpMkLst>
        </pc:cxnChg>
        <pc:cxnChg chg="add mod">
          <ac:chgData name="Sanders Wang" userId="089d73b8-785c-4012-b931-81c632b6c9c7" providerId="ADAL" clId="{5354F822-A9E9-4067-BCDA-0FDA68F60510}" dt="2021-03-07T14:55:08.491" v="1868"/>
          <ac:cxnSpMkLst>
            <pc:docMk/>
            <pc:sldMk cId="1154223382" sldId="257"/>
            <ac:cxnSpMk id="173" creationId="{2943D8C2-A11F-4A1A-BA15-37D00147CA04}"/>
          </ac:cxnSpMkLst>
        </pc:cxnChg>
        <pc:cxnChg chg="add mod">
          <ac:chgData name="Sanders Wang" userId="089d73b8-785c-4012-b931-81c632b6c9c7" providerId="ADAL" clId="{5354F822-A9E9-4067-BCDA-0FDA68F60510}" dt="2021-03-07T14:55:08.491" v="1868"/>
          <ac:cxnSpMkLst>
            <pc:docMk/>
            <pc:sldMk cId="1154223382" sldId="257"/>
            <ac:cxnSpMk id="177" creationId="{9B06B97F-67BF-4A74-8E16-CADFB7FE9802}"/>
          </ac:cxnSpMkLst>
        </pc:cxnChg>
        <pc:cxnChg chg="add mod">
          <ac:chgData name="Sanders Wang" userId="089d73b8-785c-4012-b931-81c632b6c9c7" providerId="ADAL" clId="{5354F822-A9E9-4067-BCDA-0FDA68F60510}" dt="2021-03-07T14:55:08.491" v="1868"/>
          <ac:cxnSpMkLst>
            <pc:docMk/>
            <pc:sldMk cId="1154223382" sldId="257"/>
            <ac:cxnSpMk id="185" creationId="{15AE09EC-7BFC-4AE6-B4B2-0CDA8902E2D6}"/>
          </ac:cxnSpMkLst>
        </pc:cxnChg>
        <pc:cxnChg chg="add mod">
          <ac:chgData name="Sanders Wang" userId="089d73b8-785c-4012-b931-81c632b6c9c7" providerId="ADAL" clId="{5354F822-A9E9-4067-BCDA-0FDA68F60510}" dt="2021-03-07T14:55:08.491" v="1868"/>
          <ac:cxnSpMkLst>
            <pc:docMk/>
            <pc:sldMk cId="1154223382" sldId="257"/>
            <ac:cxnSpMk id="193" creationId="{33B6F3AC-6116-45D2-A048-DF1CA3117BFF}"/>
          </ac:cxnSpMkLst>
        </pc:cxnChg>
        <pc:cxnChg chg="add mod">
          <ac:chgData name="Sanders Wang" userId="089d73b8-785c-4012-b931-81c632b6c9c7" providerId="ADAL" clId="{5354F822-A9E9-4067-BCDA-0FDA68F60510}" dt="2021-03-07T14:55:08.491" v="1868"/>
          <ac:cxnSpMkLst>
            <pc:docMk/>
            <pc:sldMk cId="1154223382" sldId="257"/>
            <ac:cxnSpMk id="194" creationId="{072AA870-8BBD-4546-A4FB-271ACB972DF4}"/>
          </ac:cxnSpMkLst>
        </pc:cxnChg>
        <pc:cxnChg chg="add mod">
          <ac:chgData name="Sanders Wang" userId="089d73b8-785c-4012-b931-81c632b6c9c7" providerId="ADAL" clId="{5354F822-A9E9-4067-BCDA-0FDA68F60510}" dt="2021-03-07T14:55:08.491" v="1868"/>
          <ac:cxnSpMkLst>
            <pc:docMk/>
            <pc:sldMk cId="1154223382" sldId="257"/>
            <ac:cxnSpMk id="196" creationId="{C5B5DA8B-F7F7-481B-A72E-967F8056B643}"/>
          </ac:cxnSpMkLst>
        </pc:cxnChg>
        <pc:cxnChg chg="add mod">
          <ac:chgData name="Sanders Wang" userId="089d73b8-785c-4012-b931-81c632b6c9c7" providerId="ADAL" clId="{5354F822-A9E9-4067-BCDA-0FDA68F60510}" dt="2021-03-07T14:55:08.491" v="1868"/>
          <ac:cxnSpMkLst>
            <pc:docMk/>
            <pc:sldMk cId="1154223382" sldId="257"/>
            <ac:cxnSpMk id="197" creationId="{247FD269-FE84-490C-B306-17F78CE52A86}"/>
          </ac:cxnSpMkLst>
        </pc:cxnChg>
        <pc:cxnChg chg="add mod">
          <ac:chgData name="Sanders Wang" userId="089d73b8-785c-4012-b931-81c632b6c9c7" providerId="ADAL" clId="{5354F822-A9E9-4067-BCDA-0FDA68F60510}" dt="2021-03-07T14:55:08.491" v="1868"/>
          <ac:cxnSpMkLst>
            <pc:docMk/>
            <pc:sldMk cId="1154223382" sldId="257"/>
            <ac:cxnSpMk id="200" creationId="{B01BE387-8BE2-42C3-A619-02906FC1BA51}"/>
          </ac:cxnSpMkLst>
        </pc:cxnChg>
        <pc:cxnChg chg="add mod">
          <ac:chgData name="Sanders Wang" userId="089d73b8-785c-4012-b931-81c632b6c9c7" providerId="ADAL" clId="{5354F822-A9E9-4067-BCDA-0FDA68F60510}" dt="2021-03-07T14:55:08.491" v="1868"/>
          <ac:cxnSpMkLst>
            <pc:docMk/>
            <pc:sldMk cId="1154223382" sldId="257"/>
            <ac:cxnSpMk id="203" creationId="{8DC36B39-2D32-4F41-B72B-9A1B15380195}"/>
          </ac:cxnSpMkLst>
        </pc:cxnChg>
        <pc:cxnChg chg="add mod">
          <ac:chgData name="Sanders Wang" userId="089d73b8-785c-4012-b931-81c632b6c9c7" providerId="ADAL" clId="{5354F822-A9E9-4067-BCDA-0FDA68F60510}" dt="2021-03-07T16:21:32.184" v="2950" actId="1036"/>
          <ac:cxnSpMkLst>
            <pc:docMk/>
            <pc:sldMk cId="1154223382" sldId="257"/>
            <ac:cxnSpMk id="205" creationId="{A2EB9FA0-3DFD-418E-A36A-17ABC4D986C2}"/>
          </ac:cxnSpMkLst>
        </pc:cxnChg>
        <pc:cxnChg chg="add mod">
          <ac:chgData name="Sanders Wang" userId="089d73b8-785c-4012-b931-81c632b6c9c7" providerId="ADAL" clId="{5354F822-A9E9-4067-BCDA-0FDA68F60510}" dt="2021-03-07T16:21:32.184" v="2950" actId="1036"/>
          <ac:cxnSpMkLst>
            <pc:docMk/>
            <pc:sldMk cId="1154223382" sldId="257"/>
            <ac:cxnSpMk id="215" creationId="{6910626F-F231-41F6-9647-48BFAD793F5E}"/>
          </ac:cxnSpMkLst>
        </pc:cxnChg>
        <pc:cxnChg chg="add mod">
          <ac:chgData name="Sanders Wang" userId="089d73b8-785c-4012-b931-81c632b6c9c7" providerId="ADAL" clId="{5354F822-A9E9-4067-BCDA-0FDA68F60510}" dt="2021-03-07T16:21:32.184" v="2950" actId="1036"/>
          <ac:cxnSpMkLst>
            <pc:docMk/>
            <pc:sldMk cId="1154223382" sldId="257"/>
            <ac:cxnSpMk id="218" creationId="{AC857F93-4A54-4B01-96DF-0BA76AB23651}"/>
          </ac:cxnSpMkLst>
        </pc:cxnChg>
        <pc:cxnChg chg="add mod">
          <ac:chgData name="Sanders Wang" userId="089d73b8-785c-4012-b931-81c632b6c9c7" providerId="ADAL" clId="{5354F822-A9E9-4067-BCDA-0FDA68F60510}" dt="2021-03-07T16:21:32.184" v="2950" actId="1036"/>
          <ac:cxnSpMkLst>
            <pc:docMk/>
            <pc:sldMk cId="1154223382" sldId="257"/>
            <ac:cxnSpMk id="221" creationId="{FADDDBB2-BDA8-43EE-A9DF-9D89A0FDE84F}"/>
          </ac:cxnSpMkLst>
        </pc:cxnChg>
        <pc:cxnChg chg="add mod">
          <ac:chgData name="Sanders Wang" userId="089d73b8-785c-4012-b931-81c632b6c9c7" providerId="ADAL" clId="{5354F822-A9E9-4067-BCDA-0FDA68F60510}" dt="2021-03-07T16:21:32.184" v="2950" actId="1036"/>
          <ac:cxnSpMkLst>
            <pc:docMk/>
            <pc:sldMk cId="1154223382" sldId="257"/>
            <ac:cxnSpMk id="230" creationId="{3B85DBA0-D915-4DA7-A9F7-1F3E588FD94B}"/>
          </ac:cxnSpMkLst>
        </pc:cxnChg>
        <pc:cxnChg chg="add mod">
          <ac:chgData name="Sanders Wang" userId="089d73b8-785c-4012-b931-81c632b6c9c7" providerId="ADAL" clId="{5354F822-A9E9-4067-BCDA-0FDA68F60510}" dt="2021-03-07T16:21:32.184" v="2950" actId="1036"/>
          <ac:cxnSpMkLst>
            <pc:docMk/>
            <pc:sldMk cId="1154223382" sldId="257"/>
            <ac:cxnSpMk id="237" creationId="{E7BAEC5F-4904-4C67-9EA1-62C028218823}"/>
          </ac:cxnSpMkLst>
        </pc:cxnChg>
        <pc:cxnChg chg="add mod">
          <ac:chgData name="Sanders Wang" userId="089d73b8-785c-4012-b931-81c632b6c9c7" providerId="ADAL" clId="{5354F822-A9E9-4067-BCDA-0FDA68F60510}" dt="2021-03-07T16:21:32.184" v="2950" actId="1036"/>
          <ac:cxnSpMkLst>
            <pc:docMk/>
            <pc:sldMk cId="1154223382" sldId="257"/>
            <ac:cxnSpMk id="264" creationId="{3B9C0667-807D-45C3-BF30-172ED5956D0A}"/>
          </ac:cxnSpMkLst>
        </pc:cxnChg>
        <pc:cxnChg chg="add mod">
          <ac:chgData name="Sanders Wang" userId="089d73b8-785c-4012-b931-81c632b6c9c7" providerId="ADAL" clId="{5354F822-A9E9-4067-BCDA-0FDA68F60510}" dt="2021-03-07T16:21:32.184" v="2950" actId="1036"/>
          <ac:cxnSpMkLst>
            <pc:docMk/>
            <pc:sldMk cId="1154223382" sldId="257"/>
            <ac:cxnSpMk id="270" creationId="{C0A78433-2BE1-4F8C-AC6B-123EA78B1B7E}"/>
          </ac:cxnSpMkLst>
        </pc:cxnChg>
        <pc:cxnChg chg="add mod">
          <ac:chgData name="Sanders Wang" userId="089d73b8-785c-4012-b931-81c632b6c9c7" providerId="ADAL" clId="{5354F822-A9E9-4067-BCDA-0FDA68F60510}" dt="2021-03-07T16:21:32.184" v="2950" actId="1036"/>
          <ac:cxnSpMkLst>
            <pc:docMk/>
            <pc:sldMk cId="1154223382" sldId="257"/>
            <ac:cxnSpMk id="272" creationId="{258CCC42-6494-47EA-A05B-D0040351BA1F}"/>
          </ac:cxnSpMkLst>
        </pc:cxnChg>
        <pc:cxnChg chg="add mod">
          <ac:chgData name="Sanders Wang" userId="089d73b8-785c-4012-b931-81c632b6c9c7" providerId="ADAL" clId="{5354F822-A9E9-4067-BCDA-0FDA68F60510}" dt="2021-03-07T16:21:32.184" v="2950" actId="1036"/>
          <ac:cxnSpMkLst>
            <pc:docMk/>
            <pc:sldMk cId="1154223382" sldId="257"/>
            <ac:cxnSpMk id="278" creationId="{E84D2E1D-830C-440C-BC49-BDB8E9C47E95}"/>
          </ac:cxnSpMkLst>
        </pc:cxnChg>
        <pc:cxnChg chg="add mod">
          <ac:chgData name="Sanders Wang" userId="089d73b8-785c-4012-b931-81c632b6c9c7" providerId="ADAL" clId="{5354F822-A9E9-4067-BCDA-0FDA68F60510}" dt="2021-03-07T16:21:32.184" v="2950" actId="1036"/>
          <ac:cxnSpMkLst>
            <pc:docMk/>
            <pc:sldMk cId="1154223382" sldId="257"/>
            <ac:cxnSpMk id="282" creationId="{FEAF11CF-8348-4D91-89D8-A5143E2C3BBC}"/>
          </ac:cxnSpMkLst>
        </pc:cxnChg>
        <pc:cxnChg chg="add mod">
          <ac:chgData name="Sanders Wang" userId="089d73b8-785c-4012-b931-81c632b6c9c7" providerId="ADAL" clId="{5354F822-A9E9-4067-BCDA-0FDA68F60510}" dt="2021-03-07T16:21:32.184" v="2950" actId="1036"/>
          <ac:cxnSpMkLst>
            <pc:docMk/>
            <pc:sldMk cId="1154223382" sldId="257"/>
            <ac:cxnSpMk id="286" creationId="{FFC14300-919D-434A-AFC5-5D629B8A44F0}"/>
          </ac:cxnSpMkLst>
        </pc:cxnChg>
        <pc:cxnChg chg="add mod">
          <ac:chgData name="Sanders Wang" userId="089d73b8-785c-4012-b931-81c632b6c9c7" providerId="ADAL" clId="{5354F822-A9E9-4067-BCDA-0FDA68F60510}" dt="2021-03-07T16:21:32.184" v="2950" actId="1036"/>
          <ac:cxnSpMkLst>
            <pc:docMk/>
            <pc:sldMk cId="1154223382" sldId="257"/>
            <ac:cxnSpMk id="295" creationId="{A48E5CAA-35D1-419D-A717-2C0D051AC634}"/>
          </ac:cxnSpMkLst>
        </pc:cxnChg>
        <pc:cxnChg chg="add mod">
          <ac:chgData name="Sanders Wang" userId="089d73b8-785c-4012-b931-81c632b6c9c7" providerId="ADAL" clId="{5354F822-A9E9-4067-BCDA-0FDA68F60510}" dt="2021-03-07T16:21:32.184" v="2950" actId="1036"/>
          <ac:cxnSpMkLst>
            <pc:docMk/>
            <pc:sldMk cId="1154223382" sldId="257"/>
            <ac:cxnSpMk id="313" creationId="{9308BDBE-F621-4876-B8CB-CA95D2710FDD}"/>
          </ac:cxnSpMkLst>
        </pc:cxnChg>
        <pc:cxnChg chg="add mod">
          <ac:chgData name="Sanders Wang" userId="089d73b8-785c-4012-b931-81c632b6c9c7" providerId="ADAL" clId="{5354F822-A9E9-4067-BCDA-0FDA68F60510}" dt="2021-03-07T16:21:32.184" v="2950" actId="1036"/>
          <ac:cxnSpMkLst>
            <pc:docMk/>
            <pc:sldMk cId="1154223382" sldId="257"/>
            <ac:cxnSpMk id="318" creationId="{07A45C21-7592-4FCD-97D9-A90051C6F236}"/>
          </ac:cxnSpMkLst>
        </pc:cxnChg>
        <pc:cxnChg chg="add mod">
          <ac:chgData name="Sanders Wang" userId="089d73b8-785c-4012-b931-81c632b6c9c7" providerId="ADAL" clId="{5354F822-A9E9-4067-BCDA-0FDA68F60510}" dt="2021-03-07T16:21:32.184" v="2950" actId="1036"/>
          <ac:cxnSpMkLst>
            <pc:docMk/>
            <pc:sldMk cId="1154223382" sldId="257"/>
            <ac:cxnSpMk id="325" creationId="{70FCA613-B16B-48F8-8C0E-0835576B1B7C}"/>
          </ac:cxnSpMkLst>
        </pc:cxnChg>
        <pc:cxnChg chg="add mod">
          <ac:chgData name="Sanders Wang" userId="089d73b8-785c-4012-b931-81c632b6c9c7" providerId="ADAL" clId="{5354F822-A9E9-4067-BCDA-0FDA68F60510}" dt="2021-03-07T16:21:32.184" v="2950" actId="1036"/>
          <ac:cxnSpMkLst>
            <pc:docMk/>
            <pc:sldMk cId="1154223382" sldId="257"/>
            <ac:cxnSpMk id="329" creationId="{468A230A-732F-4C3A-8598-41A6260545CB}"/>
          </ac:cxnSpMkLst>
        </pc:cxnChg>
        <pc:cxnChg chg="add mod">
          <ac:chgData name="Sanders Wang" userId="089d73b8-785c-4012-b931-81c632b6c9c7" providerId="ADAL" clId="{5354F822-A9E9-4067-BCDA-0FDA68F60510}" dt="2021-03-07T16:21:32.184" v="2950" actId="1036"/>
          <ac:cxnSpMkLst>
            <pc:docMk/>
            <pc:sldMk cId="1154223382" sldId="257"/>
            <ac:cxnSpMk id="334" creationId="{254E00DB-6E43-4BFA-92EF-4739548DC5FF}"/>
          </ac:cxnSpMkLst>
        </pc:cxnChg>
        <pc:cxnChg chg="add mod">
          <ac:chgData name="Sanders Wang" userId="089d73b8-785c-4012-b931-81c632b6c9c7" providerId="ADAL" clId="{5354F822-A9E9-4067-BCDA-0FDA68F60510}" dt="2021-03-07T16:43:31.762" v="3156" actId="1035"/>
          <ac:cxnSpMkLst>
            <pc:docMk/>
            <pc:sldMk cId="1154223382" sldId="257"/>
            <ac:cxnSpMk id="341" creationId="{203AE8D7-C704-4D4C-BD21-ABD5D2A5771C}"/>
          </ac:cxnSpMkLst>
        </pc:cxnChg>
        <pc:cxnChg chg="add mod">
          <ac:chgData name="Sanders Wang" userId="089d73b8-785c-4012-b931-81c632b6c9c7" providerId="ADAL" clId="{5354F822-A9E9-4067-BCDA-0FDA68F60510}" dt="2021-03-07T16:21:32.184" v="2950" actId="1036"/>
          <ac:cxnSpMkLst>
            <pc:docMk/>
            <pc:sldMk cId="1154223382" sldId="257"/>
            <ac:cxnSpMk id="344" creationId="{880671C4-CB9F-4570-8ECE-2AC1FD120658}"/>
          </ac:cxnSpMkLst>
        </pc:cxnChg>
        <pc:cxnChg chg="add mod">
          <ac:chgData name="Sanders Wang" userId="089d73b8-785c-4012-b931-81c632b6c9c7" providerId="ADAL" clId="{5354F822-A9E9-4067-BCDA-0FDA68F60510}" dt="2021-03-07T16:37:00.215" v="3063" actId="1076"/>
          <ac:cxnSpMkLst>
            <pc:docMk/>
            <pc:sldMk cId="1154223382" sldId="257"/>
            <ac:cxnSpMk id="347" creationId="{2B31DA77-9AFA-44A4-9174-40497C8EF21A}"/>
          </ac:cxnSpMkLst>
        </pc:cxnChg>
        <pc:cxnChg chg="add mod">
          <ac:chgData name="Sanders Wang" userId="089d73b8-785c-4012-b931-81c632b6c9c7" providerId="ADAL" clId="{5354F822-A9E9-4067-BCDA-0FDA68F60510}" dt="2021-03-07T16:21:32.184" v="2950" actId="1036"/>
          <ac:cxnSpMkLst>
            <pc:docMk/>
            <pc:sldMk cId="1154223382" sldId="257"/>
            <ac:cxnSpMk id="350" creationId="{C97D1599-26A0-4E0B-8724-3DE6D6FF2E41}"/>
          </ac:cxnSpMkLst>
        </pc:cxnChg>
        <pc:cxnChg chg="add mod">
          <ac:chgData name="Sanders Wang" userId="089d73b8-785c-4012-b931-81c632b6c9c7" providerId="ADAL" clId="{5354F822-A9E9-4067-BCDA-0FDA68F60510}" dt="2021-03-07T16:21:32.184" v="2950" actId="1036"/>
          <ac:cxnSpMkLst>
            <pc:docMk/>
            <pc:sldMk cId="1154223382" sldId="257"/>
            <ac:cxnSpMk id="362" creationId="{4DF14D99-4611-405C-A47A-D00984B39B87}"/>
          </ac:cxnSpMkLst>
        </pc:cxnChg>
        <pc:cxnChg chg="add mod">
          <ac:chgData name="Sanders Wang" userId="089d73b8-785c-4012-b931-81c632b6c9c7" providerId="ADAL" clId="{5354F822-A9E9-4067-BCDA-0FDA68F60510}" dt="2021-03-07T16:21:32.184" v="2950" actId="1036"/>
          <ac:cxnSpMkLst>
            <pc:docMk/>
            <pc:sldMk cId="1154223382" sldId="257"/>
            <ac:cxnSpMk id="367" creationId="{0AC608FD-0B43-4D36-822C-4C9AE07373D4}"/>
          </ac:cxnSpMkLst>
        </pc:cxnChg>
        <pc:cxnChg chg="add mod">
          <ac:chgData name="Sanders Wang" userId="089d73b8-785c-4012-b931-81c632b6c9c7" providerId="ADAL" clId="{5354F822-A9E9-4067-BCDA-0FDA68F60510}" dt="2021-03-07T16:21:32.184" v="2950" actId="1036"/>
          <ac:cxnSpMkLst>
            <pc:docMk/>
            <pc:sldMk cId="1154223382" sldId="257"/>
            <ac:cxnSpMk id="370" creationId="{6126FE16-72A2-4A26-9939-30FA132B074A}"/>
          </ac:cxnSpMkLst>
        </pc:cxnChg>
        <pc:cxnChg chg="add mod">
          <ac:chgData name="Sanders Wang" userId="089d73b8-785c-4012-b931-81c632b6c9c7" providerId="ADAL" clId="{5354F822-A9E9-4067-BCDA-0FDA68F60510}" dt="2021-03-07T16:27:14.485" v="2978" actId="14100"/>
          <ac:cxnSpMkLst>
            <pc:docMk/>
            <pc:sldMk cId="1154223382" sldId="257"/>
            <ac:cxnSpMk id="372" creationId="{D6F8F77E-33BB-440D-915A-05E747846820}"/>
          </ac:cxnSpMkLst>
        </pc:cxnChg>
        <pc:cxnChg chg="add del mod">
          <ac:chgData name="Sanders Wang" userId="089d73b8-785c-4012-b931-81c632b6c9c7" providerId="ADAL" clId="{5354F822-A9E9-4067-BCDA-0FDA68F60510}" dt="2021-03-07T15:57:07.529" v="2644" actId="478"/>
          <ac:cxnSpMkLst>
            <pc:docMk/>
            <pc:sldMk cId="1154223382" sldId="257"/>
            <ac:cxnSpMk id="379" creationId="{9D0953F4-3481-4485-9D5B-D20A124287A2}"/>
          </ac:cxnSpMkLst>
        </pc:cxnChg>
        <pc:cxnChg chg="add del mod">
          <ac:chgData name="Sanders Wang" userId="089d73b8-785c-4012-b931-81c632b6c9c7" providerId="ADAL" clId="{5354F822-A9E9-4067-BCDA-0FDA68F60510}" dt="2021-03-07T15:57:07.529" v="2644" actId="478"/>
          <ac:cxnSpMkLst>
            <pc:docMk/>
            <pc:sldMk cId="1154223382" sldId="257"/>
            <ac:cxnSpMk id="385" creationId="{565DDF1C-6C68-4B88-90EF-CD351277B4B6}"/>
          </ac:cxnSpMkLst>
        </pc:cxnChg>
        <pc:cxnChg chg="add del mod">
          <ac:chgData name="Sanders Wang" userId="089d73b8-785c-4012-b931-81c632b6c9c7" providerId="ADAL" clId="{5354F822-A9E9-4067-BCDA-0FDA68F60510}" dt="2021-03-07T16:35:19.145" v="3047" actId="478"/>
          <ac:cxnSpMkLst>
            <pc:docMk/>
            <pc:sldMk cId="1154223382" sldId="257"/>
            <ac:cxnSpMk id="387" creationId="{15096E71-7F83-4FD4-984B-AE464F60C51A}"/>
          </ac:cxnSpMkLst>
        </pc:cxnChg>
        <pc:cxnChg chg="add mod">
          <ac:chgData name="Sanders Wang" userId="089d73b8-785c-4012-b931-81c632b6c9c7" providerId="ADAL" clId="{5354F822-A9E9-4067-BCDA-0FDA68F60510}" dt="2021-03-07T16:21:32.184" v="2950" actId="1036"/>
          <ac:cxnSpMkLst>
            <pc:docMk/>
            <pc:sldMk cId="1154223382" sldId="257"/>
            <ac:cxnSpMk id="395" creationId="{33E3E487-6953-4708-8A18-CE5F8C6C4528}"/>
          </ac:cxnSpMkLst>
        </pc:cxnChg>
        <pc:cxnChg chg="add del mod">
          <ac:chgData name="Sanders Wang" userId="089d73b8-785c-4012-b931-81c632b6c9c7" providerId="ADAL" clId="{5354F822-A9E9-4067-BCDA-0FDA68F60510}" dt="2021-03-07T16:35:11.870" v="3045" actId="478"/>
          <ac:cxnSpMkLst>
            <pc:docMk/>
            <pc:sldMk cId="1154223382" sldId="257"/>
            <ac:cxnSpMk id="400" creationId="{3F649648-0394-445F-BBEB-A0E5B5F8E5EE}"/>
          </ac:cxnSpMkLst>
        </pc:cxnChg>
        <pc:cxnChg chg="add mod">
          <ac:chgData name="Sanders Wang" userId="089d73b8-785c-4012-b931-81c632b6c9c7" providerId="ADAL" clId="{5354F822-A9E9-4067-BCDA-0FDA68F60510}" dt="2021-03-07T16:21:32.184" v="2950" actId="1036"/>
          <ac:cxnSpMkLst>
            <pc:docMk/>
            <pc:sldMk cId="1154223382" sldId="257"/>
            <ac:cxnSpMk id="404" creationId="{66EFCA32-84C8-412C-ABA4-D5C92DF9258A}"/>
          </ac:cxnSpMkLst>
        </pc:cxnChg>
        <pc:cxnChg chg="add mod">
          <ac:chgData name="Sanders Wang" userId="089d73b8-785c-4012-b931-81c632b6c9c7" providerId="ADAL" clId="{5354F822-A9E9-4067-BCDA-0FDA68F60510}" dt="2021-03-07T16:35:32.802" v="3050" actId="14100"/>
          <ac:cxnSpMkLst>
            <pc:docMk/>
            <pc:sldMk cId="1154223382" sldId="257"/>
            <ac:cxnSpMk id="418" creationId="{31ADA213-4DEC-4E21-86D6-C9803CEE93D1}"/>
          </ac:cxnSpMkLst>
        </pc:cxnChg>
        <pc:cxnChg chg="add mod">
          <ac:chgData name="Sanders Wang" userId="089d73b8-785c-4012-b931-81c632b6c9c7" providerId="ADAL" clId="{5354F822-A9E9-4067-BCDA-0FDA68F60510}" dt="2021-03-07T16:21:32.184" v="2950" actId="1036"/>
          <ac:cxnSpMkLst>
            <pc:docMk/>
            <pc:sldMk cId="1154223382" sldId="257"/>
            <ac:cxnSpMk id="425" creationId="{DCD9BBE7-A729-4ABC-99EF-205E0255540A}"/>
          </ac:cxnSpMkLst>
        </pc:cxnChg>
        <pc:cxnChg chg="add mod">
          <ac:chgData name="Sanders Wang" userId="089d73b8-785c-4012-b931-81c632b6c9c7" providerId="ADAL" clId="{5354F822-A9E9-4067-BCDA-0FDA68F60510}" dt="2021-03-07T16:21:32.184" v="2950" actId="1036"/>
          <ac:cxnSpMkLst>
            <pc:docMk/>
            <pc:sldMk cId="1154223382" sldId="257"/>
            <ac:cxnSpMk id="435" creationId="{2AECCD73-3E1F-46C7-A66B-6BC955999A1E}"/>
          </ac:cxnSpMkLst>
        </pc:cxnChg>
        <pc:cxnChg chg="add mod">
          <ac:chgData name="Sanders Wang" userId="089d73b8-785c-4012-b931-81c632b6c9c7" providerId="ADAL" clId="{5354F822-A9E9-4067-BCDA-0FDA68F60510}" dt="2021-03-07T16:21:32.184" v="2950" actId="1036"/>
          <ac:cxnSpMkLst>
            <pc:docMk/>
            <pc:sldMk cId="1154223382" sldId="257"/>
            <ac:cxnSpMk id="441" creationId="{A3F54D94-F5AF-4C12-9FEF-C0EF61025366}"/>
          </ac:cxnSpMkLst>
        </pc:cxnChg>
        <pc:cxnChg chg="add mod">
          <ac:chgData name="Sanders Wang" userId="089d73b8-785c-4012-b931-81c632b6c9c7" providerId="ADAL" clId="{5354F822-A9E9-4067-BCDA-0FDA68F60510}" dt="2021-03-07T16:21:32.184" v="2950" actId="1036"/>
          <ac:cxnSpMkLst>
            <pc:docMk/>
            <pc:sldMk cId="1154223382" sldId="257"/>
            <ac:cxnSpMk id="445" creationId="{023FA4DF-C132-40FB-A3BA-3607D4CD2F83}"/>
          </ac:cxnSpMkLst>
        </pc:cxnChg>
        <pc:cxnChg chg="add mod">
          <ac:chgData name="Sanders Wang" userId="089d73b8-785c-4012-b931-81c632b6c9c7" providerId="ADAL" clId="{5354F822-A9E9-4067-BCDA-0FDA68F60510}" dt="2021-03-07T16:39:28.636" v="3093" actId="14100"/>
          <ac:cxnSpMkLst>
            <pc:docMk/>
            <pc:sldMk cId="1154223382" sldId="257"/>
            <ac:cxnSpMk id="450" creationId="{7DE2EDD2-5048-4071-AB67-B09E9325AC21}"/>
          </ac:cxnSpMkLst>
        </pc:cxnChg>
        <pc:cxnChg chg="add mod">
          <ac:chgData name="Sanders Wang" userId="089d73b8-785c-4012-b931-81c632b6c9c7" providerId="ADAL" clId="{5354F822-A9E9-4067-BCDA-0FDA68F60510}" dt="2021-03-07T16:40:52.415" v="3121" actId="14100"/>
          <ac:cxnSpMkLst>
            <pc:docMk/>
            <pc:sldMk cId="1154223382" sldId="257"/>
            <ac:cxnSpMk id="459" creationId="{DCFE52BE-4757-4F40-AD2F-6995416F5B95}"/>
          </ac:cxnSpMkLst>
        </pc:cxnChg>
        <pc:cxnChg chg="add mod">
          <ac:chgData name="Sanders Wang" userId="089d73b8-785c-4012-b931-81c632b6c9c7" providerId="ADAL" clId="{5354F822-A9E9-4067-BCDA-0FDA68F60510}" dt="2021-03-07T16:21:32.184" v="2950" actId="1036"/>
          <ac:cxnSpMkLst>
            <pc:docMk/>
            <pc:sldMk cId="1154223382" sldId="257"/>
            <ac:cxnSpMk id="460" creationId="{AF19768E-6651-4BB7-AD32-B87064FB8812}"/>
          </ac:cxnSpMkLst>
        </pc:cxnChg>
        <pc:cxnChg chg="add mod">
          <ac:chgData name="Sanders Wang" userId="089d73b8-785c-4012-b931-81c632b6c9c7" providerId="ADAL" clId="{5354F822-A9E9-4067-BCDA-0FDA68F60510}" dt="2021-03-07T16:40:25.823" v="3118" actId="1076"/>
          <ac:cxnSpMkLst>
            <pc:docMk/>
            <pc:sldMk cId="1154223382" sldId="257"/>
            <ac:cxnSpMk id="465" creationId="{1FFCA537-67B6-4EA1-A320-7A5DA5267464}"/>
          </ac:cxnSpMkLst>
        </pc:cxnChg>
        <pc:cxnChg chg="add mod">
          <ac:chgData name="Sanders Wang" userId="089d73b8-785c-4012-b931-81c632b6c9c7" providerId="ADAL" clId="{5354F822-A9E9-4067-BCDA-0FDA68F60510}" dt="2021-03-07T16:27:42.577" v="2981" actId="14100"/>
          <ac:cxnSpMkLst>
            <pc:docMk/>
            <pc:sldMk cId="1154223382" sldId="257"/>
            <ac:cxnSpMk id="473" creationId="{EC96661D-37C2-4CAE-B16E-81FF5F5A0A1C}"/>
          </ac:cxnSpMkLst>
        </pc:cxnChg>
        <pc:cxnChg chg="add mod">
          <ac:chgData name="Sanders Wang" userId="089d73b8-785c-4012-b931-81c632b6c9c7" providerId="ADAL" clId="{5354F822-A9E9-4067-BCDA-0FDA68F60510}" dt="2021-03-07T16:32:41.903" v="3025" actId="14100"/>
          <ac:cxnSpMkLst>
            <pc:docMk/>
            <pc:sldMk cId="1154223382" sldId="257"/>
            <ac:cxnSpMk id="483" creationId="{77F9C09F-A46D-4849-86D8-D5CCA2A436EB}"/>
          </ac:cxnSpMkLst>
        </pc:cxnChg>
        <pc:cxnChg chg="add mod">
          <ac:chgData name="Sanders Wang" userId="089d73b8-785c-4012-b931-81c632b6c9c7" providerId="ADAL" clId="{5354F822-A9E9-4067-BCDA-0FDA68F60510}" dt="2021-03-07T16:40:59.452" v="3122" actId="14100"/>
          <ac:cxnSpMkLst>
            <pc:docMk/>
            <pc:sldMk cId="1154223382" sldId="257"/>
            <ac:cxnSpMk id="490" creationId="{B10B8CF8-01BC-4F89-8397-6CEDBC539515}"/>
          </ac:cxnSpMkLst>
        </pc:cxnChg>
        <pc:cxnChg chg="add mod">
          <ac:chgData name="Sanders Wang" userId="089d73b8-785c-4012-b931-81c632b6c9c7" providerId="ADAL" clId="{5354F822-A9E9-4067-BCDA-0FDA68F60510}" dt="2021-03-07T16:39:20.712" v="3092" actId="1036"/>
          <ac:cxnSpMkLst>
            <pc:docMk/>
            <pc:sldMk cId="1154223382" sldId="257"/>
            <ac:cxnSpMk id="501" creationId="{3F31A20D-3530-4E17-975A-D466186363CD}"/>
          </ac:cxnSpMkLst>
        </pc:cxnChg>
        <pc:cxnChg chg="add mod">
          <ac:chgData name="Sanders Wang" userId="089d73b8-785c-4012-b931-81c632b6c9c7" providerId="ADAL" clId="{5354F822-A9E9-4067-BCDA-0FDA68F60510}" dt="2021-03-07T16:50:37.279" v="3391" actId="14100"/>
          <ac:cxnSpMkLst>
            <pc:docMk/>
            <pc:sldMk cId="1154223382" sldId="257"/>
            <ac:cxnSpMk id="517" creationId="{46DBC504-DED1-4A5C-831E-C2AE0CCE419E}"/>
          </ac:cxnSpMkLst>
        </pc:cxnChg>
        <pc:cxnChg chg="add mod">
          <ac:chgData name="Sanders Wang" userId="089d73b8-785c-4012-b931-81c632b6c9c7" providerId="ADAL" clId="{5354F822-A9E9-4067-BCDA-0FDA68F60510}" dt="2021-03-07T16:50:53.279" v="3394" actId="14100"/>
          <ac:cxnSpMkLst>
            <pc:docMk/>
            <pc:sldMk cId="1154223382" sldId="257"/>
            <ac:cxnSpMk id="525" creationId="{D7903CB1-22DA-4EA2-82D3-F4BD8CA6D2CE}"/>
          </ac:cxnSpMkLst>
        </pc:cxnChg>
        <pc:cxnChg chg="add mod">
          <ac:chgData name="Sanders Wang" userId="089d73b8-785c-4012-b931-81c632b6c9c7" providerId="ADAL" clId="{5354F822-A9E9-4067-BCDA-0FDA68F60510}" dt="2021-03-07T16:59:11.801" v="3667" actId="14100"/>
          <ac:cxnSpMkLst>
            <pc:docMk/>
            <pc:sldMk cId="1154223382" sldId="257"/>
            <ac:cxnSpMk id="533" creationId="{0B819850-88CD-4ACC-93B5-617A2ED1EE57}"/>
          </ac:cxnSpMkLst>
        </pc:cxnChg>
      </pc:sldChg>
      <pc:sldChg chg="addSp delSp modSp add mod">
        <pc:chgData name="Sanders Wang" userId="089d73b8-785c-4012-b931-81c632b6c9c7" providerId="ADAL" clId="{5354F822-A9E9-4067-BCDA-0FDA68F60510}" dt="2021-03-13T12:49:06.260" v="9527" actId="1076"/>
        <pc:sldMkLst>
          <pc:docMk/>
          <pc:sldMk cId="3333820530" sldId="258"/>
        </pc:sldMkLst>
        <pc:spChg chg="add mod ord">
          <ac:chgData name="Sanders Wang" userId="089d73b8-785c-4012-b931-81c632b6c9c7" providerId="ADAL" clId="{5354F822-A9E9-4067-BCDA-0FDA68F60510}" dt="2021-03-11T09:48:25.552" v="5228" actId="14100"/>
          <ac:spMkLst>
            <pc:docMk/>
            <pc:sldMk cId="3333820530" sldId="258"/>
            <ac:spMk id="42" creationId="{DF4219F7-6DB7-471E-8137-786F75ED8FA0}"/>
          </ac:spMkLst>
        </pc:spChg>
        <pc:spChg chg="add mod">
          <ac:chgData name="Sanders Wang" userId="089d73b8-785c-4012-b931-81c632b6c9c7" providerId="ADAL" clId="{5354F822-A9E9-4067-BCDA-0FDA68F60510}" dt="2021-03-11T09:39:09.324" v="5143" actId="571"/>
          <ac:spMkLst>
            <pc:docMk/>
            <pc:sldMk cId="3333820530" sldId="258"/>
            <ac:spMk id="45" creationId="{314D34DD-E60E-4A21-8478-80E69A92DD00}"/>
          </ac:spMkLst>
        </pc:spChg>
        <pc:spChg chg="add mod">
          <ac:chgData name="Sanders Wang" userId="089d73b8-785c-4012-b931-81c632b6c9c7" providerId="ADAL" clId="{5354F822-A9E9-4067-BCDA-0FDA68F60510}" dt="2021-03-11T09:41:04.235" v="5168" actId="14100"/>
          <ac:spMkLst>
            <pc:docMk/>
            <pc:sldMk cId="3333820530" sldId="258"/>
            <ac:spMk id="50" creationId="{4E65E2DA-3C5F-4443-B049-9C1EFF1F6B15}"/>
          </ac:spMkLst>
        </pc:spChg>
        <pc:spChg chg="add mod">
          <ac:chgData name="Sanders Wang" userId="089d73b8-785c-4012-b931-81c632b6c9c7" providerId="ADAL" clId="{5354F822-A9E9-4067-BCDA-0FDA68F60510}" dt="2021-03-11T09:43:37.801" v="5189" actId="113"/>
          <ac:spMkLst>
            <pc:docMk/>
            <pc:sldMk cId="3333820530" sldId="258"/>
            <ac:spMk id="51" creationId="{2CB58A3B-B966-404C-98F3-D7DBFBEE4E04}"/>
          </ac:spMkLst>
        </pc:spChg>
        <pc:spChg chg="add mod">
          <ac:chgData name="Sanders Wang" userId="089d73b8-785c-4012-b931-81c632b6c9c7" providerId="ADAL" clId="{5354F822-A9E9-4067-BCDA-0FDA68F60510}" dt="2021-03-11T09:42:21.467" v="5176" actId="571"/>
          <ac:spMkLst>
            <pc:docMk/>
            <pc:sldMk cId="3333820530" sldId="258"/>
            <ac:spMk id="53" creationId="{B1F28BDD-33E2-47E7-9CD5-897001BB73D2}"/>
          </ac:spMkLst>
        </pc:spChg>
        <pc:spChg chg="add mod">
          <ac:chgData name="Sanders Wang" userId="089d73b8-785c-4012-b931-81c632b6c9c7" providerId="ADAL" clId="{5354F822-A9E9-4067-BCDA-0FDA68F60510}" dt="2021-03-11T09:43:19.995" v="5181" actId="571"/>
          <ac:spMkLst>
            <pc:docMk/>
            <pc:sldMk cId="3333820530" sldId="258"/>
            <ac:spMk id="60" creationId="{A78F4158-8C9D-4381-AB2C-070E902C0A44}"/>
          </ac:spMkLst>
        </pc:spChg>
        <pc:spChg chg="add mod">
          <ac:chgData name="Sanders Wang" userId="089d73b8-785c-4012-b931-81c632b6c9c7" providerId="ADAL" clId="{5354F822-A9E9-4067-BCDA-0FDA68F60510}" dt="2021-03-11T09:43:42.323" v="5190"/>
          <ac:spMkLst>
            <pc:docMk/>
            <pc:sldMk cId="3333820530" sldId="258"/>
            <ac:spMk id="61" creationId="{674FC967-21A4-49B9-811C-908CC7E8C245}"/>
          </ac:spMkLst>
        </pc:spChg>
        <pc:spChg chg="add mod">
          <ac:chgData name="Sanders Wang" userId="089d73b8-785c-4012-b931-81c632b6c9c7" providerId="ADAL" clId="{5354F822-A9E9-4067-BCDA-0FDA68F60510}" dt="2021-03-11T09:44:36.909" v="5196" actId="1076"/>
          <ac:spMkLst>
            <pc:docMk/>
            <pc:sldMk cId="3333820530" sldId="258"/>
            <ac:spMk id="64" creationId="{8DDA3050-5179-4A1E-92FD-797F3284E124}"/>
          </ac:spMkLst>
        </pc:spChg>
        <pc:spChg chg="add mod">
          <ac:chgData name="Sanders Wang" userId="089d73b8-785c-4012-b931-81c632b6c9c7" providerId="ADAL" clId="{5354F822-A9E9-4067-BCDA-0FDA68F60510}" dt="2021-03-11T09:47:21.589" v="5221"/>
          <ac:spMkLst>
            <pc:docMk/>
            <pc:sldMk cId="3333820530" sldId="258"/>
            <ac:spMk id="65" creationId="{93ED7E95-B7AA-47DA-B358-37A67A6A1E34}"/>
          </ac:spMkLst>
        </pc:spChg>
        <pc:spChg chg="add mod">
          <ac:chgData name="Sanders Wang" userId="089d73b8-785c-4012-b931-81c632b6c9c7" providerId="ADAL" clId="{5354F822-A9E9-4067-BCDA-0FDA68F60510}" dt="2021-03-11T09:45:38.606" v="5206" actId="1076"/>
          <ac:spMkLst>
            <pc:docMk/>
            <pc:sldMk cId="3333820530" sldId="258"/>
            <ac:spMk id="66" creationId="{C50352D9-33FA-4191-8E6E-EBC237B7C2DC}"/>
          </ac:spMkLst>
        </pc:spChg>
        <pc:spChg chg="add mod">
          <ac:chgData name="Sanders Wang" userId="089d73b8-785c-4012-b931-81c632b6c9c7" providerId="ADAL" clId="{5354F822-A9E9-4067-BCDA-0FDA68F60510}" dt="2021-03-11T09:45:48.092" v="5208" actId="571"/>
          <ac:spMkLst>
            <pc:docMk/>
            <pc:sldMk cId="3333820530" sldId="258"/>
            <ac:spMk id="68" creationId="{5A43D589-3A4B-4189-B8AF-2B07A4029EDC}"/>
          </ac:spMkLst>
        </pc:spChg>
        <pc:spChg chg="add mod">
          <ac:chgData name="Sanders Wang" userId="089d73b8-785c-4012-b931-81c632b6c9c7" providerId="ADAL" clId="{5354F822-A9E9-4067-BCDA-0FDA68F60510}" dt="2021-03-11T09:48:01.620" v="5224" actId="6549"/>
          <ac:spMkLst>
            <pc:docMk/>
            <pc:sldMk cId="3333820530" sldId="258"/>
            <ac:spMk id="69" creationId="{99400E68-AD7D-498C-B92C-2FAB99806008}"/>
          </ac:spMkLst>
        </pc:spChg>
        <pc:spChg chg="add del mod">
          <ac:chgData name="Sanders Wang" userId="089d73b8-785c-4012-b931-81c632b6c9c7" providerId="ADAL" clId="{5354F822-A9E9-4067-BCDA-0FDA68F60510}" dt="2021-03-11T09:47:14.944" v="5214" actId="478"/>
          <ac:spMkLst>
            <pc:docMk/>
            <pc:sldMk cId="3333820530" sldId="258"/>
            <ac:spMk id="70" creationId="{4FCF729B-39D6-4E01-BBF4-CFC59A25A611}"/>
          </ac:spMkLst>
        </pc:spChg>
        <pc:spChg chg="add mod">
          <ac:chgData name="Sanders Wang" userId="089d73b8-785c-4012-b931-81c632b6c9c7" providerId="ADAL" clId="{5354F822-A9E9-4067-BCDA-0FDA68F60510}" dt="2021-03-11T09:50:27.142" v="5235" actId="1076"/>
          <ac:spMkLst>
            <pc:docMk/>
            <pc:sldMk cId="3333820530" sldId="258"/>
            <ac:spMk id="74" creationId="{9159F8FF-37F3-4675-B781-27CEBD25F803}"/>
          </ac:spMkLst>
        </pc:spChg>
        <pc:spChg chg="add mod ord">
          <ac:chgData name="Sanders Wang" userId="089d73b8-785c-4012-b931-81c632b6c9c7" providerId="ADAL" clId="{5354F822-A9E9-4067-BCDA-0FDA68F60510}" dt="2021-03-11T09:56:58.725" v="5289" actId="166"/>
          <ac:spMkLst>
            <pc:docMk/>
            <pc:sldMk cId="3333820530" sldId="258"/>
            <ac:spMk id="77" creationId="{72058E66-97DC-4C61-BF2B-553F969D74B8}"/>
          </ac:spMkLst>
        </pc:spChg>
        <pc:spChg chg="add del mod">
          <ac:chgData name="Sanders Wang" userId="089d73b8-785c-4012-b931-81c632b6c9c7" providerId="ADAL" clId="{5354F822-A9E9-4067-BCDA-0FDA68F60510}" dt="2021-03-11T09:56:08.634" v="5255" actId="478"/>
          <ac:spMkLst>
            <pc:docMk/>
            <pc:sldMk cId="3333820530" sldId="258"/>
            <ac:spMk id="79" creationId="{6DE0CBF9-6464-404E-A491-EF35284CE0CC}"/>
          </ac:spMkLst>
        </pc:spChg>
        <pc:spChg chg="add mod">
          <ac:chgData name="Sanders Wang" userId="089d73b8-785c-4012-b931-81c632b6c9c7" providerId="ADAL" clId="{5354F822-A9E9-4067-BCDA-0FDA68F60510}" dt="2021-03-11T09:56:40.203" v="5286" actId="1035"/>
          <ac:spMkLst>
            <pc:docMk/>
            <pc:sldMk cId="3333820530" sldId="258"/>
            <ac:spMk id="81" creationId="{162086B2-B203-4AFB-BB9C-481F79FCDE8E}"/>
          </ac:spMkLst>
        </pc:spChg>
        <pc:spChg chg="add mod">
          <ac:chgData name="Sanders Wang" userId="089d73b8-785c-4012-b931-81c632b6c9c7" providerId="ADAL" clId="{5354F822-A9E9-4067-BCDA-0FDA68F60510}" dt="2021-03-11T11:31:50.342" v="5339" actId="1076"/>
          <ac:spMkLst>
            <pc:docMk/>
            <pc:sldMk cId="3333820530" sldId="258"/>
            <ac:spMk id="84" creationId="{C3E2CAA5-1833-4D8F-8CC1-F06761CAA938}"/>
          </ac:spMkLst>
        </pc:spChg>
        <pc:spChg chg="add mod">
          <ac:chgData name="Sanders Wang" userId="089d73b8-785c-4012-b931-81c632b6c9c7" providerId="ADAL" clId="{5354F822-A9E9-4067-BCDA-0FDA68F60510}" dt="2021-03-11T09:55:36.110" v="5253" actId="20577"/>
          <ac:spMkLst>
            <pc:docMk/>
            <pc:sldMk cId="3333820530" sldId="258"/>
            <ac:spMk id="85" creationId="{95F71686-ACFF-4F2F-9768-E0A386A5579B}"/>
          </ac:spMkLst>
        </pc:spChg>
        <pc:spChg chg="add mod">
          <ac:chgData name="Sanders Wang" userId="089d73b8-785c-4012-b931-81c632b6c9c7" providerId="ADAL" clId="{5354F822-A9E9-4067-BCDA-0FDA68F60510}" dt="2021-03-11T11:26:42.652" v="5295" actId="1076"/>
          <ac:spMkLst>
            <pc:docMk/>
            <pc:sldMk cId="3333820530" sldId="258"/>
            <ac:spMk id="92" creationId="{F2791C14-5450-45FD-8C50-ED4AC5D32E16}"/>
          </ac:spMkLst>
        </pc:spChg>
        <pc:spChg chg="add mod">
          <ac:chgData name="Sanders Wang" userId="089d73b8-785c-4012-b931-81c632b6c9c7" providerId="ADAL" clId="{5354F822-A9E9-4067-BCDA-0FDA68F60510}" dt="2021-03-11T11:29:01.302" v="5307" actId="1076"/>
          <ac:spMkLst>
            <pc:docMk/>
            <pc:sldMk cId="3333820530" sldId="258"/>
            <ac:spMk id="98" creationId="{049BE5A0-C0B6-49C5-B92E-C7744AE4A03C}"/>
          </ac:spMkLst>
        </pc:spChg>
        <pc:spChg chg="add mod">
          <ac:chgData name="Sanders Wang" userId="089d73b8-785c-4012-b931-81c632b6c9c7" providerId="ADAL" clId="{5354F822-A9E9-4067-BCDA-0FDA68F60510}" dt="2021-03-11T11:31:42.602" v="5338" actId="14100"/>
          <ac:spMkLst>
            <pc:docMk/>
            <pc:sldMk cId="3333820530" sldId="258"/>
            <ac:spMk id="107" creationId="{B40559E7-8F46-44EE-A730-0BB7DB7F8CAF}"/>
          </ac:spMkLst>
        </pc:spChg>
        <pc:spChg chg="add mod">
          <ac:chgData name="Sanders Wang" userId="089d73b8-785c-4012-b931-81c632b6c9c7" providerId="ADAL" clId="{5354F822-A9E9-4067-BCDA-0FDA68F60510}" dt="2021-03-11T11:34:37.362" v="5348" actId="1076"/>
          <ac:spMkLst>
            <pc:docMk/>
            <pc:sldMk cId="3333820530" sldId="258"/>
            <ac:spMk id="114" creationId="{78733E38-C407-4450-99C6-86C903C9A69B}"/>
          </ac:spMkLst>
        </pc:spChg>
        <pc:spChg chg="add del mod">
          <ac:chgData name="Sanders Wang" userId="089d73b8-785c-4012-b931-81c632b6c9c7" providerId="ADAL" clId="{5354F822-A9E9-4067-BCDA-0FDA68F60510}" dt="2021-03-11T13:39:07.471" v="6613"/>
          <ac:spMkLst>
            <pc:docMk/>
            <pc:sldMk cId="3333820530" sldId="258"/>
            <ac:spMk id="118" creationId="{CA25B40C-2F60-483A-9426-F5935AC89604}"/>
          </ac:spMkLst>
        </pc:spChg>
        <pc:spChg chg="add mod">
          <ac:chgData name="Sanders Wang" userId="089d73b8-785c-4012-b931-81c632b6c9c7" providerId="ADAL" clId="{5354F822-A9E9-4067-BCDA-0FDA68F60510}" dt="2021-03-11T11:37:44.026" v="5355" actId="1076"/>
          <ac:spMkLst>
            <pc:docMk/>
            <pc:sldMk cId="3333820530" sldId="258"/>
            <ac:spMk id="120" creationId="{18F9B835-3596-46A7-B3A9-A6797A9216EF}"/>
          </ac:spMkLst>
        </pc:spChg>
        <pc:spChg chg="add mod ord">
          <ac:chgData name="Sanders Wang" userId="089d73b8-785c-4012-b931-81c632b6c9c7" providerId="ADAL" clId="{5354F822-A9E9-4067-BCDA-0FDA68F60510}" dt="2021-03-11T11:39:28.855" v="5384" actId="14100"/>
          <ac:spMkLst>
            <pc:docMk/>
            <pc:sldMk cId="3333820530" sldId="258"/>
            <ac:spMk id="127" creationId="{3619B0FB-17CF-4C36-96F1-54E679E8E002}"/>
          </ac:spMkLst>
        </pc:spChg>
        <pc:spChg chg="add mod">
          <ac:chgData name="Sanders Wang" userId="089d73b8-785c-4012-b931-81c632b6c9c7" providerId="ADAL" clId="{5354F822-A9E9-4067-BCDA-0FDA68F60510}" dt="2021-03-11T12:14:10.443" v="5703" actId="1076"/>
          <ac:spMkLst>
            <pc:docMk/>
            <pc:sldMk cId="3333820530" sldId="258"/>
            <ac:spMk id="136" creationId="{BE61FB4B-D842-4440-BC36-E2B45BE29D82}"/>
          </ac:spMkLst>
        </pc:spChg>
        <pc:spChg chg="add mod">
          <ac:chgData name="Sanders Wang" userId="089d73b8-785c-4012-b931-81c632b6c9c7" providerId="ADAL" clId="{5354F822-A9E9-4067-BCDA-0FDA68F60510}" dt="2021-03-11T12:30:31.984" v="5828" actId="14100"/>
          <ac:spMkLst>
            <pc:docMk/>
            <pc:sldMk cId="3333820530" sldId="258"/>
            <ac:spMk id="137" creationId="{CE1EDED6-E126-4326-A799-6806DF9ABF27}"/>
          </ac:spMkLst>
        </pc:spChg>
        <pc:spChg chg="add mod">
          <ac:chgData name="Sanders Wang" userId="089d73b8-785c-4012-b931-81c632b6c9c7" providerId="ADAL" clId="{5354F822-A9E9-4067-BCDA-0FDA68F60510}" dt="2021-03-11T11:43:41.892" v="5414" actId="14100"/>
          <ac:spMkLst>
            <pc:docMk/>
            <pc:sldMk cId="3333820530" sldId="258"/>
            <ac:spMk id="138" creationId="{237654C6-484B-4420-A331-76A14E17F960}"/>
          </ac:spMkLst>
        </pc:spChg>
        <pc:spChg chg="add mod">
          <ac:chgData name="Sanders Wang" userId="089d73b8-785c-4012-b931-81c632b6c9c7" providerId="ADAL" clId="{5354F822-A9E9-4067-BCDA-0FDA68F60510}" dt="2021-03-11T12:14:13.873" v="5704" actId="1076"/>
          <ac:spMkLst>
            <pc:docMk/>
            <pc:sldMk cId="3333820530" sldId="258"/>
            <ac:spMk id="139" creationId="{0948F2C2-C2F7-4470-B92D-788A2F41B8AA}"/>
          </ac:spMkLst>
        </pc:spChg>
        <pc:spChg chg="add mod">
          <ac:chgData name="Sanders Wang" userId="089d73b8-785c-4012-b931-81c632b6c9c7" providerId="ADAL" clId="{5354F822-A9E9-4067-BCDA-0FDA68F60510}" dt="2021-03-11T12:14:03.856" v="5702" actId="14100"/>
          <ac:spMkLst>
            <pc:docMk/>
            <pc:sldMk cId="3333820530" sldId="258"/>
            <ac:spMk id="140" creationId="{89943B06-528E-4E25-868F-294285B72C4F}"/>
          </ac:spMkLst>
        </pc:spChg>
        <pc:spChg chg="add del mod">
          <ac:chgData name="Sanders Wang" userId="089d73b8-785c-4012-b931-81c632b6c9c7" providerId="ADAL" clId="{5354F822-A9E9-4067-BCDA-0FDA68F60510}" dt="2021-03-10T18:43:07.933" v="3816" actId="478"/>
          <ac:spMkLst>
            <pc:docMk/>
            <pc:sldMk cId="3333820530" sldId="258"/>
            <ac:spMk id="140" creationId="{BF9E2154-E430-4F0B-9EBD-66F91EB96288}"/>
          </ac:spMkLst>
        </pc:spChg>
        <pc:spChg chg="add mod">
          <ac:chgData name="Sanders Wang" userId="089d73b8-785c-4012-b931-81c632b6c9c7" providerId="ADAL" clId="{5354F822-A9E9-4067-BCDA-0FDA68F60510}" dt="2021-03-10T18:49:03.595" v="3918" actId="20577"/>
          <ac:spMkLst>
            <pc:docMk/>
            <pc:sldMk cId="3333820530" sldId="258"/>
            <ac:spMk id="141" creationId="{66C0F814-1DD4-4E25-86CB-F9B4D643F6E7}"/>
          </ac:spMkLst>
        </pc:spChg>
        <pc:spChg chg="add mod">
          <ac:chgData name="Sanders Wang" userId="089d73b8-785c-4012-b931-81c632b6c9c7" providerId="ADAL" clId="{5354F822-A9E9-4067-BCDA-0FDA68F60510}" dt="2021-03-10T18:55:24.599" v="4076" actId="1076"/>
          <ac:spMkLst>
            <pc:docMk/>
            <pc:sldMk cId="3333820530" sldId="258"/>
            <ac:spMk id="142" creationId="{AA5BC8B7-8382-4958-BD8C-937B4870D208}"/>
          </ac:spMkLst>
        </pc:spChg>
        <pc:spChg chg="add mod">
          <ac:chgData name="Sanders Wang" userId="089d73b8-785c-4012-b931-81c632b6c9c7" providerId="ADAL" clId="{5354F822-A9E9-4067-BCDA-0FDA68F60510}" dt="2021-03-11T13:07:31.071" v="6298" actId="1037"/>
          <ac:spMkLst>
            <pc:docMk/>
            <pc:sldMk cId="3333820530" sldId="258"/>
            <ac:spMk id="144" creationId="{B2F7409E-DAA9-448C-ACE6-062FC5315E6B}"/>
          </ac:spMkLst>
        </pc:spChg>
        <pc:spChg chg="add mod">
          <ac:chgData name="Sanders Wang" userId="089d73b8-785c-4012-b931-81c632b6c9c7" providerId="ADAL" clId="{5354F822-A9E9-4067-BCDA-0FDA68F60510}" dt="2021-03-10T19:05:43.564" v="4171" actId="1038"/>
          <ac:spMkLst>
            <pc:docMk/>
            <pc:sldMk cId="3333820530" sldId="258"/>
            <ac:spMk id="145" creationId="{24D880CB-9A5E-4EB6-8DC7-80B44750B551}"/>
          </ac:spMkLst>
        </pc:spChg>
        <pc:spChg chg="add mod ord">
          <ac:chgData name="Sanders Wang" userId="089d73b8-785c-4012-b931-81c632b6c9c7" providerId="ADAL" clId="{5354F822-A9E9-4067-BCDA-0FDA68F60510}" dt="2021-03-11T13:07:31.071" v="6298" actId="1037"/>
          <ac:spMkLst>
            <pc:docMk/>
            <pc:sldMk cId="3333820530" sldId="258"/>
            <ac:spMk id="146" creationId="{9FDB019A-41DA-4B9A-AA40-90B8FCFA67EE}"/>
          </ac:spMkLst>
        </pc:spChg>
        <pc:spChg chg="add mod">
          <ac:chgData name="Sanders Wang" userId="089d73b8-785c-4012-b931-81c632b6c9c7" providerId="ADAL" clId="{5354F822-A9E9-4067-BCDA-0FDA68F60510}" dt="2021-03-10T19:32:03.229" v="4395" actId="14100"/>
          <ac:spMkLst>
            <pc:docMk/>
            <pc:sldMk cId="3333820530" sldId="258"/>
            <ac:spMk id="152" creationId="{F7BFB6B9-FF89-4412-95BF-303CDAF7E61B}"/>
          </ac:spMkLst>
        </pc:spChg>
        <pc:spChg chg="add mod">
          <ac:chgData name="Sanders Wang" userId="089d73b8-785c-4012-b931-81c632b6c9c7" providerId="ADAL" clId="{5354F822-A9E9-4067-BCDA-0FDA68F60510}" dt="2021-03-10T19:03:07.581" v="4132" actId="1076"/>
          <ac:spMkLst>
            <pc:docMk/>
            <pc:sldMk cId="3333820530" sldId="258"/>
            <ac:spMk id="153" creationId="{6CC0F3AB-F224-4F87-BFCC-DBD97F2D1CD4}"/>
          </ac:spMkLst>
        </pc:spChg>
        <pc:spChg chg="add mod">
          <ac:chgData name="Sanders Wang" userId="089d73b8-785c-4012-b931-81c632b6c9c7" providerId="ADAL" clId="{5354F822-A9E9-4067-BCDA-0FDA68F60510}" dt="2021-03-11T11:45:22.934" v="5442" actId="1076"/>
          <ac:spMkLst>
            <pc:docMk/>
            <pc:sldMk cId="3333820530" sldId="258"/>
            <ac:spMk id="155" creationId="{22C79FC7-5CC7-43A4-BFEE-39D69AA83444}"/>
          </ac:spMkLst>
        </pc:spChg>
        <pc:spChg chg="add mod">
          <ac:chgData name="Sanders Wang" userId="089d73b8-785c-4012-b931-81c632b6c9c7" providerId="ADAL" clId="{5354F822-A9E9-4067-BCDA-0FDA68F60510}" dt="2021-03-11T11:47:05.638" v="5455" actId="1076"/>
          <ac:spMkLst>
            <pc:docMk/>
            <pc:sldMk cId="3333820530" sldId="258"/>
            <ac:spMk id="156" creationId="{2BE75B99-7210-43FA-92D4-B71EFB80B4E9}"/>
          </ac:spMkLst>
        </pc:spChg>
        <pc:spChg chg="add mod">
          <ac:chgData name="Sanders Wang" userId="089d73b8-785c-4012-b931-81c632b6c9c7" providerId="ADAL" clId="{5354F822-A9E9-4067-BCDA-0FDA68F60510}" dt="2021-03-11T11:28:56.177" v="5306" actId="1076"/>
          <ac:spMkLst>
            <pc:docMk/>
            <pc:sldMk cId="3333820530" sldId="258"/>
            <ac:spMk id="157" creationId="{48D0FBC7-4CA9-40DF-A510-92A2AD94ADB5}"/>
          </ac:spMkLst>
        </pc:spChg>
        <pc:spChg chg="add mod">
          <ac:chgData name="Sanders Wang" userId="089d73b8-785c-4012-b931-81c632b6c9c7" providerId="ADAL" clId="{5354F822-A9E9-4067-BCDA-0FDA68F60510}" dt="2021-03-10T18:59:43.344" v="4100" actId="255"/>
          <ac:spMkLst>
            <pc:docMk/>
            <pc:sldMk cId="3333820530" sldId="258"/>
            <ac:spMk id="158" creationId="{57A24766-DFB7-4D35-918E-37E47F946E09}"/>
          </ac:spMkLst>
        </pc:spChg>
        <pc:spChg chg="add del mod">
          <ac:chgData name="Sanders Wang" userId="089d73b8-785c-4012-b931-81c632b6c9c7" providerId="ADAL" clId="{5354F822-A9E9-4067-BCDA-0FDA68F60510}" dt="2021-03-10T19:00:20.633" v="4101" actId="478"/>
          <ac:spMkLst>
            <pc:docMk/>
            <pc:sldMk cId="3333820530" sldId="258"/>
            <ac:spMk id="159" creationId="{AE55EECA-526C-4BC9-B024-905F98649531}"/>
          </ac:spMkLst>
        </pc:spChg>
        <pc:spChg chg="add del mod">
          <ac:chgData name="Sanders Wang" userId="089d73b8-785c-4012-b931-81c632b6c9c7" providerId="ADAL" clId="{5354F822-A9E9-4067-BCDA-0FDA68F60510}" dt="2021-03-11T12:54:39.056" v="6110" actId="21"/>
          <ac:spMkLst>
            <pc:docMk/>
            <pc:sldMk cId="3333820530" sldId="258"/>
            <ac:spMk id="160" creationId="{ED39E90E-ECD3-4C08-BF36-234751D97C95}"/>
          </ac:spMkLst>
        </pc:spChg>
        <pc:spChg chg="add del mod">
          <ac:chgData name="Sanders Wang" userId="089d73b8-785c-4012-b931-81c632b6c9c7" providerId="ADAL" clId="{5354F822-A9E9-4067-BCDA-0FDA68F60510}" dt="2021-03-10T19:24:48.326" v="4331" actId="478"/>
          <ac:spMkLst>
            <pc:docMk/>
            <pc:sldMk cId="3333820530" sldId="258"/>
            <ac:spMk id="161" creationId="{BFB6CB9E-F695-483E-BEB6-153A5983CAEA}"/>
          </ac:spMkLst>
        </pc:spChg>
        <pc:spChg chg="add mod ord">
          <ac:chgData name="Sanders Wang" userId="089d73b8-785c-4012-b931-81c632b6c9c7" providerId="ADAL" clId="{5354F822-A9E9-4067-BCDA-0FDA68F60510}" dt="2021-03-11T09:48:29.118" v="5229" actId="14100"/>
          <ac:spMkLst>
            <pc:docMk/>
            <pc:sldMk cId="3333820530" sldId="258"/>
            <ac:spMk id="163" creationId="{DF5D6FB7-0235-46CF-8BE0-2F7DCB4BF958}"/>
          </ac:spMkLst>
        </pc:spChg>
        <pc:spChg chg="add mod">
          <ac:chgData name="Sanders Wang" userId="089d73b8-785c-4012-b931-81c632b6c9c7" providerId="ADAL" clId="{5354F822-A9E9-4067-BCDA-0FDA68F60510}" dt="2021-03-10T19:14:22.609" v="4262"/>
          <ac:spMkLst>
            <pc:docMk/>
            <pc:sldMk cId="3333820530" sldId="258"/>
            <ac:spMk id="164" creationId="{31F3B8DC-B16C-43D1-933A-A6B3750347CC}"/>
          </ac:spMkLst>
        </pc:spChg>
        <pc:spChg chg="add mod">
          <ac:chgData name="Sanders Wang" userId="089d73b8-785c-4012-b931-81c632b6c9c7" providerId="ADAL" clId="{5354F822-A9E9-4067-BCDA-0FDA68F60510}" dt="2021-03-10T19:11:35.755" v="4224" actId="14100"/>
          <ac:spMkLst>
            <pc:docMk/>
            <pc:sldMk cId="3333820530" sldId="258"/>
            <ac:spMk id="168" creationId="{D3B03089-8F6B-4995-A25C-59D8D4E78BBD}"/>
          </ac:spMkLst>
        </pc:spChg>
        <pc:spChg chg="add del mod">
          <ac:chgData name="Sanders Wang" userId="089d73b8-785c-4012-b931-81c632b6c9c7" providerId="ADAL" clId="{5354F822-A9E9-4067-BCDA-0FDA68F60510}" dt="2021-03-11T13:27:05.129" v="6561" actId="478"/>
          <ac:spMkLst>
            <pc:docMk/>
            <pc:sldMk cId="3333820530" sldId="258"/>
            <ac:spMk id="170" creationId="{69688EDA-9E64-4154-B03D-0DEF6D5800D3}"/>
          </ac:spMkLst>
        </pc:spChg>
        <pc:spChg chg="add mod">
          <ac:chgData name="Sanders Wang" userId="089d73b8-785c-4012-b931-81c632b6c9c7" providerId="ADAL" clId="{5354F822-A9E9-4067-BCDA-0FDA68F60510}" dt="2021-03-12T12:22:13.737" v="8860" actId="14100"/>
          <ac:spMkLst>
            <pc:docMk/>
            <pc:sldMk cId="3333820530" sldId="258"/>
            <ac:spMk id="172" creationId="{99A12848-2A5A-4563-ADE7-B658D4874CC3}"/>
          </ac:spMkLst>
        </pc:spChg>
        <pc:spChg chg="add mod">
          <ac:chgData name="Sanders Wang" userId="089d73b8-785c-4012-b931-81c632b6c9c7" providerId="ADAL" clId="{5354F822-A9E9-4067-BCDA-0FDA68F60510}" dt="2021-03-11T19:45:17.680" v="8783" actId="207"/>
          <ac:spMkLst>
            <pc:docMk/>
            <pc:sldMk cId="3333820530" sldId="258"/>
            <ac:spMk id="173" creationId="{940B728D-EAFB-4532-BC01-0412BD749002}"/>
          </ac:spMkLst>
        </pc:spChg>
        <pc:spChg chg="add del mod">
          <ac:chgData name="Sanders Wang" userId="089d73b8-785c-4012-b931-81c632b6c9c7" providerId="ADAL" clId="{5354F822-A9E9-4067-BCDA-0FDA68F60510}" dt="2021-03-10T19:11:13.658" v="4213" actId="478"/>
          <ac:spMkLst>
            <pc:docMk/>
            <pc:sldMk cId="3333820530" sldId="258"/>
            <ac:spMk id="175" creationId="{66D17069-4416-40FB-891D-2CBDC1CE149F}"/>
          </ac:spMkLst>
        </pc:spChg>
        <pc:spChg chg="add mod ord">
          <ac:chgData name="Sanders Wang" userId="089d73b8-785c-4012-b931-81c632b6c9c7" providerId="ADAL" clId="{5354F822-A9E9-4067-BCDA-0FDA68F60510}" dt="2021-03-11T13:15:52.599" v="6378" actId="166"/>
          <ac:spMkLst>
            <pc:docMk/>
            <pc:sldMk cId="3333820530" sldId="258"/>
            <ac:spMk id="180" creationId="{1AB87A5F-98B7-42DE-A1C0-413B19028780}"/>
          </ac:spMkLst>
        </pc:spChg>
        <pc:spChg chg="add mod">
          <ac:chgData name="Sanders Wang" userId="089d73b8-785c-4012-b931-81c632b6c9c7" providerId="ADAL" clId="{5354F822-A9E9-4067-BCDA-0FDA68F60510}" dt="2021-03-10T19:13:29.396" v="4252" actId="20577"/>
          <ac:spMkLst>
            <pc:docMk/>
            <pc:sldMk cId="3333820530" sldId="258"/>
            <ac:spMk id="182" creationId="{B03BB3DC-3770-477E-AA71-1E066774BA37}"/>
          </ac:spMkLst>
        </pc:spChg>
        <pc:spChg chg="add mod">
          <ac:chgData name="Sanders Wang" userId="089d73b8-785c-4012-b931-81c632b6c9c7" providerId="ADAL" clId="{5354F822-A9E9-4067-BCDA-0FDA68F60510}" dt="2021-03-11T12:53:10.520" v="6080" actId="1035"/>
          <ac:spMkLst>
            <pc:docMk/>
            <pc:sldMk cId="3333820530" sldId="258"/>
            <ac:spMk id="184" creationId="{AAAD7119-B0E9-45C2-9D1C-28216CA0799D}"/>
          </ac:spMkLst>
        </pc:spChg>
        <pc:spChg chg="add del mod">
          <ac:chgData name="Sanders Wang" userId="089d73b8-785c-4012-b931-81c632b6c9c7" providerId="ADAL" clId="{5354F822-A9E9-4067-BCDA-0FDA68F60510}" dt="2021-03-11T12:42:01.964" v="5994" actId="478"/>
          <ac:spMkLst>
            <pc:docMk/>
            <pc:sldMk cId="3333820530" sldId="258"/>
            <ac:spMk id="185" creationId="{A1707175-B277-4AB7-96D2-20D405124E44}"/>
          </ac:spMkLst>
        </pc:spChg>
        <pc:spChg chg="add del mod">
          <ac:chgData name="Sanders Wang" userId="089d73b8-785c-4012-b931-81c632b6c9c7" providerId="ADAL" clId="{5354F822-A9E9-4067-BCDA-0FDA68F60510}" dt="2021-03-11T12:42:01.964" v="5994" actId="478"/>
          <ac:spMkLst>
            <pc:docMk/>
            <pc:sldMk cId="3333820530" sldId="258"/>
            <ac:spMk id="186" creationId="{1D1B1E23-F1AD-4D84-8103-F7B1233CC69B}"/>
          </ac:spMkLst>
        </pc:spChg>
        <pc:spChg chg="add mod ord">
          <ac:chgData name="Sanders Wang" userId="089d73b8-785c-4012-b931-81c632b6c9c7" providerId="ADAL" clId="{5354F822-A9E9-4067-BCDA-0FDA68F60510}" dt="2021-03-11T13:01:24.009" v="6191" actId="1076"/>
          <ac:spMkLst>
            <pc:docMk/>
            <pc:sldMk cId="3333820530" sldId="258"/>
            <ac:spMk id="192" creationId="{75BF0587-A144-4429-A9D7-6D6F367E4ABD}"/>
          </ac:spMkLst>
        </pc:spChg>
        <pc:spChg chg="add mod">
          <ac:chgData name="Sanders Wang" userId="089d73b8-785c-4012-b931-81c632b6c9c7" providerId="ADAL" clId="{5354F822-A9E9-4067-BCDA-0FDA68F60510}" dt="2021-03-10T19:25:06.361" v="4337" actId="1076"/>
          <ac:spMkLst>
            <pc:docMk/>
            <pc:sldMk cId="3333820530" sldId="258"/>
            <ac:spMk id="193" creationId="{FED1CA64-C549-4E22-A423-C719AF98FBC1}"/>
          </ac:spMkLst>
        </pc:spChg>
        <pc:spChg chg="add mod">
          <ac:chgData name="Sanders Wang" userId="089d73b8-785c-4012-b931-81c632b6c9c7" providerId="ADAL" clId="{5354F822-A9E9-4067-BCDA-0FDA68F60510}" dt="2021-03-11T12:53:25.255" v="6098" actId="1035"/>
          <ac:spMkLst>
            <pc:docMk/>
            <pc:sldMk cId="3333820530" sldId="258"/>
            <ac:spMk id="199" creationId="{DA7C8E50-3046-4E45-8E0D-CB0DC1F3F032}"/>
          </ac:spMkLst>
        </pc:spChg>
        <pc:spChg chg="add mod">
          <ac:chgData name="Sanders Wang" userId="089d73b8-785c-4012-b931-81c632b6c9c7" providerId="ADAL" clId="{5354F822-A9E9-4067-BCDA-0FDA68F60510}" dt="2021-03-10T19:29:07.991" v="4369" actId="14100"/>
          <ac:spMkLst>
            <pc:docMk/>
            <pc:sldMk cId="3333820530" sldId="258"/>
            <ac:spMk id="201" creationId="{986E56F6-3085-4721-8E88-4D10ABB8942B}"/>
          </ac:spMkLst>
        </pc:spChg>
        <pc:spChg chg="add mod">
          <ac:chgData name="Sanders Wang" userId="089d73b8-785c-4012-b931-81c632b6c9c7" providerId="ADAL" clId="{5354F822-A9E9-4067-BCDA-0FDA68F60510}" dt="2021-03-11T12:52:54.307" v="6051" actId="1035"/>
          <ac:spMkLst>
            <pc:docMk/>
            <pc:sldMk cId="3333820530" sldId="258"/>
            <ac:spMk id="202" creationId="{D9854941-90C5-4E5B-BFB0-04B2C7D1505D}"/>
          </ac:spMkLst>
        </pc:spChg>
        <pc:spChg chg="add mod">
          <ac:chgData name="Sanders Wang" userId="089d73b8-785c-4012-b931-81c632b6c9c7" providerId="ADAL" clId="{5354F822-A9E9-4067-BCDA-0FDA68F60510}" dt="2021-03-11T12:53:25.255" v="6098" actId="1035"/>
          <ac:spMkLst>
            <pc:docMk/>
            <pc:sldMk cId="3333820530" sldId="258"/>
            <ac:spMk id="203" creationId="{7C1B494E-7FA0-438A-81C9-2BEB2731E480}"/>
          </ac:spMkLst>
        </pc:spChg>
        <pc:spChg chg="del">
          <ac:chgData name="Sanders Wang" userId="089d73b8-785c-4012-b931-81c632b6c9c7" providerId="ADAL" clId="{5354F822-A9E9-4067-BCDA-0FDA68F60510}" dt="2021-03-10T18:43:11.912" v="3817" actId="478"/>
          <ac:spMkLst>
            <pc:docMk/>
            <pc:sldMk cId="3333820530" sldId="258"/>
            <ac:spMk id="204" creationId="{4E2EB87D-8D73-461E-A69E-298C5235CBA9}"/>
          </ac:spMkLst>
        </pc:spChg>
        <pc:spChg chg="add mod">
          <ac:chgData name="Sanders Wang" userId="089d73b8-785c-4012-b931-81c632b6c9c7" providerId="ADAL" clId="{5354F822-A9E9-4067-BCDA-0FDA68F60510}" dt="2021-03-11T12:55:50.937" v="6119" actId="1076"/>
          <ac:spMkLst>
            <pc:docMk/>
            <pc:sldMk cId="3333820530" sldId="258"/>
            <ac:spMk id="205" creationId="{55ABC064-79E5-4E35-A87B-4E7C5D14C3AA}"/>
          </ac:spMkLst>
        </pc:spChg>
        <pc:spChg chg="del">
          <ac:chgData name="Sanders Wang" userId="089d73b8-785c-4012-b931-81c632b6c9c7" providerId="ADAL" clId="{5354F822-A9E9-4067-BCDA-0FDA68F60510}" dt="2021-03-10T18:44:52.085" v="3821" actId="478"/>
          <ac:spMkLst>
            <pc:docMk/>
            <pc:sldMk cId="3333820530" sldId="258"/>
            <ac:spMk id="206" creationId="{F0D9EA1F-84D3-4705-B143-0DAF8EC54C1E}"/>
          </ac:spMkLst>
        </pc:spChg>
        <pc:spChg chg="add del mod">
          <ac:chgData name="Sanders Wang" userId="089d73b8-785c-4012-b931-81c632b6c9c7" providerId="ADAL" clId="{5354F822-A9E9-4067-BCDA-0FDA68F60510}" dt="2021-03-10T19:23:49.047" v="4311" actId="478"/>
          <ac:spMkLst>
            <pc:docMk/>
            <pc:sldMk cId="3333820530" sldId="258"/>
            <ac:spMk id="209" creationId="{444AEB44-FF43-4BB3-8D21-B418D8AFD442}"/>
          </ac:spMkLst>
        </pc:spChg>
        <pc:spChg chg="add mod">
          <ac:chgData name="Sanders Wang" userId="089d73b8-785c-4012-b931-81c632b6c9c7" providerId="ADAL" clId="{5354F822-A9E9-4067-BCDA-0FDA68F60510}" dt="2021-03-11T12:51:05.141" v="6021" actId="571"/>
          <ac:spMkLst>
            <pc:docMk/>
            <pc:sldMk cId="3333820530" sldId="258"/>
            <ac:spMk id="209" creationId="{F7529970-DDD9-402E-BE0F-0E9B15A81951}"/>
          </ac:spMkLst>
        </pc:spChg>
        <pc:spChg chg="del">
          <ac:chgData name="Sanders Wang" userId="089d73b8-785c-4012-b931-81c632b6c9c7" providerId="ADAL" clId="{5354F822-A9E9-4067-BCDA-0FDA68F60510}" dt="2021-03-10T18:43:11.912" v="3817" actId="478"/>
          <ac:spMkLst>
            <pc:docMk/>
            <pc:sldMk cId="3333820530" sldId="258"/>
            <ac:spMk id="210" creationId="{CC73F1DC-DC7B-406C-A9B3-A45C7D16A512}"/>
          </ac:spMkLst>
        </pc:spChg>
        <pc:spChg chg="add mod">
          <ac:chgData name="Sanders Wang" userId="089d73b8-785c-4012-b931-81c632b6c9c7" providerId="ADAL" clId="{5354F822-A9E9-4067-BCDA-0FDA68F60510}" dt="2021-03-11T12:51:26.681" v="6025" actId="113"/>
          <ac:spMkLst>
            <pc:docMk/>
            <pc:sldMk cId="3333820530" sldId="258"/>
            <ac:spMk id="211" creationId="{3842FC3E-21F7-4B54-999D-25AFFF45DC4A}"/>
          </ac:spMkLst>
        </pc:spChg>
        <pc:spChg chg="del">
          <ac:chgData name="Sanders Wang" userId="089d73b8-785c-4012-b931-81c632b6c9c7" providerId="ADAL" clId="{5354F822-A9E9-4067-BCDA-0FDA68F60510}" dt="2021-03-10T18:43:11.912" v="3817" actId="478"/>
          <ac:spMkLst>
            <pc:docMk/>
            <pc:sldMk cId="3333820530" sldId="258"/>
            <ac:spMk id="214" creationId="{41157CB0-275A-45EF-B025-C450BA766A6C}"/>
          </ac:spMkLst>
        </pc:spChg>
        <pc:spChg chg="del">
          <ac:chgData name="Sanders Wang" userId="089d73b8-785c-4012-b931-81c632b6c9c7" providerId="ADAL" clId="{5354F822-A9E9-4067-BCDA-0FDA68F60510}" dt="2021-03-10T18:43:07.933" v="3816" actId="478"/>
          <ac:spMkLst>
            <pc:docMk/>
            <pc:sldMk cId="3333820530" sldId="258"/>
            <ac:spMk id="216" creationId="{E18CE872-A7C4-48E0-877F-63BF1A0D1EC6}"/>
          </ac:spMkLst>
        </pc:spChg>
        <pc:spChg chg="add mod">
          <ac:chgData name="Sanders Wang" userId="089d73b8-785c-4012-b931-81c632b6c9c7" providerId="ADAL" clId="{5354F822-A9E9-4067-BCDA-0FDA68F60510}" dt="2021-03-11T12:54:02.821" v="6104" actId="571"/>
          <ac:spMkLst>
            <pc:docMk/>
            <pc:sldMk cId="3333820530" sldId="258"/>
            <ac:spMk id="218" creationId="{E6D1286A-8749-45E1-BF1F-761B3A6BAF39}"/>
          </ac:spMkLst>
        </pc:spChg>
        <pc:spChg chg="add mod">
          <ac:chgData name="Sanders Wang" userId="089d73b8-785c-4012-b931-81c632b6c9c7" providerId="ADAL" clId="{5354F822-A9E9-4067-BCDA-0FDA68F60510}" dt="2021-03-10T19:31:50.403" v="4393" actId="20577"/>
          <ac:spMkLst>
            <pc:docMk/>
            <pc:sldMk cId="3333820530" sldId="258"/>
            <ac:spMk id="220" creationId="{C61AD98D-1FF6-4CCC-83FB-402FDFEF8CFC}"/>
          </ac:spMkLst>
        </pc:spChg>
        <pc:spChg chg="add del mod">
          <ac:chgData name="Sanders Wang" userId="089d73b8-785c-4012-b931-81c632b6c9c7" providerId="ADAL" clId="{5354F822-A9E9-4067-BCDA-0FDA68F60510}" dt="2021-03-11T12:54:54.400" v="6113" actId="1076"/>
          <ac:spMkLst>
            <pc:docMk/>
            <pc:sldMk cId="3333820530" sldId="258"/>
            <ac:spMk id="221" creationId="{B2666BC2-1A34-4405-AC68-495490DEB894}"/>
          </ac:spMkLst>
        </pc:spChg>
        <pc:spChg chg="del">
          <ac:chgData name="Sanders Wang" userId="089d73b8-785c-4012-b931-81c632b6c9c7" providerId="ADAL" clId="{5354F822-A9E9-4067-BCDA-0FDA68F60510}" dt="2021-03-10T18:43:11.912" v="3817" actId="478"/>
          <ac:spMkLst>
            <pc:docMk/>
            <pc:sldMk cId="3333820530" sldId="258"/>
            <ac:spMk id="227" creationId="{9649161E-F8EB-4534-943A-7581F8BE18F1}"/>
          </ac:spMkLst>
        </pc:spChg>
        <pc:spChg chg="del">
          <ac:chgData name="Sanders Wang" userId="089d73b8-785c-4012-b931-81c632b6c9c7" providerId="ADAL" clId="{5354F822-A9E9-4067-BCDA-0FDA68F60510}" dt="2021-03-10T18:43:11.912" v="3817" actId="478"/>
          <ac:spMkLst>
            <pc:docMk/>
            <pc:sldMk cId="3333820530" sldId="258"/>
            <ac:spMk id="228" creationId="{3ADC4150-49AA-405D-9597-6717EDB7E8B2}"/>
          </ac:spMkLst>
        </pc:spChg>
        <pc:spChg chg="del">
          <ac:chgData name="Sanders Wang" userId="089d73b8-785c-4012-b931-81c632b6c9c7" providerId="ADAL" clId="{5354F822-A9E9-4067-BCDA-0FDA68F60510}" dt="2021-03-10T18:43:11.912" v="3817" actId="478"/>
          <ac:spMkLst>
            <pc:docMk/>
            <pc:sldMk cId="3333820530" sldId="258"/>
            <ac:spMk id="229" creationId="{0610A4B2-0751-4777-AA7C-D11ECFB78AFE}"/>
          </ac:spMkLst>
        </pc:spChg>
        <pc:spChg chg="add mod">
          <ac:chgData name="Sanders Wang" userId="089d73b8-785c-4012-b931-81c632b6c9c7" providerId="ADAL" clId="{5354F822-A9E9-4067-BCDA-0FDA68F60510}" dt="2021-03-10T19:32:10.847" v="4396" actId="571"/>
          <ac:spMkLst>
            <pc:docMk/>
            <pc:sldMk cId="3333820530" sldId="258"/>
            <ac:spMk id="231" creationId="{538338DF-BBDC-475B-A76F-7D69B4A777A8}"/>
          </ac:spMkLst>
        </pc:spChg>
        <pc:spChg chg="add mod">
          <ac:chgData name="Sanders Wang" userId="089d73b8-785c-4012-b931-81c632b6c9c7" providerId="ADAL" clId="{5354F822-A9E9-4067-BCDA-0FDA68F60510}" dt="2021-03-10T19:36:39.236" v="4426" actId="113"/>
          <ac:spMkLst>
            <pc:docMk/>
            <pc:sldMk cId="3333820530" sldId="258"/>
            <ac:spMk id="233" creationId="{DBE0F596-89AB-4B8E-9AD9-E5430912A914}"/>
          </ac:spMkLst>
        </pc:spChg>
        <pc:spChg chg="del">
          <ac:chgData name="Sanders Wang" userId="089d73b8-785c-4012-b931-81c632b6c9c7" providerId="ADAL" clId="{5354F822-A9E9-4067-BCDA-0FDA68F60510}" dt="2021-03-10T18:43:07.933" v="3816" actId="478"/>
          <ac:spMkLst>
            <pc:docMk/>
            <pc:sldMk cId="3333820530" sldId="258"/>
            <ac:spMk id="234" creationId="{65FCADA9-75C4-491F-A6B8-236A72A004D2}"/>
          </ac:spMkLst>
        </pc:spChg>
        <pc:spChg chg="del">
          <ac:chgData name="Sanders Wang" userId="089d73b8-785c-4012-b931-81c632b6c9c7" providerId="ADAL" clId="{5354F822-A9E9-4067-BCDA-0FDA68F60510}" dt="2021-03-10T18:43:11.912" v="3817" actId="478"/>
          <ac:spMkLst>
            <pc:docMk/>
            <pc:sldMk cId="3333820530" sldId="258"/>
            <ac:spMk id="235" creationId="{EC00C743-BB1B-4586-B82D-528CE3E574E4}"/>
          </ac:spMkLst>
        </pc:spChg>
        <pc:spChg chg="add mod">
          <ac:chgData name="Sanders Wang" userId="089d73b8-785c-4012-b931-81c632b6c9c7" providerId="ADAL" clId="{5354F822-A9E9-4067-BCDA-0FDA68F60510}" dt="2021-03-10T19:35:56.663" v="4421" actId="1076"/>
          <ac:spMkLst>
            <pc:docMk/>
            <pc:sldMk cId="3333820530" sldId="258"/>
            <ac:spMk id="236" creationId="{78904887-7DEB-4A85-BE8C-F739CE2B28C7}"/>
          </ac:spMkLst>
        </pc:spChg>
        <pc:spChg chg="add mod">
          <ac:chgData name="Sanders Wang" userId="089d73b8-785c-4012-b931-81c632b6c9c7" providerId="ADAL" clId="{5354F822-A9E9-4067-BCDA-0FDA68F60510}" dt="2021-03-10T19:43:52.861" v="4477" actId="1076"/>
          <ac:spMkLst>
            <pc:docMk/>
            <pc:sldMk cId="3333820530" sldId="258"/>
            <ac:spMk id="239" creationId="{6F44CC21-28BC-4676-86ED-6244FABBC1D3}"/>
          </ac:spMkLst>
        </pc:spChg>
        <pc:spChg chg="del">
          <ac:chgData name="Sanders Wang" userId="089d73b8-785c-4012-b931-81c632b6c9c7" providerId="ADAL" clId="{5354F822-A9E9-4067-BCDA-0FDA68F60510}" dt="2021-03-10T18:43:07.933" v="3816" actId="478"/>
          <ac:spMkLst>
            <pc:docMk/>
            <pc:sldMk cId="3333820530" sldId="258"/>
            <ac:spMk id="240" creationId="{3E8B9A36-C4AD-4751-BED1-B5B33580DF37}"/>
          </ac:spMkLst>
        </pc:spChg>
        <pc:spChg chg="add mod">
          <ac:chgData name="Sanders Wang" userId="089d73b8-785c-4012-b931-81c632b6c9c7" providerId="ADAL" clId="{5354F822-A9E9-4067-BCDA-0FDA68F60510}" dt="2021-03-10T19:38:30.579" v="4440" actId="571"/>
          <ac:spMkLst>
            <pc:docMk/>
            <pc:sldMk cId="3333820530" sldId="258"/>
            <ac:spMk id="241" creationId="{A448557C-9782-48D7-AB05-65E4442F01FA}"/>
          </ac:spMkLst>
        </pc:spChg>
        <pc:spChg chg="add mod">
          <ac:chgData name="Sanders Wang" userId="089d73b8-785c-4012-b931-81c632b6c9c7" providerId="ADAL" clId="{5354F822-A9E9-4067-BCDA-0FDA68F60510}" dt="2021-03-10T19:42:19.035" v="4469" actId="20577"/>
          <ac:spMkLst>
            <pc:docMk/>
            <pc:sldMk cId="3333820530" sldId="258"/>
            <ac:spMk id="246" creationId="{2727B139-8051-4F5A-8F56-E29B28A5A1FA}"/>
          </ac:spMkLst>
        </pc:spChg>
        <pc:spChg chg="add mod">
          <ac:chgData name="Sanders Wang" userId="089d73b8-785c-4012-b931-81c632b6c9c7" providerId="ADAL" clId="{5354F822-A9E9-4067-BCDA-0FDA68F60510}" dt="2021-03-10T19:42:15.291" v="4467" actId="571"/>
          <ac:spMkLst>
            <pc:docMk/>
            <pc:sldMk cId="3333820530" sldId="258"/>
            <ac:spMk id="248" creationId="{20C88104-9D15-4294-9E0C-EB931A702ECB}"/>
          </ac:spMkLst>
        </pc:spChg>
        <pc:spChg chg="del">
          <ac:chgData name="Sanders Wang" userId="089d73b8-785c-4012-b931-81c632b6c9c7" providerId="ADAL" clId="{5354F822-A9E9-4067-BCDA-0FDA68F60510}" dt="2021-03-10T18:43:07.933" v="3816" actId="478"/>
          <ac:spMkLst>
            <pc:docMk/>
            <pc:sldMk cId="3333820530" sldId="258"/>
            <ac:spMk id="254" creationId="{2901C124-8396-4637-B75A-4A26402BA244}"/>
          </ac:spMkLst>
        </pc:spChg>
        <pc:spChg chg="add mod">
          <ac:chgData name="Sanders Wang" userId="089d73b8-785c-4012-b931-81c632b6c9c7" providerId="ADAL" clId="{5354F822-A9E9-4067-BCDA-0FDA68F60510}" dt="2021-03-11T12:57:27.320" v="6145" actId="1035"/>
          <ac:spMkLst>
            <pc:docMk/>
            <pc:sldMk cId="3333820530" sldId="258"/>
            <ac:spMk id="256" creationId="{43F5F745-D403-423E-B63A-7988BCB1A35C}"/>
          </ac:spMkLst>
        </pc:spChg>
        <pc:spChg chg="add mod">
          <ac:chgData name="Sanders Wang" userId="089d73b8-785c-4012-b931-81c632b6c9c7" providerId="ADAL" clId="{5354F822-A9E9-4067-BCDA-0FDA68F60510}" dt="2021-03-11T12:56:18.616" v="6124"/>
          <ac:spMkLst>
            <pc:docMk/>
            <pc:sldMk cId="3333820530" sldId="258"/>
            <ac:spMk id="258" creationId="{4DDBF443-BB5F-4B3A-82CF-21F4C1081431}"/>
          </ac:spMkLst>
        </pc:spChg>
        <pc:spChg chg="del">
          <ac:chgData name="Sanders Wang" userId="089d73b8-785c-4012-b931-81c632b6c9c7" providerId="ADAL" clId="{5354F822-A9E9-4067-BCDA-0FDA68F60510}" dt="2021-03-10T18:43:07.933" v="3816" actId="478"/>
          <ac:spMkLst>
            <pc:docMk/>
            <pc:sldMk cId="3333820530" sldId="258"/>
            <ac:spMk id="258" creationId="{D75A76A5-B402-4825-A7EC-35B1B5CD3AB9}"/>
          </ac:spMkLst>
        </pc:spChg>
        <pc:spChg chg="del">
          <ac:chgData name="Sanders Wang" userId="089d73b8-785c-4012-b931-81c632b6c9c7" providerId="ADAL" clId="{5354F822-A9E9-4067-BCDA-0FDA68F60510}" dt="2021-03-10T18:43:07.933" v="3816" actId="478"/>
          <ac:spMkLst>
            <pc:docMk/>
            <pc:sldMk cId="3333820530" sldId="258"/>
            <ac:spMk id="259" creationId="{C4E31602-77E4-4FA0-BEB7-57D56926DBAF}"/>
          </ac:spMkLst>
        </pc:spChg>
        <pc:spChg chg="del">
          <ac:chgData name="Sanders Wang" userId="089d73b8-785c-4012-b931-81c632b6c9c7" providerId="ADAL" clId="{5354F822-A9E9-4067-BCDA-0FDA68F60510}" dt="2021-03-10T18:43:07.933" v="3816" actId="478"/>
          <ac:spMkLst>
            <pc:docMk/>
            <pc:sldMk cId="3333820530" sldId="258"/>
            <ac:spMk id="260" creationId="{36122DC0-027E-4C06-883F-DFD983BC3C40}"/>
          </ac:spMkLst>
        </pc:spChg>
        <pc:spChg chg="add mod">
          <ac:chgData name="Sanders Wang" userId="089d73b8-785c-4012-b931-81c632b6c9c7" providerId="ADAL" clId="{5354F822-A9E9-4067-BCDA-0FDA68F60510}" dt="2021-03-11T12:57:55.527" v="6153" actId="1036"/>
          <ac:spMkLst>
            <pc:docMk/>
            <pc:sldMk cId="3333820530" sldId="258"/>
            <ac:spMk id="260" creationId="{7AD57A7A-C606-4CFF-BDA4-22AC9FB8E517}"/>
          </ac:spMkLst>
        </pc:spChg>
        <pc:spChg chg="add mod">
          <ac:chgData name="Sanders Wang" userId="089d73b8-785c-4012-b931-81c632b6c9c7" providerId="ADAL" clId="{5354F822-A9E9-4067-BCDA-0FDA68F60510}" dt="2021-03-11T13:36:42.399" v="6599" actId="14100"/>
          <ac:spMkLst>
            <pc:docMk/>
            <pc:sldMk cId="3333820530" sldId="258"/>
            <ac:spMk id="262" creationId="{BD73B22E-687A-4818-8D96-B61A2C048C9C}"/>
          </ac:spMkLst>
        </pc:spChg>
        <pc:spChg chg="del">
          <ac:chgData name="Sanders Wang" userId="089d73b8-785c-4012-b931-81c632b6c9c7" providerId="ADAL" clId="{5354F822-A9E9-4067-BCDA-0FDA68F60510}" dt="2021-03-10T18:43:07.933" v="3816" actId="478"/>
          <ac:spMkLst>
            <pc:docMk/>
            <pc:sldMk cId="3333820530" sldId="258"/>
            <ac:spMk id="263" creationId="{BEF30532-FC90-4E55-941B-D61C0A3C8FE3}"/>
          </ac:spMkLst>
        </pc:spChg>
        <pc:spChg chg="del">
          <ac:chgData name="Sanders Wang" userId="089d73b8-785c-4012-b931-81c632b6c9c7" providerId="ADAL" clId="{5354F822-A9E9-4067-BCDA-0FDA68F60510}" dt="2021-03-10T18:43:07.933" v="3816" actId="478"/>
          <ac:spMkLst>
            <pc:docMk/>
            <pc:sldMk cId="3333820530" sldId="258"/>
            <ac:spMk id="265" creationId="{1D10A5B6-16D1-4A54-A1E1-D2B703C7F581}"/>
          </ac:spMkLst>
        </pc:spChg>
        <pc:spChg chg="add mod ord">
          <ac:chgData name="Sanders Wang" userId="089d73b8-785c-4012-b931-81c632b6c9c7" providerId="ADAL" clId="{5354F822-A9E9-4067-BCDA-0FDA68F60510}" dt="2021-03-11T13:15:52.599" v="6378" actId="166"/>
          <ac:spMkLst>
            <pc:docMk/>
            <pc:sldMk cId="3333820530" sldId="258"/>
            <ac:spMk id="268" creationId="{D1252464-35B3-4E67-9C8C-15B514190203}"/>
          </ac:spMkLst>
        </pc:spChg>
        <pc:spChg chg="del">
          <ac:chgData name="Sanders Wang" userId="089d73b8-785c-4012-b931-81c632b6c9c7" providerId="ADAL" clId="{5354F822-A9E9-4067-BCDA-0FDA68F60510}" dt="2021-03-10T18:43:07.933" v="3816" actId="478"/>
          <ac:spMkLst>
            <pc:docMk/>
            <pc:sldMk cId="3333820530" sldId="258"/>
            <ac:spMk id="269" creationId="{21A3015B-852D-4E4B-9CB2-3A358980AE4E}"/>
          </ac:spMkLst>
        </pc:spChg>
        <pc:spChg chg="add mod">
          <ac:chgData name="Sanders Wang" userId="089d73b8-785c-4012-b931-81c632b6c9c7" providerId="ADAL" clId="{5354F822-A9E9-4067-BCDA-0FDA68F60510}" dt="2021-03-11T13:14:35.306" v="6369" actId="21"/>
          <ac:spMkLst>
            <pc:docMk/>
            <pc:sldMk cId="3333820530" sldId="258"/>
            <ac:spMk id="271" creationId="{CF8FCDBE-6824-4BAE-A6BF-DEF49E350765}"/>
          </ac:spMkLst>
        </pc:spChg>
        <pc:spChg chg="add del mod">
          <ac:chgData name="Sanders Wang" userId="089d73b8-785c-4012-b931-81c632b6c9c7" providerId="ADAL" clId="{5354F822-A9E9-4067-BCDA-0FDA68F60510}" dt="2021-03-11T13:15:13.015" v="6374" actId="478"/>
          <ac:spMkLst>
            <pc:docMk/>
            <pc:sldMk cId="3333820530" sldId="258"/>
            <ac:spMk id="274" creationId="{684DC145-9610-4964-BF83-6F097821E9EC}"/>
          </ac:spMkLst>
        </pc:spChg>
        <pc:spChg chg="add del mod">
          <ac:chgData name="Sanders Wang" userId="089d73b8-785c-4012-b931-81c632b6c9c7" providerId="ADAL" clId="{5354F822-A9E9-4067-BCDA-0FDA68F60510}" dt="2021-03-11T13:09:24.835" v="6316" actId="478"/>
          <ac:spMkLst>
            <pc:docMk/>
            <pc:sldMk cId="3333820530" sldId="258"/>
            <ac:spMk id="275" creationId="{8C2679B8-AB3A-49B7-8F01-2E1C588FF963}"/>
          </ac:spMkLst>
        </pc:spChg>
        <pc:spChg chg="add mod">
          <ac:chgData name="Sanders Wang" userId="089d73b8-785c-4012-b931-81c632b6c9c7" providerId="ADAL" clId="{5354F822-A9E9-4067-BCDA-0FDA68F60510}" dt="2021-03-11T13:10:17.607" v="6325" actId="122"/>
          <ac:spMkLst>
            <pc:docMk/>
            <pc:sldMk cId="3333820530" sldId="258"/>
            <ac:spMk id="276" creationId="{BB83998D-B133-43EF-8B2D-E0DC6CF927A3}"/>
          </ac:spMkLst>
        </pc:spChg>
        <pc:spChg chg="del">
          <ac:chgData name="Sanders Wang" userId="089d73b8-785c-4012-b931-81c632b6c9c7" providerId="ADAL" clId="{5354F822-A9E9-4067-BCDA-0FDA68F60510}" dt="2021-03-10T18:43:07.933" v="3816" actId="478"/>
          <ac:spMkLst>
            <pc:docMk/>
            <pc:sldMk cId="3333820530" sldId="258"/>
            <ac:spMk id="277" creationId="{2B9D0678-B691-4442-9D06-29DDF38A921D}"/>
          </ac:spMkLst>
        </pc:spChg>
        <pc:spChg chg="add mod">
          <ac:chgData name="Sanders Wang" userId="089d73b8-785c-4012-b931-81c632b6c9c7" providerId="ADAL" clId="{5354F822-A9E9-4067-BCDA-0FDA68F60510}" dt="2021-03-11T13:10:17.607" v="6325" actId="122"/>
          <ac:spMkLst>
            <pc:docMk/>
            <pc:sldMk cId="3333820530" sldId="258"/>
            <ac:spMk id="278" creationId="{D6789219-B67B-4AC7-96DC-9F0B76D67B1E}"/>
          </ac:spMkLst>
        </pc:spChg>
        <pc:spChg chg="add mod">
          <ac:chgData name="Sanders Wang" userId="089d73b8-785c-4012-b931-81c632b6c9c7" providerId="ADAL" clId="{5354F822-A9E9-4067-BCDA-0FDA68F60510}" dt="2021-03-11T13:10:17.607" v="6325" actId="122"/>
          <ac:spMkLst>
            <pc:docMk/>
            <pc:sldMk cId="3333820530" sldId="258"/>
            <ac:spMk id="279" creationId="{A7DCAB40-FF1C-4B79-8C97-8AACAE4ABDD2}"/>
          </ac:spMkLst>
        </pc:spChg>
        <pc:spChg chg="add mod">
          <ac:chgData name="Sanders Wang" userId="089d73b8-785c-4012-b931-81c632b6c9c7" providerId="ADAL" clId="{5354F822-A9E9-4067-BCDA-0FDA68F60510}" dt="2021-03-11T13:13:54.960" v="6363" actId="14100"/>
          <ac:spMkLst>
            <pc:docMk/>
            <pc:sldMk cId="3333820530" sldId="258"/>
            <ac:spMk id="280" creationId="{965F40A2-DBB6-477D-8AA6-BC34F34F7379}"/>
          </ac:spMkLst>
        </pc:spChg>
        <pc:spChg chg="add mod">
          <ac:chgData name="Sanders Wang" userId="089d73b8-785c-4012-b931-81c632b6c9c7" providerId="ADAL" clId="{5354F822-A9E9-4067-BCDA-0FDA68F60510}" dt="2021-03-11T13:14:39.672" v="6370"/>
          <ac:spMkLst>
            <pc:docMk/>
            <pc:sldMk cId="3333820530" sldId="258"/>
            <ac:spMk id="281" creationId="{1C15DE89-45D9-41F2-8048-29EA5C80C6B8}"/>
          </ac:spMkLst>
        </pc:spChg>
        <pc:spChg chg="del">
          <ac:chgData name="Sanders Wang" userId="089d73b8-785c-4012-b931-81c632b6c9c7" providerId="ADAL" clId="{5354F822-A9E9-4067-BCDA-0FDA68F60510}" dt="2021-03-10T18:43:07.933" v="3816" actId="478"/>
          <ac:spMkLst>
            <pc:docMk/>
            <pc:sldMk cId="3333820530" sldId="258"/>
            <ac:spMk id="281" creationId="{E22EA1D3-893F-47EF-AA2C-F3AD5D7337A7}"/>
          </ac:spMkLst>
        </pc:spChg>
        <pc:spChg chg="add mod">
          <ac:chgData name="Sanders Wang" userId="089d73b8-785c-4012-b931-81c632b6c9c7" providerId="ADAL" clId="{5354F822-A9E9-4067-BCDA-0FDA68F60510}" dt="2021-03-12T12:25:27.636" v="8869" actId="14100"/>
          <ac:spMkLst>
            <pc:docMk/>
            <pc:sldMk cId="3333820530" sldId="258"/>
            <ac:spMk id="282" creationId="{6DBF8494-E2CD-47D0-BD63-CA1D44A6936C}"/>
          </ac:spMkLst>
        </pc:spChg>
        <pc:spChg chg="del">
          <ac:chgData name="Sanders Wang" userId="089d73b8-785c-4012-b931-81c632b6c9c7" providerId="ADAL" clId="{5354F822-A9E9-4067-BCDA-0FDA68F60510}" dt="2021-03-10T18:43:07.933" v="3816" actId="478"/>
          <ac:spMkLst>
            <pc:docMk/>
            <pc:sldMk cId="3333820530" sldId="258"/>
            <ac:spMk id="283" creationId="{4800F66E-7FA1-4A8C-8CD4-7015CD85B22B}"/>
          </ac:spMkLst>
        </pc:spChg>
        <pc:spChg chg="add mod">
          <ac:chgData name="Sanders Wang" userId="089d73b8-785c-4012-b931-81c632b6c9c7" providerId="ADAL" clId="{5354F822-A9E9-4067-BCDA-0FDA68F60510}" dt="2021-03-11T13:16:16.490" v="6381" actId="1076"/>
          <ac:spMkLst>
            <pc:docMk/>
            <pc:sldMk cId="3333820530" sldId="258"/>
            <ac:spMk id="284" creationId="{210B3294-11C5-490C-AA9F-24EE56A366A6}"/>
          </ac:spMkLst>
        </pc:spChg>
        <pc:spChg chg="del">
          <ac:chgData name="Sanders Wang" userId="089d73b8-785c-4012-b931-81c632b6c9c7" providerId="ADAL" clId="{5354F822-A9E9-4067-BCDA-0FDA68F60510}" dt="2021-03-10T18:43:07.933" v="3816" actId="478"/>
          <ac:spMkLst>
            <pc:docMk/>
            <pc:sldMk cId="3333820530" sldId="258"/>
            <ac:spMk id="284" creationId="{3FB80C52-E8F2-4C93-8A29-B1E2B4E677AB}"/>
          </ac:spMkLst>
        </pc:spChg>
        <pc:spChg chg="del">
          <ac:chgData name="Sanders Wang" userId="089d73b8-785c-4012-b931-81c632b6c9c7" providerId="ADAL" clId="{5354F822-A9E9-4067-BCDA-0FDA68F60510}" dt="2021-03-10T18:43:07.933" v="3816" actId="478"/>
          <ac:spMkLst>
            <pc:docMk/>
            <pc:sldMk cId="3333820530" sldId="258"/>
            <ac:spMk id="285" creationId="{C1AF5B93-88C5-49D3-93F6-187AE8E919C6}"/>
          </ac:spMkLst>
        </pc:spChg>
        <pc:spChg chg="add mod">
          <ac:chgData name="Sanders Wang" userId="089d73b8-785c-4012-b931-81c632b6c9c7" providerId="ADAL" clId="{5354F822-A9E9-4067-BCDA-0FDA68F60510}" dt="2021-03-11T13:29:21.010" v="6572" actId="113"/>
          <ac:spMkLst>
            <pc:docMk/>
            <pc:sldMk cId="3333820530" sldId="258"/>
            <ac:spMk id="287" creationId="{725A1B66-7C67-45C5-A3A0-7222069ACBBE}"/>
          </ac:spMkLst>
        </pc:spChg>
        <pc:spChg chg="add mod">
          <ac:chgData name="Sanders Wang" userId="089d73b8-785c-4012-b931-81c632b6c9c7" providerId="ADAL" clId="{5354F822-A9E9-4067-BCDA-0FDA68F60510}" dt="2021-03-11T13:17:36.197" v="6431" actId="1036"/>
          <ac:spMkLst>
            <pc:docMk/>
            <pc:sldMk cId="3333820530" sldId="258"/>
            <ac:spMk id="288" creationId="{8D47B60E-57C4-40E4-A339-5540C86DD9F7}"/>
          </ac:spMkLst>
        </pc:spChg>
        <pc:spChg chg="del">
          <ac:chgData name="Sanders Wang" userId="089d73b8-785c-4012-b931-81c632b6c9c7" providerId="ADAL" clId="{5354F822-A9E9-4067-BCDA-0FDA68F60510}" dt="2021-03-10T18:43:07.933" v="3816" actId="478"/>
          <ac:spMkLst>
            <pc:docMk/>
            <pc:sldMk cId="3333820530" sldId="258"/>
            <ac:spMk id="291" creationId="{5E945681-7076-4971-9250-48850CA7609B}"/>
          </ac:spMkLst>
        </pc:spChg>
        <pc:spChg chg="add mod">
          <ac:chgData name="Sanders Wang" userId="089d73b8-785c-4012-b931-81c632b6c9c7" providerId="ADAL" clId="{5354F822-A9E9-4067-BCDA-0FDA68F60510}" dt="2021-03-12T12:25:36.233" v="8870" actId="113"/>
          <ac:spMkLst>
            <pc:docMk/>
            <pc:sldMk cId="3333820530" sldId="258"/>
            <ac:spMk id="291" creationId="{D741B542-5F42-4EA9-A8AC-E7ADE17BCDB2}"/>
          </ac:spMkLst>
        </pc:spChg>
        <pc:spChg chg="del">
          <ac:chgData name="Sanders Wang" userId="089d73b8-785c-4012-b931-81c632b6c9c7" providerId="ADAL" clId="{5354F822-A9E9-4067-BCDA-0FDA68F60510}" dt="2021-03-10T18:43:07.933" v="3816" actId="478"/>
          <ac:spMkLst>
            <pc:docMk/>
            <pc:sldMk cId="3333820530" sldId="258"/>
            <ac:spMk id="292" creationId="{7686AC0E-2D3B-480A-A3A7-A7CDDF912FE2}"/>
          </ac:spMkLst>
        </pc:spChg>
        <pc:spChg chg="add mod">
          <ac:chgData name="Sanders Wang" userId="089d73b8-785c-4012-b931-81c632b6c9c7" providerId="ADAL" clId="{5354F822-A9E9-4067-BCDA-0FDA68F60510}" dt="2021-03-11T13:28:42.687" v="6571" actId="1076"/>
          <ac:spMkLst>
            <pc:docMk/>
            <pc:sldMk cId="3333820530" sldId="258"/>
            <ac:spMk id="292" creationId="{F4274A93-F322-45CA-939D-C15F4DAFACF1}"/>
          </ac:spMkLst>
        </pc:spChg>
        <pc:spChg chg="add mod">
          <ac:chgData name="Sanders Wang" userId="089d73b8-785c-4012-b931-81c632b6c9c7" providerId="ADAL" clId="{5354F822-A9E9-4067-BCDA-0FDA68F60510}" dt="2021-03-11T13:38:58.535" v="6611" actId="14100"/>
          <ac:spMkLst>
            <pc:docMk/>
            <pc:sldMk cId="3333820530" sldId="258"/>
            <ac:spMk id="293" creationId="{D77719FB-2E1C-43B9-B115-2605A8498636}"/>
          </ac:spMkLst>
        </pc:spChg>
        <pc:spChg chg="del">
          <ac:chgData name="Sanders Wang" userId="089d73b8-785c-4012-b931-81c632b6c9c7" providerId="ADAL" clId="{5354F822-A9E9-4067-BCDA-0FDA68F60510}" dt="2021-03-10T18:43:07.933" v="3816" actId="478"/>
          <ac:spMkLst>
            <pc:docMk/>
            <pc:sldMk cId="3333820530" sldId="258"/>
            <ac:spMk id="294" creationId="{3E958273-86AE-48EA-9B4D-8D05F1F78A6F}"/>
          </ac:spMkLst>
        </pc:spChg>
        <pc:spChg chg="add mod">
          <ac:chgData name="Sanders Wang" userId="089d73b8-785c-4012-b931-81c632b6c9c7" providerId="ADAL" clId="{5354F822-A9E9-4067-BCDA-0FDA68F60510}" dt="2021-03-11T13:37:04.803" v="6601" actId="571"/>
          <ac:spMkLst>
            <pc:docMk/>
            <pc:sldMk cId="3333820530" sldId="258"/>
            <ac:spMk id="294" creationId="{88988A57-50EE-45EB-844B-5B5D089EF2D3}"/>
          </ac:spMkLst>
        </pc:spChg>
        <pc:spChg chg="del">
          <ac:chgData name="Sanders Wang" userId="089d73b8-785c-4012-b931-81c632b6c9c7" providerId="ADAL" clId="{5354F822-A9E9-4067-BCDA-0FDA68F60510}" dt="2021-03-10T18:43:07.933" v="3816" actId="478"/>
          <ac:spMkLst>
            <pc:docMk/>
            <pc:sldMk cId="3333820530" sldId="258"/>
            <ac:spMk id="297" creationId="{B1F9478E-D2D0-492C-94B3-44E59683ACB3}"/>
          </ac:spMkLst>
        </pc:spChg>
        <pc:spChg chg="del">
          <ac:chgData name="Sanders Wang" userId="089d73b8-785c-4012-b931-81c632b6c9c7" providerId="ADAL" clId="{5354F822-A9E9-4067-BCDA-0FDA68F60510}" dt="2021-03-10T18:43:07.933" v="3816" actId="478"/>
          <ac:spMkLst>
            <pc:docMk/>
            <pc:sldMk cId="3333820530" sldId="258"/>
            <ac:spMk id="298" creationId="{3CA46DA5-253B-4493-A8AB-AA03630274FD}"/>
          </ac:spMkLst>
        </pc:spChg>
        <pc:spChg chg="del">
          <ac:chgData name="Sanders Wang" userId="089d73b8-785c-4012-b931-81c632b6c9c7" providerId="ADAL" clId="{5354F822-A9E9-4067-BCDA-0FDA68F60510}" dt="2021-03-10T18:43:07.933" v="3816" actId="478"/>
          <ac:spMkLst>
            <pc:docMk/>
            <pc:sldMk cId="3333820530" sldId="258"/>
            <ac:spMk id="299" creationId="{4B8FF0F9-FDC7-4A46-A439-A3B2D1B61009}"/>
          </ac:spMkLst>
        </pc:spChg>
        <pc:spChg chg="del">
          <ac:chgData name="Sanders Wang" userId="089d73b8-785c-4012-b931-81c632b6c9c7" providerId="ADAL" clId="{5354F822-A9E9-4067-BCDA-0FDA68F60510}" dt="2021-03-10T18:43:07.933" v="3816" actId="478"/>
          <ac:spMkLst>
            <pc:docMk/>
            <pc:sldMk cId="3333820530" sldId="258"/>
            <ac:spMk id="300" creationId="{81D1A171-86D6-4197-A78C-69F39A904D03}"/>
          </ac:spMkLst>
        </pc:spChg>
        <pc:spChg chg="del">
          <ac:chgData name="Sanders Wang" userId="089d73b8-785c-4012-b931-81c632b6c9c7" providerId="ADAL" clId="{5354F822-A9E9-4067-BCDA-0FDA68F60510}" dt="2021-03-10T18:43:07.933" v="3816" actId="478"/>
          <ac:spMkLst>
            <pc:docMk/>
            <pc:sldMk cId="3333820530" sldId="258"/>
            <ac:spMk id="302" creationId="{A8F3F060-AB0A-43F0-9E61-C1792561C201}"/>
          </ac:spMkLst>
        </pc:spChg>
        <pc:spChg chg="del">
          <ac:chgData name="Sanders Wang" userId="089d73b8-785c-4012-b931-81c632b6c9c7" providerId="ADAL" clId="{5354F822-A9E9-4067-BCDA-0FDA68F60510}" dt="2021-03-10T18:43:07.933" v="3816" actId="478"/>
          <ac:spMkLst>
            <pc:docMk/>
            <pc:sldMk cId="3333820530" sldId="258"/>
            <ac:spMk id="303" creationId="{D7D57C53-DA51-45B5-A38D-C07DCD306AD5}"/>
          </ac:spMkLst>
        </pc:spChg>
        <pc:spChg chg="del">
          <ac:chgData name="Sanders Wang" userId="089d73b8-785c-4012-b931-81c632b6c9c7" providerId="ADAL" clId="{5354F822-A9E9-4067-BCDA-0FDA68F60510}" dt="2021-03-10T18:43:07.933" v="3816" actId="478"/>
          <ac:spMkLst>
            <pc:docMk/>
            <pc:sldMk cId="3333820530" sldId="258"/>
            <ac:spMk id="312" creationId="{BFD832DD-8E9D-4862-98C6-A140E97F056C}"/>
          </ac:spMkLst>
        </pc:spChg>
        <pc:spChg chg="del">
          <ac:chgData name="Sanders Wang" userId="089d73b8-785c-4012-b931-81c632b6c9c7" providerId="ADAL" clId="{5354F822-A9E9-4067-BCDA-0FDA68F60510}" dt="2021-03-10T18:43:07.933" v="3816" actId="478"/>
          <ac:spMkLst>
            <pc:docMk/>
            <pc:sldMk cId="3333820530" sldId="258"/>
            <ac:spMk id="314" creationId="{CA55C502-89EB-49FC-A079-42F5A8D90683}"/>
          </ac:spMkLst>
        </pc:spChg>
        <pc:spChg chg="del">
          <ac:chgData name="Sanders Wang" userId="089d73b8-785c-4012-b931-81c632b6c9c7" providerId="ADAL" clId="{5354F822-A9E9-4067-BCDA-0FDA68F60510}" dt="2021-03-10T18:43:07.933" v="3816" actId="478"/>
          <ac:spMkLst>
            <pc:docMk/>
            <pc:sldMk cId="3333820530" sldId="258"/>
            <ac:spMk id="316" creationId="{02117CBF-41AA-42B5-8F71-29A8D827D5E2}"/>
          </ac:spMkLst>
        </pc:spChg>
        <pc:spChg chg="del">
          <ac:chgData name="Sanders Wang" userId="089d73b8-785c-4012-b931-81c632b6c9c7" providerId="ADAL" clId="{5354F822-A9E9-4067-BCDA-0FDA68F60510}" dt="2021-03-10T18:43:07.933" v="3816" actId="478"/>
          <ac:spMkLst>
            <pc:docMk/>
            <pc:sldMk cId="3333820530" sldId="258"/>
            <ac:spMk id="321" creationId="{9AE1C7E8-64E3-4EF6-AF54-D692383C0A4F}"/>
          </ac:spMkLst>
        </pc:spChg>
        <pc:spChg chg="del">
          <ac:chgData name="Sanders Wang" userId="089d73b8-785c-4012-b931-81c632b6c9c7" providerId="ADAL" clId="{5354F822-A9E9-4067-BCDA-0FDA68F60510}" dt="2021-03-10T18:43:07.933" v="3816" actId="478"/>
          <ac:spMkLst>
            <pc:docMk/>
            <pc:sldMk cId="3333820530" sldId="258"/>
            <ac:spMk id="323" creationId="{31DDB597-80E8-4B0C-8DCD-66BA474BAA0D}"/>
          </ac:spMkLst>
        </pc:spChg>
        <pc:spChg chg="del">
          <ac:chgData name="Sanders Wang" userId="089d73b8-785c-4012-b931-81c632b6c9c7" providerId="ADAL" clId="{5354F822-A9E9-4067-BCDA-0FDA68F60510}" dt="2021-03-10T18:43:07.933" v="3816" actId="478"/>
          <ac:spMkLst>
            <pc:docMk/>
            <pc:sldMk cId="3333820530" sldId="258"/>
            <ac:spMk id="326" creationId="{0B578B8C-2834-4C5C-8657-1E09BD961580}"/>
          </ac:spMkLst>
        </pc:spChg>
        <pc:spChg chg="del">
          <ac:chgData name="Sanders Wang" userId="089d73b8-785c-4012-b931-81c632b6c9c7" providerId="ADAL" clId="{5354F822-A9E9-4067-BCDA-0FDA68F60510}" dt="2021-03-10T18:43:07.933" v="3816" actId="478"/>
          <ac:spMkLst>
            <pc:docMk/>
            <pc:sldMk cId="3333820530" sldId="258"/>
            <ac:spMk id="328" creationId="{DB95FA41-AC0C-4DC1-85CB-DEBCC8663962}"/>
          </ac:spMkLst>
        </pc:spChg>
        <pc:spChg chg="del">
          <ac:chgData name="Sanders Wang" userId="089d73b8-785c-4012-b931-81c632b6c9c7" providerId="ADAL" clId="{5354F822-A9E9-4067-BCDA-0FDA68F60510}" dt="2021-03-10T18:43:07.933" v="3816" actId="478"/>
          <ac:spMkLst>
            <pc:docMk/>
            <pc:sldMk cId="3333820530" sldId="258"/>
            <ac:spMk id="330" creationId="{5A29A8D8-6B07-4FB6-AB81-295CC579E728}"/>
          </ac:spMkLst>
        </pc:spChg>
        <pc:spChg chg="del">
          <ac:chgData name="Sanders Wang" userId="089d73b8-785c-4012-b931-81c632b6c9c7" providerId="ADAL" clId="{5354F822-A9E9-4067-BCDA-0FDA68F60510}" dt="2021-03-10T18:43:07.933" v="3816" actId="478"/>
          <ac:spMkLst>
            <pc:docMk/>
            <pc:sldMk cId="3333820530" sldId="258"/>
            <ac:spMk id="331" creationId="{F9BC559B-D01D-4561-95D1-6612DBCB1B23}"/>
          </ac:spMkLst>
        </pc:spChg>
        <pc:spChg chg="del">
          <ac:chgData name="Sanders Wang" userId="089d73b8-785c-4012-b931-81c632b6c9c7" providerId="ADAL" clId="{5354F822-A9E9-4067-BCDA-0FDA68F60510}" dt="2021-03-10T18:43:07.933" v="3816" actId="478"/>
          <ac:spMkLst>
            <pc:docMk/>
            <pc:sldMk cId="3333820530" sldId="258"/>
            <ac:spMk id="333" creationId="{9DA94804-66D1-48CA-8F73-B4FC4E47090C}"/>
          </ac:spMkLst>
        </pc:spChg>
        <pc:spChg chg="del">
          <ac:chgData name="Sanders Wang" userId="089d73b8-785c-4012-b931-81c632b6c9c7" providerId="ADAL" clId="{5354F822-A9E9-4067-BCDA-0FDA68F60510}" dt="2021-03-10T18:43:07.933" v="3816" actId="478"/>
          <ac:spMkLst>
            <pc:docMk/>
            <pc:sldMk cId="3333820530" sldId="258"/>
            <ac:spMk id="335" creationId="{CB310B40-375C-4C8C-8820-4A298EF9BF6A}"/>
          </ac:spMkLst>
        </pc:spChg>
        <pc:spChg chg="del">
          <ac:chgData name="Sanders Wang" userId="089d73b8-785c-4012-b931-81c632b6c9c7" providerId="ADAL" clId="{5354F822-A9E9-4067-BCDA-0FDA68F60510}" dt="2021-03-10T18:43:07.933" v="3816" actId="478"/>
          <ac:spMkLst>
            <pc:docMk/>
            <pc:sldMk cId="3333820530" sldId="258"/>
            <ac:spMk id="336" creationId="{C7F719DF-2159-4D40-9229-8DC15100E7A9}"/>
          </ac:spMkLst>
        </pc:spChg>
        <pc:spChg chg="del">
          <ac:chgData name="Sanders Wang" userId="089d73b8-785c-4012-b931-81c632b6c9c7" providerId="ADAL" clId="{5354F822-A9E9-4067-BCDA-0FDA68F60510}" dt="2021-03-10T18:43:07.933" v="3816" actId="478"/>
          <ac:spMkLst>
            <pc:docMk/>
            <pc:sldMk cId="3333820530" sldId="258"/>
            <ac:spMk id="351" creationId="{DCBAC85D-62B0-433A-8F36-F22D69AC6D15}"/>
          </ac:spMkLst>
        </pc:spChg>
        <pc:spChg chg="del">
          <ac:chgData name="Sanders Wang" userId="089d73b8-785c-4012-b931-81c632b6c9c7" providerId="ADAL" clId="{5354F822-A9E9-4067-BCDA-0FDA68F60510}" dt="2021-03-10T18:43:07.933" v="3816" actId="478"/>
          <ac:spMkLst>
            <pc:docMk/>
            <pc:sldMk cId="3333820530" sldId="258"/>
            <ac:spMk id="352" creationId="{63673E39-3EFC-4D81-A0BD-E1537F26C31E}"/>
          </ac:spMkLst>
        </pc:spChg>
        <pc:spChg chg="del">
          <ac:chgData name="Sanders Wang" userId="089d73b8-785c-4012-b931-81c632b6c9c7" providerId="ADAL" clId="{5354F822-A9E9-4067-BCDA-0FDA68F60510}" dt="2021-03-10T18:43:07.933" v="3816" actId="478"/>
          <ac:spMkLst>
            <pc:docMk/>
            <pc:sldMk cId="3333820530" sldId="258"/>
            <ac:spMk id="354" creationId="{7676321B-A322-434A-9CBD-67FC03075886}"/>
          </ac:spMkLst>
        </pc:spChg>
        <pc:spChg chg="del">
          <ac:chgData name="Sanders Wang" userId="089d73b8-785c-4012-b931-81c632b6c9c7" providerId="ADAL" clId="{5354F822-A9E9-4067-BCDA-0FDA68F60510}" dt="2021-03-10T18:43:07.933" v="3816" actId="478"/>
          <ac:spMkLst>
            <pc:docMk/>
            <pc:sldMk cId="3333820530" sldId="258"/>
            <ac:spMk id="355" creationId="{24808D35-6E72-4939-86A5-80C955E57034}"/>
          </ac:spMkLst>
        </pc:spChg>
        <pc:spChg chg="del">
          <ac:chgData name="Sanders Wang" userId="089d73b8-785c-4012-b931-81c632b6c9c7" providerId="ADAL" clId="{5354F822-A9E9-4067-BCDA-0FDA68F60510}" dt="2021-03-10T18:43:07.933" v="3816" actId="478"/>
          <ac:spMkLst>
            <pc:docMk/>
            <pc:sldMk cId="3333820530" sldId="258"/>
            <ac:spMk id="365" creationId="{6EE9D4DC-6228-4115-92D0-37EB90F5DB50}"/>
          </ac:spMkLst>
        </pc:spChg>
        <pc:spChg chg="del">
          <ac:chgData name="Sanders Wang" userId="089d73b8-785c-4012-b931-81c632b6c9c7" providerId="ADAL" clId="{5354F822-A9E9-4067-BCDA-0FDA68F60510}" dt="2021-03-10T18:43:07.933" v="3816" actId="478"/>
          <ac:spMkLst>
            <pc:docMk/>
            <pc:sldMk cId="3333820530" sldId="258"/>
            <ac:spMk id="366" creationId="{F32B8C23-BDCC-474A-80D6-FA0BBB1A6C39}"/>
          </ac:spMkLst>
        </pc:spChg>
        <pc:spChg chg="del">
          <ac:chgData name="Sanders Wang" userId="089d73b8-785c-4012-b931-81c632b6c9c7" providerId="ADAL" clId="{5354F822-A9E9-4067-BCDA-0FDA68F60510}" dt="2021-03-10T18:43:07.933" v="3816" actId="478"/>
          <ac:spMkLst>
            <pc:docMk/>
            <pc:sldMk cId="3333820530" sldId="258"/>
            <ac:spMk id="368" creationId="{9F202DFC-9992-4740-BB2E-BE2BC0221F7C}"/>
          </ac:spMkLst>
        </pc:spChg>
        <pc:spChg chg="del">
          <ac:chgData name="Sanders Wang" userId="089d73b8-785c-4012-b931-81c632b6c9c7" providerId="ADAL" clId="{5354F822-A9E9-4067-BCDA-0FDA68F60510}" dt="2021-03-10T18:43:07.933" v="3816" actId="478"/>
          <ac:spMkLst>
            <pc:docMk/>
            <pc:sldMk cId="3333820530" sldId="258"/>
            <ac:spMk id="371" creationId="{FD45537A-5D9A-453D-B2B2-86D039D1E6F6}"/>
          </ac:spMkLst>
        </pc:spChg>
        <pc:spChg chg="del">
          <ac:chgData name="Sanders Wang" userId="089d73b8-785c-4012-b931-81c632b6c9c7" providerId="ADAL" clId="{5354F822-A9E9-4067-BCDA-0FDA68F60510}" dt="2021-03-10T18:43:07.933" v="3816" actId="478"/>
          <ac:spMkLst>
            <pc:docMk/>
            <pc:sldMk cId="3333820530" sldId="258"/>
            <ac:spMk id="378" creationId="{A7B9B004-CCAD-4910-8BA9-ED117AB0E8A7}"/>
          </ac:spMkLst>
        </pc:spChg>
        <pc:spChg chg="del">
          <ac:chgData name="Sanders Wang" userId="089d73b8-785c-4012-b931-81c632b6c9c7" providerId="ADAL" clId="{5354F822-A9E9-4067-BCDA-0FDA68F60510}" dt="2021-03-10T18:43:07.933" v="3816" actId="478"/>
          <ac:spMkLst>
            <pc:docMk/>
            <pc:sldMk cId="3333820530" sldId="258"/>
            <ac:spMk id="380" creationId="{94016D41-B667-4AF9-BF36-9BE6D0D45E44}"/>
          </ac:spMkLst>
        </pc:spChg>
        <pc:spChg chg="del">
          <ac:chgData name="Sanders Wang" userId="089d73b8-785c-4012-b931-81c632b6c9c7" providerId="ADAL" clId="{5354F822-A9E9-4067-BCDA-0FDA68F60510}" dt="2021-03-10T18:43:07.933" v="3816" actId="478"/>
          <ac:spMkLst>
            <pc:docMk/>
            <pc:sldMk cId="3333820530" sldId="258"/>
            <ac:spMk id="399" creationId="{6D4A1A71-CEC4-4B59-B14C-6A57EC2F9813}"/>
          </ac:spMkLst>
        </pc:spChg>
        <pc:spChg chg="del">
          <ac:chgData name="Sanders Wang" userId="089d73b8-785c-4012-b931-81c632b6c9c7" providerId="ADAL" clId="{5354F822-A9E9-4067-BCDA-0FDA68F60510}" dt="2021-03-10T18:43:07.933" v="3816" actId="478"/>
          <ac:spMkLst>
            <pc:docMk/>
            <pc:sldMk cId="3333820530" sldId="258"/>
            <ac:spMk id="407" creationId="{94B29CFA-239E-4070-BF72-97DA2B5E41F8}"/>
          </ac:spMkLst>
        </pc:spChg>
        <pc:spChg chg="del">
          <ac:chgData name="Sanders Wang" userId="089d73b8-785c-4012-b931-81c632b6c9c7" providerId="ADAL" clId="{5354F822-A9E9-4067-BCDA-0FDA68F60510}" dt="2021-03-10T18:43:07.933" v="3816" actId="478"/>
          <ac:spMkLst>
            <pc:docMk/>
            <pc:sldMk cId="3333820530" sldId="258"/>
            <ac:spMk id="413" creationId="{D3B9408F-726F-4410-9EEB-91A065956996}"/>
          </ac:spMkLst>
        </pc:spChg>
        <pc:spChg chg="del">
          <ac:chgData name="Sanders Wang" userId="089d73b8-785c-4012-b931-81c632b6c9c7" providerId="ADAL" clId="{5354F822-A9E9-4067-BCDA-0FDA68F60510}" dt="2021-03-10T18:43:07.933" v="3816" actId="478"/>
          <ac:spMkLst>
            <pc:docMk/>
            <pc:sldMk cId="3333820530" sldId="258"/>
            <ac:spMk id="416" creationId="{DB1BAFF1-E793-4040-A118-00383DDD4251}"/>
          </ac:spMkLst>
        </pc:spChg>
        <pc:spChg chg="del">
          <ac:chgData name="Sanders Wang" userId="089d73b8-785c-4012-b931-81c632b6c9c7" providerId="ADAL" clId="{5354F822-A9E9-4067-BCDA-0FDA68F60510}" dt="2021-03-10T18:43:07.933" v="3816" actId="478"/>
          <ac:spMkLst>
            <pc:docMk/>
            <pc:sldMk cId="3333820530" sldId="258"/>
            <ac:spMk id="430" creationId="{1A013EFA-BB53-4C74-943E-53B92555A9D8}"/>
          </ac:spMkLst>
        </pc:spChg>
        <pc:spChg chg="del">
          <ac:chgData name="Sanders Wang" userId="089d73b8-785c-4012-b931-81c632b6c9c7" providerId="ADAL" clId="{5354F822-A9E9-4067-BCDA-0FDA68F60510}" dt="2021-03-10T18:43:07.933" v="3816" actId="478"/>
          <ac:spMkLst>
            <pc:docMk/>
            <pc:sldMk cId="3333820530" sldId="258"/>
            <ac:spMk id="432" creationId="{AB1F3621-8D79-4DBB-8F8A-53F53F7BCCCA}"/>
          </ac:spMkLst>
        </pc:spChg>
        <pc:spChg chg="del">
          <ac:chgData name="Sanders Wang" userId="089d73b8-785c-4012-b931-81c632b6c9c7" providerId="ADAL" clId="{5354F822-A9E9-4067-BCDA-0FDA68F60510}" dt="2021-03-10T18:43:07.933" v="3816" actId="478"/>
          <ac:spMkLst>
            <pc:docMk/>
            <pc:sldMk cId="3333820530" sldId="258"/>
            <ac:spMk id="436" creationId="{10A15C4C-9DF3-4278-8EDF-6F1D08A65635}"/>
          </ac:spMkLst>
        </pc:spChg>
        <pc:spChg chg="del">
          <ac:chgData name="Sanders Wang" userId="089d73b8-785c-4012-b931-81c632b6c9c7" providerId="ADAL" clId="{5354F822-A9E9-4067-BCDA-0FDA68F60510}" dt="2021-03-10T18:43:07.933" v="3816" actId="478"/>
          <ac:spMkLst>
            <pc:docMk/>
            <pc:sldMk cId="3333820530" sldId="258"/>
            <ac:spMk id="439" creationId="{6276466A-4F18-49E5-9FD9-45FA55792B56}"/>
          </ac:spMkLst>
        </pc:spChg>
        <pc:spChg chg="del">
          <ac:chgData name="Sanders Wang" userId="089d73b8-785c-4012-b931-81c632b6c9c7" providerId="ADAL" clId="{5354F822-A9E9-4067-BCDA-0FDA68F60510}" dt="2021-03-10T18:43:07.933" v="3816" actId="478"/>
          <ac:spMkLst>
            <pc:docMk/>
            <pc:sldMk cId="3333820530" sldId="258"/>
            <ac:spMk id="440" creationId="{024BC042-3E7B-4F6B-B0F0-09C9835F5CF9}"/>
          </ac:spMkLst>
        </pc:spChg>
        <pc:spChg chg="del">
          <ac:chgData name="Sanders Wang" userId="089d73b8-785c-4012-b931-81c632b6c9c7" providerId="ADAL" clId="{5354F822-A9E9-4067-BCDA-0FDA68F60510}" dt="2021-03-10T18:43:43.475" v="3819" actId="478"/>
          <ac:spMkLst>
            <pc:docMk/>
            <pc:sldMk cId="3333820530" sldId="258"/>
            <ac:spMk id="449" creationId="{60A35E5F-A9A1-4DFA-832D-B347C1F0BCC3}"/>
          </ac:spMkLst>
        </pc:spChg>
        <pc:spChg chg="del">
          <ac:chgData name="Sanders Wang" userId="089d73b8-785c-4012-b931-81c632b6c9c7" providerId="ADAL" clId="{5354F822-A9E9-4067-BCDA-0FDA68F60510}" dt="2021-03-10T18:43:43.475" v="3819" actId="478"/>
          <ac:spMkLst>
            <pc:docMk/>
            <pc:sldMk cId="3333820530" sldId="258"/>
            <ac:spMk id="452" creationId="{1FECC10D-4D90-4570-BF83-33EA46F80A41}"/>
          </ac:spMkLst>
        </pc:spChg>
        <pc:spChg chg="del">
          <ac:chgData name="Sanders Wang" userId="089d73b8-785c-4012-b931-81c632b6c9c7" providerId="ADAL" clId="{5354F822-A9E9-4067-BCDA-0FDA68F60510}" dt="2021-03-10T18:43:43.475" v="3819" actId="478"/>
          <ac:spMkLst>
            <pc:docMk/>
            <pc:sldMk cId="3333820530" sldId="258"/>
            <ac:spMk id="453" creationId="{136072DE-8D71-4BEE-870F-CB97B529CF0A}"/>
          </ac:spMkLst>
        </pc:spChg>
        <pc:spChg chg="del">
          <ac:chgData name="Sanders Wang" userId="089d73b8-785c-4012-b931-81c632b6c9c7" providerId="ADAL" clId="{5354F822-A9E9-4067-BCDA-0FDA68F60510}" dt="2021-03-10T18:43:43.475" v="3819" actId="478"/>
          <ac:spMkLst>
            <pc:docMk/>
            <pc:sldMk cId="3333820530" sldId="258"/>
            <ac:spMk id="458" creationId="{FFE1903A-D27E-401B-9E52-31F877F52DC3}"/>
          </ac:spMkLst>
        </pc:spChg>
        <pc:spChg chg="del">
          <ac:chgData name="Sanders Wang" userId="089d73b8-785c-4012-b931-81c632b6c9c7" providerId="ADAL" clId="{5354F822-A9E9-4067-BCDA-0FDA68F60510}" dt="2021-03-10T18:43:43.475" v="3819" actId="478"/>
          <ac:spMkLst>
            <pc:docMk/>
            <pc:sldMk cId="3333820530" sldId="258"/>
            <ac:spMk id="464" creationId="{41AD88D8-789F-4739-AA94-26A99872B743}"/>
          </ac:spMkLst>
        </pc:spChg>
        <pc:spChg chg="del">
          <ac:chgData name="Sanders Wang" userId="089d73b8-785c-4012-b931-81c632b6c9c7" providerId="ADAL" clId="{5354F822-A9E9-4067-BCDA-0FDA68F60510}" dt="2021-03-10T18:43:43.475" v="3819" actId="478"/>
          <ac:spMkLst>
            <pc:docMk/>
            <pc:sldMk cId="3333820530" sldId="258"/>
            <ac:spMk id="470" creationId="{294202BC-A916-4D7D-8ACB-9FAC035240CE}"/>
          </ac:spMkLst>
        </pc:spChg>
        <pc:spChg chg="del">
          <ac:chgData name="Sanders Wang" userId="089d73b8-785c-4012-b931-81c632b6c9c7" providerId="ADAL" clId="{5354F822-A9E9-4067-BCDA-0FDA68F60510}" dt="2021-03-10T18:43:07.933" v="3816" actId="478"/>
          <ac:spMkLst>
            <pc:docMk/>
            <pc:sldMk cId="3333820530" sldId="258"/>
            <ac:spMk id="472" creationId="{E7E7EF34-0E4D-444C-8983-3BB240D97B0D}"/>
          </ac:spMkLst>
        </pc:spChg>
        <pc:spChg chg="del">
          <ac:chgData name="Sanders Wang" userId="089d73b8-785c-4012-b931-81c632b6c9c7" providerId="ADAL" clId="{5354F822-A9E9-4067-BCDA-0FDA68F60510}" dt="2021-03-10T18:43:07.933" v="3816" actId="478"/>
          <ac:spMkLst>
            <pc:docMk/>
            <pc:sldMk cId="3333820530" sldId="258"/>
            <ac:spMk id="479" creationId="{FA69665A-41CF-4CA9-A52D-A0B1F1CA803C}"/>
          </ac:spMkLst>
        </pc:spChg>
        <pc:spChg chg="del">
          <ac:chgData name="Sanders Wang" userId="089d73b8-785c-4012-b931-81c632b6c9c7" providerId="ADAL" clId="{5354F822-A9E9-4067-BCDA-0FDA68F60510}" dt="2021-03-10T18:43:07.933" v="3816" actId="478"/>
          <ac:spMkLst>
            <pc:docMk/>
            <pc:sldMk cId="3333820530" sldId="258"/>
            <ac:spMk id="482" creationId="{014EED4D-455C-4B0C-9C3A-409979691080}"/>
          </ac:spMkLst>
        </pc:spChg>
        <pc:spChg chg="del">
          <ac:chgData name="Sanders Wang" userId="089d73b8-785c-4012-b931-81c632b6c9c7" providerId="ADAL" clId="{5354F822-A9E9-4067-BCDA-0FDA68F60510}" dt="2021-03-10T18:43:43.475" v="3819" actId="478"/>
          <ac:spMkLst>
            <pc:docMk/>
            <pc:sldMk cId="3333820530" sldId="258"/>
            <ac:spMk id="486" creationId="{9C579189-395A-44E9-9AAF-33DAC02ED28D}"/>
          </ac:spMkLst>
        </pc:spChg>
        <pc:spChg chg="del">
          <ac:chgData name="Sanders Wang" userId="089d73b8-785c-4012-b931-81c632b6c9c7" providerId="ADAL" clId="{5354F822-A9E9-4067-BCDA-0FDA68F60510}" dt="2021-03-10T18:43:43.475" v="3819" actId="478"/>
          <ac:spMkLst>
            <pc:docMk/>
            <pc:sldMk cId="3333820530" sldId="258"/>
            <ac:spMk id="487" creationId="{C96D1927-F229-45F1-ABEA-5D0D6432C0A4}"/>
          </ac:spMkLst>
        </pc:spChg>
        <pc:spChg chg="mod">
          <ac:chgData name="Sanders Wang" userId="089d73b8-785c-4012-b931-81c632b6c9c7" providerId="ADAL" clId="{5354F822-A9E9-4067-BCDA-0FDA68F60510}" dt="2021-03-10T18:54:57.958" v="4072" actId="1036"/>
          <ac:spMkLst>
            <pc:docMk/>
            <pc:sldMk cId="3333820530" sldId="258"/>
            <ac:spMk id="489" creationId="{D4D79EB2-25CA-4300-8811-46A20566B879}"/>
          </ac:spMkLst>
        </pc:spChg>
        <pc:spChg chg="del mod">
          <ac:chgData name="Sanders Wang" userId="089d73b8-785c-4012-b931-81c632b6c9c7" providerId="ADAL" clId="{5354F822-A9E9-4067-BCDA-0FDA68F60510}" dt="2021-03-10T18:46:29.201" v="3896" actId="478"/>
          <ac:spMkLst>
            <pc:docMk/>
            <pc:sldMk cId="3333820530" sldId="258"/>
            <ac:spMk id="493" creationId="{93E3EB4D-40F1-4FFC-949C-A930016DC821}"/>
          </ac:spMkLst>
        </pc:spChg>
        <pc:spChg chg="del">
          <ac:chgData name="Sanders Wang" userId="089d73b8-785c-4012-b931-81c632b6c9c7" providerId="ADAL" clId="{5354F822-A9E9-4067-BCDA-0FDA68F60510}" dt="2021-03-10T18:43:07.933" v="3816" actId="478"/>
          <ac:spMkLst>
            <pc:docMk/>
            <pc:sldMk cId="3333820530" sldId="258"/>
            <ac:spMk id="494" creationId="{2CB8E807-5604-45F1-9181-643B99D113E0}"/>
          </ac:spMkLst>
        </pc:spChg>
        <pc:spChg chg="del mod">
          <ac:chgData name="Sanders Wang" userId="089d73b8-785c-4012-b931-81c632b6c9c7" providerId="ADAL" clId="{5354F822-A9E9-4067-BCDA-0FDA68F60510}" dt="2021-03-10T18:46:35.245" v="3898" actId="478"/>
          <ac:spMkLst>
            <pc:docMk/>
            <pc:sldMk cId="3333820530" sldId="258"/>
            <ac:spMk id="500" creationId="{98E16777-D22A-4D93-B864-D7527D028F2F}"/>
          </ac:spMkLst>
        </pc:spChg>
        <pc:spChg chg="del mod">
          <ac:chgData name="Sanders Wang" userId="089d73b8-785c-4012-b931-81c632b6c9c7" providerId="ADAL" clId="{5354F822-A9E9-4067-BCDA-0FDA68F60510}" dt="2021-03-10T18:46:31.414" v="3897" actId="478"/>
          <ac:spMkLst>
            <pc:docMk/>
            <pc:sldMk cId="3333820530" sldId="258"/>
            <ac:spMk id="506" creationId="{49426A5A-C870-4572-8999-99D030405ACC}"/>
          </ac:spMkLst>
        </pc:spChg>
        <pc:spChg chg="del mod">
          <ac:chgData name="Sanders Wang" userId="089d73b8-785c-4012-b931-81c632b6c9c7" providerId="ADAL" clId="{5354F822-A9E9-4067-BCDA-0FDA68F60510}" dt="2021-03-10T18:46:35.245" v="3898" actId="478"/>
          <ac:spMkLst>
            <pc:docMk/>
            <pc:sldMk cId="3333820530" sldId="258"/>
            <ac:spMk id="510" creationId="{CCE61A1A-E29B-4219-BB36-ADD94E984768}"/>
          </ac:spMkLst>
        </pc:spChg>
        <pc:spChg chg="del">
          <ac:chgData name="Sanders Wang" userId="089d73b8-785c-4012-b931-81c632b6c9c7" providerId="ADAL" clId="{5354F822-A9E9-4067-BCDA-0FDA68F60510}" dt="2021-03-10T18:45:02.503" v="3822" actId="478"/>
          <ac:spMkLst>
            <pc:docMk/>
            <pc:sldMk cId="3333820530" sldId="258"/>
            <ac:spMk id="512" creationId="{F457577F-9446-4704-B710-4500D3CE2DE9}"/>
          </ac:spMkLst>
        </pc:spChg>
        <pc:spChg chg="del mod">
          <ac:chgData name="Sanders Wang" userId="089d73b8-785c-4012-b931-81c632b6c9c7" providerId="ADAL" clId="{5354F822-A9E9-4067-BCDA-0FDA68F60510}" dt="2021-03-10T18:46:35.245" v="3898" actId="478"/>
          <ac:spMkLst>
            <pc:docMk/>
            <pc:sldMk cId="3333820530" sldId="258"/>
            <ac:spMk id="514" creationId="{D80AFB49-BD15-46D1-AB7F-D0A898260119}"/>
          </ac:spMkLst>
        </pc:spChg>
        <pc:spChg chg="add del mod">
          <ac:chgData name="Sanders Wang" userId="089d73b8-785c-4012-b931-81c632b6c9c7" providerId="ADAL" clId="{5354F822-A9E9-4067-BCDA-0FDA68F60510}" dt="2021-03-10T18:46:44.123" v="3900" actId="478"/>
          <ac:spMkLst>
            <pc:docMk/>
            <pc:sldMk cId="3333820530" sldId="258"/>
            <ac:spMk id="515" creationId="{4F3C5A56-B5DE-4B41-AE5C-9141874A3376}"/>
          </ac:spMkLst>
        </pc:spChg>
        <pc:spChg chg="del mod">
          <ac:chgData name="Sanders Wang" userId="089d73b8-785c-4012-b931-81c632b6c9c7" providerId="ADAL" clId="{5354F822-A9E9-4067-BCDA-0FDA68F60510}" dt="2021-03-10T18:46:35.245" v="3898" actId="478"/>
          <ac:spMkLst>
            <pc:docMk/>
            <pc:sldMk cId="3333820530" sldId="258"/>
            <ac:spMk id="516" creationId="{FC425EE4-5AA0-4F63-B92E-EAEB8F200D22}"/>
          </ac:spMkLst>
        </pc:spChg>
        <pc:spChg chg="del mod">
          <ac:chgData name="Sanders Wang" userId="089d73b8-785c-4012-b931-81c632b6c9c7" providerId="ADAL" clId="{5354F822-A9E9-4067-BCDA-0FDA68F60510}" dt="2021-03-10T18:46:35.245" v="3898" actId="478"/>
          <ac:spMkLst>
            <pc:docMk/>
            <pc:sldMk cId="3333820530" sldId="258"/>
            <ac:spMk id="523" creationId="{BEFB12CE-BC74-4D8C-BD8A-6733BEF90248}"/>
          </ac:spMkLst>
        </pc:spChg>
        <pc:spChg chg="add del mod">
          <ac:chgData name="Sanders Wang" userId="089d73b8-785c-4012-b931-81c632b6c9c7" providerId="ADAL" clId="{5354F822-A9E9-4067-BCDA-0FDA68F60510}" dt="2021-03-10T18:46:47.213" v="3901" actId="478"/>
          <ac:spMkLst>
            <pc:docMk/>
            <pc:sldMk cId="3333820530" sldId="258"/>
            <ac:spMk id="528" creationId="{C25827DD-FFE3-4EE6-95CF-5CB9F83C2353}"/>
          </ac:spMkLst>
        </pc:spChg>
        <pc:spChg chg="del mod">
          <ac:chgData name="Sanders Wang" userId="089d73b8-785c-4012-b931-81c632b6c9c7" providerId="ADAL" clId="{5354F822-A9E9-4067-BCDA-0FDA68F60510}" dt="2021-03-10T18:46:35.245" v="3898" actId="478"/>
          <ac:spMkLst>
            <pc:docMk/>
            <pc:sldMk cId="3333820530" sldId="258"/>
            <ac:spMk id="530" creationId="{1220CC62-ECA0-43F0-9C15-5D60034EA9A6}"/>
          </ac:spMkLst>
        </pc:spChg>
        <pc:spChg chg="del mod">
          <ac:chgData name="Sanders Wang" userId="089d73b8-785c-4012-b931-81c632b6c9c7" providerId="ADAL" clId="{5354F822-A9E9-4067-BCDA-0FDA68F60510}" dt="2021-03-10T18:46:35.245" v="3898" actId="478"/>
          <ac:spMkLst>
            <pc:docMk/>
            <pc:sldMk cId="3333820530" sldId="258"/>
            <ac:spMk id="531" creationId="{4B3A9C67-E2EA-4700-87AD-DBB534FBD1A3}"/>
          </ac:spMkLst>
        </pc:spChg>
        <pc:spChg chg="del mod">
          <ac:chgData name="Sanders Wang" userId="089d73b8-785c-4012-b931-81c632b6c9c7" providerId="ADAL" clId="{5354F822-A9E9-4067-BCDA-0FDA68F60510}" dt="2021-03-10T18:46:35.245" v="3898" actId="478"/>
          <ac:spMkLst>
            <pc:docMk/>
            <pc:sldMk cId="3333820530" sldId="258"/>
            <ac:spMk id="532" creationId="{A4485D62-90AC-408A-B709-9EA94EF95A94}"/>
          </ac:spMkLst>
        </pc:spChg>
        <pc:spChg chg="del">
          <ac:chgData name="Sanders Wang" userId="089d73b8-785c-4012-b931-81c632b6c9c7" providerId="ADAL" clId="{5354F822-A9E9-4067-BCDA-0FDA68F60510}" dt="2021-03-10T18:43:07.933" v="3816" actId="478"/>
          <ac:spMkLst>
            <pc:docMk/>
            <pc:sldMk cId="3333820530" sldId="258"/>
            <ac:spMk id="538" creationId="{0A471C5F-59A2-44A6-B6A6-878CB74CA974}"/>
          </ac:spMkLst>
        </pc:spChg>
        <pc:spChg chg="del">
          <ac:chgData name="Sanders Wang" userId="089d73b8-785c-4012-b931-81c632b6c9c7" providerId="ADAL" clId="{5354F822-A9E9-4067-BCDA-0FDA68F60510}" dt="2021-03-10T18:43:07.933" v="3816" actId="478"/>
          <ac:spMkLst>
            <pc:docMk/>
            <pc:sldMk cId="3333820530" sldId="258"/>
            <ac:spMk id="540" creationId="{21CE1213-D568-4E58-BE26-E293C0FA4959}"/>
          </ac:spMkLst>
        </pc:spChg>
        <pc:spChg chg="del">
          <ac:chgData name="Sanders Wang" userId="089d73b8-785c-4012-b931-81c632b6c9c7" providerId="ADAL" clId="{5354F822-A9E9-4067-BCDA-0FDA68F60510}" dt="2021-03-10T18:43:07.933" v="3816" actId="478"/>
          <ac:spMkLst>
            <pc:docMk/>
            <pc:sldMk cId="3333820530" sldId="258"/>
            <ac:spMk id="541" creationId="{65A5E937-2DEB-40AD-A403-87B81E334E67}"/>
          </ac:spMkLst>
        </pc:spChg>
        <pc:spChg chg="del">
          <ac:chgData name="Sanders Wang" userId="089d73b8-785c-4012-b931-81c632b6c9c7" providerId="ADAL" clId="{5354F822-A9E9-4067-BCDA-0FDA68F60510}" dt="2021-03-10T18:41:30.028" v="3809" actId="478"/>
          <ac:spMkLst>
            <pc:docMk/>
            <pc:sldMk cId="3333820530" sldId="258"/>
            <ac:spMk id="542" creationId="{1A943E5B-8701-44B0-AA90-A81AD32C2328}"/>
          </ac:spMkLst>
        </pc:spChg>
        <pc:picChg chg="add mod">
          <ac:chgData name="Sanders Wang" userId="089d73b8-785c-4012-b931-81c632b6c9c7" providerId="ADAL" clId="{5354F822-A9E9-4067-BCDA-0FDA68F60510}" dt="2021-03-13T12:49:06.260" v="9527" actId="1076"/>
          <ac:picMkLst>
            <pc:docMk/>
            <pc:sldMk cId="3333820530" sldId="258"/>
            <ac:picMk id="4" creationId="{C5F21B7F-55AC-4AB0-9BD6-0C6EE8823F90}"/>
          </ac:picMkLst>
        </pc:picChg>
        <pc:picChg chg="add mod">
          <ac:chgData name="Sanders Wang" userId="089d73b8-785c-4012-b931-81c632b6c9c7" providerId="ADAL" clId="{5354F822-A9E9-4067-BCDA-0FDA68F60510}" dt="2021-03-11T13:28:38.015" v="6570" actId="1076"/>
          <ac:picMkLst>
            <pc:docMk/>
            <pc:sldMk cId="3333820530" sldId="258"/>
            <ac:picMk id="106" creationId="{5DB815E3-3F3F-4DA3-AAEC-94E89CD2FBF6}"/>
          </ac:picMkLst>
        </pc:picChg>
        <pc:picChg chg="add mod ord">
          <ac:chgData name="Sanders Wang" userId="089d73b8-785c-4012-b931-81c632b6c9c7" providerId="ADAL" clId="{5354F822-A9E9-4067-BCDA-0FDA68F60510}" dt="2021-03-12T12:25:18.071" v="8868" actId="166"/>
          <ac:picMkLst>
            <pc:docMk/>
            <pc:sldMk cId="3333820530" sldId="258"/>
            <ac:picMk id="110" creationId="{65E4511C-0DCB-4A3C-AC0B-435E119FE486}"/>
          </ac:picMkLst>
        </pc:picChg>
        <pc:picChg chg="add del mod">
          <ac:chgData name="Sanders Wang" userId="089d73b8-785c-4012-b931-81c632b6c9c7" providerId="ADAL" clId="{5354F822-A9E9-4067-BCDA-0FDA68F60510}" dt="2021-03-13T12:48:57.292" v="9525" actId="478"/>
          <ac:picMkLst>
            <pc:docMk/>
            <pc:sldMk cId="3333820530" sldId="258"/>
            <ac:picMk id="112" creationId="{44A8E095-7381-4656-BE6C-DDFFEBB2F240}"/>
          </ac:picMkLst>
        </pc:picChg>
        <pc:picChg chg="add mod ord">
          <ac:chgData name="Sanders Wang" userId="089d73b8-785c-4012-b931-81c632b6c9c7" providerId="ADAL" clId="{5354F822-A9E9-4067-BCDA-0FDA68F60510}" dt="2021-03-12T12:06:53.228" v="8813" actId="166"/>
          <ac:picMkLst>
            <pc:docMk/>
            <pc:sldMk cId="3333820530" sldId="258"/>
            <ac:picMk id="116" creationId="{72B8FBF8-FE37-453D-BCA6-ADE166F05026}"/>
          </ac:picMkLst>
        </pc:picChg>
        <pc:picChg chg="add mod">
          <ac:chgData name="Sanders Wang" userId="089d73b8-785c-4012-b931-81c632b6c9c7" providerId="ADAL" clId="{5354F822-A9E9-4067-BCDA-0FDA68F60510}" dt="2021-03-11T13:40:06.050" v="6623" actId="1076"/>
          <ac:picMkLst>
            <pc:docMk/>
            <pc:sldMk cId="3333820530" sldId="258"/>
            <ac:picMk id="122" creationId="{59ECC1F2-A5F6-43D9-B692-64F607AA1B90}"/>
          </ac:picMkLst>
        </pc:picChg>
        <pc:picChg chg="del">
          <ac:chgData name="Sanders Wang" userId="089d73b8-785c-4012-b931-81c632b6c9c7" providerId="ADAL" clId="{5354F822-A9E9-4067-BCDA-0FDA68F60510}" dt="2021-03-10T18:44:52.085" v="3821" actId="478"/>
          <ac:picMkLst>
            <pc:docMk/>
            <pc:sldMk cId="3333820530" sldId="258"/>
            <ac:picMk id="208" creationId="{C9FD2316-B592-44E1-AB15-980959C4C578}"/>
          </ac:picMkLst>
        </pc:picChg>
        <pc:picChg chg="add mod">
          <ac:chgData name="Sanders Wang" userId="089d73b8-785c-4012-b931-81c632b6c9c7" providerId="ADAL" clId="{5354F822-A9E9-4067-BCDA-0FDA68F60510}" dt="2021-03-11T15:34:48.189" v="7220" actId="1076"/>
          <ac:picMkLst>
            <pc:docMk/>
            <pc:sldMk cId="3333820530" sldId="258"/>
            <ac:picMk id="297" creationId="{D70853DD-8F67-4A39-AFC6-2BF17F838AF1}"/>
          </ac:picMkLst>
        </pc:picChg>
        <pc:cxnChg chg="add mod">
          <ac:chgData name="Sanders Wang" userId="089d73b8-785c-4012-b931-81c632b6c9c7" providerId="ADAL" clId="{5354F822-A9E9-4067-BCDA-0FDA68F60510}" dt="2021-03-12T12:07:43.881" v="8815" actId="1582"/>
          <ac:cxnSpMkLst>
            <pc:docMk/>
            <pc:sldMk cId="3333820530" sldId="258"/>
            <ac:cxnSpMk id="3" creationId="{EFCB458B-A6A0-4B6B-98C8-579A9AD53BC9}"/>
          </ac:cxnSpMkLst>
        </pc:cxnChg>
        <pc:cxnChg chg="add mod">
          <ac:chgData name="Sanders Wang" userId="089d73b8-785c-4012-b931-81c632b6c9c7" providerId="ADAL" clId="{5354F822-A9E9-4067-BCDA-0FDA68F60510}" dt="2021-03-10T19:29:07.991" v="4369" actId="14100"/>
          <ac:cxnSpMkLst>
            <pc:docMk/>
            <pc:sldMk cId="3333820530" sldId="258"/>
            <ac:cxnSpMk id="8" creationId="{80E1BBCC-1539-439D-8F83-136D700A88CA}"/>
          </ac:cxnSpMkLst>
        </pc:cxnChg>
        <pc:cxnChg chg="add mod">
          <ac:chgData name="Sanders Wang" userId="089d73b8-785c-4012-b931-81c632b6c9c7" providerId="ADAL" clId="{5354F822-A9E9-4067-BCDA-0FDA68F60510}" dt="2021-03-11T09:50:13.320" v="5233" actId="14100"/>
          <ac:cxnSpMkLst>
            <pc:docMk/>
            <pc:sldMk cId="3333820530" sldId="258"/>
            <ac:cxnSpMk id="47" creationId="{0EF76AB0-7119-437B-B0A5-0AA08C928791}"/>
          </ac:cxnSpMkLst>
        </pc:cxnChg>
        <pc:cxnChg chg="add mod">
          <ac:chgData name="Sanders Wang" userId="089d73b8-785c-4012-b931-81c632b6c9c7" providerId="ADAL" clId="{5354F822-A9E9-4067-BCDA-0FDA68F60510}" dt="2021-03-11T09:42:37.197" v="5180" actId="14100"/>
          <ac:cxnSpMkLst>
            <pc:docMk/>
            <pc:sldMk cId="3333820530" sldId="258"/>
            <ac:cxnSpMk id="55" creationId="{A4355B4C-9D29-42A5-B546-AEAA569E3D1C}"/>
          </ac:cxnSpMkLst>
        </pc:cxnChg>
        <pc:cxnChg chg="add mod">
          <ac:chgData name="Sanders Wang" userId="089d73b8-785c-4012-b931-81c632b6c9c7" providerId="ADAL" clId="{5354F822-A9E9-4067-BCDA-0FDA68F60510}" dt="2021-03-11T12:51:37.790" v="6027" actId="14100"/>
          <ac:cxnSpMkLst>
            <pc:docMk/>
            <pc:sldMk cId="3333820530" sldId="258"/>
            <ac:cxnSpMk id="76" creationId="{5F6278BF-B9CE-4864-B723-F72E35E14D0B}"/>
          </ac:cxnSpMkLst>
        </pc:cxnChg>
        <pc:cxnChg chg="add del mod">
          <ac:chgData name="Sanders Wang" userId="089d73b8-785c-4012-b931-81c632b6c9c7" providerId="ADAL" clId="{5354F822-A9E9-4067-BCDA-0FDA68F60510}" dt="2021-03-11T09:56:08.634" v="5255" actId="478"/>
          <ac:cxnSpMkLst>
            <pc:docMk/>
            <pc:sldMk cId="3333820530" sldId="258"/>
            <ac:cxnSpMk id="80" creationId="{63684B3D-BD43-4994-85A2-1DE2CB5B8986}"/>
          </ac:cxnSpMkLst>
        </pc:cxnChg>
        <pc:cxnChg chg="add mod">
          <ac:chgData name="Sanders Wang" userId="089d73b8-785c-4012-b931-81c632b6c9c7" providerId="ADAL" clId="{5354F822-A9E9-4067-BCDA-0FDA68F60510}" dt="2021-03-11T12:51:08.622" v="6022" actId="14100"/>
          <ac:cxnSpMkLst>
            <pc:docMk/>
            <pc:sldMk cId="3333820530" sldId="258"/>
            <ac:cxnSpMk id="82" creationId="{32BD2E31-8969-466E-AAB7-ED75E7C82288}"/>
          </ac:cxnSpMkLst>
        </pc:cxnChg>
        <pc:cxnChg chg="add mod">
          <ac:chgData name="Sanders Wang" userId="089d73b8-785c-4012-b931-81c632b6c9c7" providerId="ADAL" clId="{5354F822-A9E9-4067-BCDA-0FDA68F60510}" dt="2021-03-11T09:56:45.174" v="5287" actId="14100"/>
          <ac:cxnSpMkLst>
            <pc:docMk/>
            <pc:sldMk cId="3333820530" sldId="258"/>
            <ac:cxnSpMk id="86" creationId="{F581F865-1057-4754-9D28-AFC19A209605}"/>
          </ac:cxnSpMkLst>
        </pc:cxnChg>
        <pc:cxnChg chg="add mod">
          <ac:chgData name="Sanders Wang" userId="089d73b8-785c-4012-b931-81c632b6c9c7" providerId="ADAL" clId="{5354F822-A9E9-4067-BCDA-0FDA68F60510}" dt="2021-03-11T11:32:13.154" v="5340" actId="14100"/>
          <ac:cxnSpMkLst>
            <pc:docMk/>
            <pc:sldMk cId="3333820530" sldId="258"/>
            <ac:cxnSpMk id="93" creationId="{88AEE70F-FCDD-4BB4-AFE0-FCCC43712C27}"/>
          </ac:cxnSpMkLst>
        </pc:cxnChg>
        <pc:cxnChg chg="add mod">
          <ac:chgData name="Sanders Wang" userId="089d73b8-785c-4012-b931-81c632b6c9c7" providerId="ADAL" clId="{5354F822-A9E9-4067-BCDA-0FDA68F60510}" dt="2021-03-11T11:29:01.302" v="5307" actId="1076"/>
          <ac:cxnSpMkLst>
            <pc:docMk/>
            <pc:sldMk cId="3333820530" sldId="258"/>
            <ac:cxnSpMk id="99" creationId="{7AB1A1F4-E631-478F-A593-BDE517E53050}"/>
          </ac:cxnSpMkLst>
        </pc:cxnChg>
        <pc:cxnChg chg="add mod">
          <ac:chgData name="Sanders Wang" userId="089d73b8-785c-4012-b931-81c632b6c9c7" providerId="ADAL" clId="{5354F822-A9E9-4067-BCDA-0FDA68F60510}" dt="2021-03-11T11:32:34.294" v="5344" actId="14100"/>
          <ac:cxnSpMkLst>
            <pc:docMk/>
            <pc:sldMk cId="3333820530" sldId="258"/>
            <ac:cxnSpMk id="109" creationId="{AFAE8E16-3273-446A-B9B1-8892EAC74F09}"/>
          </ac:cxnSpMkLst>
        </pc:cxnChg>
        <pc:cxnChg chg="add mod">
          <ac:chgData name="Sanders Wang" userId="089d73b8-785c-4012-b931-81c632b6c9c7" providerId="ADAL" clId="{5354F822-A9E9-4067-BCDA-0FDA68F60510}" dt="2021-03-11T11:35:03.778" v="5353" actId="14100"/>
          <ac:cxnSpMkLst>
            <pc:docMk/>
            <pc:sldMk cId="3333820530" sldId="258"/>
            <ac:cxnSpMk id="115" creationId="{B5376CD8-A3D3-4920-951B-B3EBDB06AA93}"/>
          </ac:cxnSpMkLst>
        </pc:cxnChg>
        <pc:cxnChg chg="add mod">
          <ac:chgData name="Sanders Wang" userId="089d73b8-785c-4012-b931-81c632b6c9c7" providerId="ADAL" clId="{5354F822-A9E9-4067-BCDA-0FDA68F60510}" dt="2021-03-11T12:54:08.306" v="6105" actId="14100"/>
          <ac:cxnSpMkLst>
            <pc:docMk/>
            <pc:sldMk cId="3333820530" sldId="258"/>
            <ac:cxnSpMk id="121" creationId="{83048BBA-EC8F-48CC-9B9B-3C4E6A0660B5}"/>
          </ac:cxnSpMkLst>
        </pc:cxnChg>
        <pc:cxnChg chg="add mod">
          <ac:chgData name="Sanders Wang" userId="089d73b8-785c-4012-b931-81c632b6c9c7" providerId="ADAL" clId="{5354F822-A9E9-4067-BCDA-0FDA68F60510}" dt="2021-03-11T11:38:24.297" v="5362" actId="14100"/>
          <ac:cxnSpMkLst>
            <pc:docMk/>
            <pc:sldMk cId="3333820530" sldId="258"/>
            <ac:cxnSpMk id="124" creationId="{3D1A1FAB-F687-4500-9841-FFC1FE690D13}"/>
          </ac:cxnSpMkLst>
        </pc:cxnChg>
        <pc:cxnChg chg="add mod">
          <ac:chgData name="Sanders Wang" userId="089d73b8-785c-4012-b931-81c632b6c9c7" providerId="ADAL" clId="{5354F822-A9E9-4067-BCDA-0FDA68F60510}" dt="2021-03-11T12:56:29.077" v="6126" actId="1076"/>
          <ac:cxnSpMkLst>
            <pc:docMk/>
            <pc:sldMk cId="3333820530" sldId="258"/>
            <ac:cxnSpMk id="128" creationId="{BB83222E-54A9-488F-BB0B-5BA8DF159DAC}"/>
          </ac:cxnSpMkLst>
        </pc:cxnChg>
        <pc:cxnChg chg="add mod">
          <ac:chgData name="Sanders Wang" userId="089d73b8-785c-4012-b931-81c632b6c9c7" providerId="ADAL" clId="{5354F822-A9E9-4067-BCDA-0FDA68F60510}" dt="2021-03-11T13:05:14.943" v="6269" actId="14100"/>
          <ac:cxnSpMkLst>
            <pc:docMk/>
            <pc:sldMk cId="3333820530" sldId="258"/>
            <ac:cxnSpMk id="132" creationId="{7B5FD7E0-C0E6-4C37-846B-CCF566E8A857}"/>
          </ac:cxnSpMkLst>
        </pc:cxnChg>
        <pc:cxnChg chg="add mod">
          <ac:chgData name="Sanders Wang" userId="089d73b8-785c-4012-b931-81c632b6c9c7" providerId="ADAL" clId="{5354F822-A9E9-4067-BCDA-0FDA68F60510}" dt="2021-03-11T13:07:31.071" v="6298" actId="1037"/>
          <ac:cxnSpMkLst>
            <pc:docMk/>
            <pc:sldMk cId="3333820530" sldId="258"/>
            <ac:cxnSpMk id="143" creationId="{65B7FDFE-7E64-4635-9829-E878769365BA}"/>
          </ac:cxnSpMkLst>
        </pc:cxnChg>
        <pc:cxnChg chg="add mod">
          <ac:chgData name="Sanders Wang" userId="089d73b8-785c-4012-b931-81c632b6c9c7" providerId="ADAL" clId="{5354F822-A9E9-4067-BCDA-0FDA68F60510}" dt="2021-03-11T11:46:54.664" v="5451" actId="14100"/>
          <ac:cxnSpMkLst>
            <pc:docMk/>
            <pc:sldMk cId="3333820530" sldId="258"/>
            <ac:cxnSpMk id="147" creationId="{082597F6-C040-4759-AC6C-EF20594B4D9B}"/>
          </ac:cxnSpMkLst>
        </pc:cxnChg>
        <pc:cxnChg chg="add mod">
          <ac:chgData name="Sanders Wang" userId="089d73b8-785c-4012-b931-81c632b6c9c7" providerId="ADAL" clId="{5354F822-A9E9-4067-BCDA-0FDA68F60510}" dt="2021-03-11T12:14:03.856" v="5702" actId="14100"/>
          <ac:cxnSpMkLst>
            <pc:docMk/>
            <pc:sldMk cId="3333820530" sldId="258"/>
            <ac:cxnSpMk id="148" creationId="{3E631F44-E5C0-4DDE-86B0-EC85C67D5726}"/>
          </ac:cxnSpMkLst>
        </pc:cxnChg>
        <pc:cxnChg chg="add mod">
          <ac:chgData name="Sanders Wang" userId="089d73b8-785c-4012-b931-81c632b6c9c7" providerId="ADAL" clId="{5354F822-A9E9-4067-BCDA-0FDA68F60510}" dt="2021-03-11T12:30:31.984" v="5828" actId="14100"/>
          <ac:cxnSpMkLst>
            <pc:docMk/>
            <pc:sldMk cId="3333820530" sldId="258"/>
            <ac:cxnSpMk id="149" creationId="{991DACB3-DF19-4061-B0E9-F94685C1A88A}"/>
          </ac:cxnSpMkLst>
        </pc:cxnChg>
        <pc:cxnChg chg="add mod">
          <ac:chgData name="Sanders Wang" userId="089d73b8-785c-4012-b931-81c632b6c9c7" providerId="ADAL" clId="{5354F822-A9E9-4067-BCDA-0FDA68F60510}" dt="2021-03-11T12:14:13.873" v="5704" actId="1076"/>
          <ac:cxnSpMkLst>
            <pc:docMk/>
            <pc:sldMk cId="3333820530" sldId="258"/>
            <ac:cxnSpMk id="150" creationId="{343CAC5D-6969-4AA4-A327-30616572D9B4}"/>
          </ac:cxnSpMkLst>
        </pc:cxnChg>
        <pc:cxnChg chg="add mod">
          <ac:chgData name="Sanders Wang" userId="089d73b8-785c-4012-b931-81c632b6c9c7" providerId="ADAL" clId="{5354F822-A9E9-4067-BCDA-0FDA68F60510}" dt="2021-03-10T19:32:03.229" v="4395" actId="14100"/>
          <ac:cxnSpMkLst>
            <pc:docMk/>
            <pc:sldMk cId="3333820530" sldId="258"/>
            <ac:cxnSpMk id="151" creationId="{43039024-FDC8-462D-AA80-5F4F47AD2982}"/>
          </ac:cxnSpMkLst>
        </pc:cxnChg>
        <pc:cxnChg chg="add mod">
          <ac:chgData name="Sanders Wang" userId="089d73b8-785c-4012-b931-81c632b6c9c7" providerId="ADAL" clId="{5354F822-A9E9-4067-BCDA-0FDA68F60510}" dt="2021-03-11T12:14:10.443" v="5703" actId="1076"/>
          <ac:cxnSpMkLst>
            <pc:docMk/>
            <pc:sldMk cId="3333820530" sldId="258"/>
            <ac:cxnSpMk id="154" creationId="{51D6197A-1EBB-42A2-BF85-32ABCB677BC1}"/>
          </ac:cxnSpMkLst>
        </pc:cxnChg>
        <pc:cxnChg chg="add mod">
          <ac:chgData name="Sanders Wang" userId="089d73b8-785c-4012-b931-81c632b6c9c7" providerId="ADAL" clId="{5354F822-A9E9-4067-BCDA-0FDA68F60510}" dt="2021-03-11T19:45:37.886" v="8786" actId="14100"/>
          <ac:cxnSpMkLst>
            <pc:docMk/>
            <pc:sldMk cId="3333820530" sldId="258"/>
            <ac:cxnSpMk id="159" creationId="{4F02FB45-7E54-4729-B784-05794644D8DF}"/>
          </ac:cxnSpMkLst>
        </pc:cxnChg>
        <pc:cxnChg chg="add del mod">
          <ac:chgData name="Sanders Wang" userId="089d73b8-785c-4012-b931-81c632b6c9c7" providerId="ADAL" clId="{5354F822-A9E9-4067-BCDA-0FDA68F60510}" dt="2021-03-11T16:57:08.232" v="7787" actId="478"/>
          <ac:cxnSpMkLst>
            <pc:docMk/>
            <pc:sldMk cId="3333820530" sldId="258"/>
            <ac:cxnSpMk id="159" creationId="{A27E6803-9A13-4F6F-8123-7A5DF98544F6}"/>
          </ac:cxnSpMkLst>
        </pc:cxnChg>
        <pc:cxnChg chg="add mod">
          <ac:chgData name="Sanders Wang" userId="089d73b8-785c-4012-b931-81c632b6c9c7" providerId="ADAL" clId="{5354F822-A9E9-4067-BCDA-0FDA68F60510}" dt="2021-03-12T12:07:43.881" v="8815" actId="1582"/>
          <ac:cxnSpMkLst>
            <pc:docMk/>
            <pc:sldMk cId="3333820530" sldId="258"/>
            <ac:cxnSpMk id="161" creationId="{8D869B2A-BF87-4CAE-A9F7-93C5D51E1579}"/>
          </ac:cxnSpMkLst>
        </pc:cxnChg>
        <pc:cxnChg chg="add mod">
          <ac:chgData name="Sanders Wang" userId="089d73b8-785c-4012-b931-81c632b6c9c7" providerId="ADAL" clId="{5354F822-A9E9-4067-BCDA-0FDA68F60510}" dt="2021-03-10T19:32:40.668" v="4398" actId="14100"/>
          <ac:cxnSpMkLst>
            <pc:docMk/>
            <pc:sldMk cId="3333820530" sldId="258"/>
            <ac:cxnSpMk id="162" creationId="{A3B31EB2-DD70-41A2-BF12-EAA5C09FC3A5}"/>
          </ac:cxnSpMkLst>
        </pc:cxnChg>
        <pc:cxnChg chg="add del mod">
          <ac:chgData name="Sanders Wang" userId="089d73b8-785c-4012-b931-81c632b6c9c7" providerId="ADAL" clId="{5354F822-A9E9-4067-BCDA-0FDA68F60510}" dt="2021-03-11T13:27:14.272" v="6562" actId="478"/>
          <ac:cxnSpMkLst>
            <pc:docMk/>
            <pc:sldMk cId="3333820530" sldId="258"/>
            <ac:cxnSpMk id="165" creationId="{94D60986-45F7-45C8-B8B8-6C33AD44F0BF}"/>
          </ac:cxnSpMkLst>
        </pc:cxnChg>
        <pc:cxnChg chg="add mod">
          <ac:chgData name="Sanders Wang" userId="089d73b8-785c-4012-b931-81c632b6c9c7" providerId="ADAL" clId="{5354F822-A9E9-4067-BCDA-0FDA68F60510}" dt="2021-03-12T12:07:43.881" v="8815" actId="1582"/>
          <ac:cxnSpMkLst>
            <pc:docMk/>
            <pc:sldMk cId="3333820530" sldId="258"/>
            <ac:cxnSpMk id="165" creationId="{9C265EA7-CC45-4B99-BBB0-4BA08DEE37EA}"/>
          </ac:cxnSpMkLst>
        </pc:cxnChg>
        <pc:cxnChg chg="add mod">
          <ac:chgData name="Sanders Wang" userId="089d73b8-785c-4012-b931-81c632b6c9c7" providerId="ADAL" clId="{5354F822-A9E9-4067-BCDA-0FDA68F60510}" dt="2021-03-12T12:24:25.675" v="8862" actId="14100"/>
          <ac:cxnSpMkLst>
            <pc:docMk/>
            <pc:sldMk cId="3333820530" sldId="258"/>
            <ac:cxnSpMk id="166" creationId="{73E04029-D6CF-4C85-BC49-4680C30D8030}"/>
          </ac:cxnSpMkLst>
        </pc:cxnChg>
        <pc:cxnChg chg="add mod">
          <ac:chgData name="Sanders Wang" userId="089d73b8-785c-4012-b931-81c632b6c9c7" providerId="ADAL" clId="{5354F822-A9E9-4067-BCDA-0FDA68F60510}" dt="2021-03-12T12:24:40.506" v="8864" actId="14100"/>
          <ac:cxnSpMkLst>
            <pc:docMk/>
            <pc:sldMk cId="3333820530" sldId="258"/>
            <ac:cxnSpMk id="167" creationId="{78E5CCA2-517F-4118-8F43-0BF23A713151}"/>
          </ac:cxnSpMkLst>
        </pc:cxnChg>
        <pc:cxnChg chg="add mod">
          <ac:chgData name="Sanders Wang" userId="089d73b8-785c-4012-b931-81c632b6c9c7" providerId="ADAL" clId="{5354F822-A9E9-4067-BCDA-0FDA68F60510}" dt="2021-03-10T19:29:07.991" v="4369" actId="14100"/>
          <ac:cxnSpMkLst>
            <pc:docMk/>
            <pc:sldMk cId="3333820530" sldId="258"/>
            <ac:cxnSpMk id="169" creationId="{C38930A0-1A61-4613-B9FF-1B536B83B61E}"/>
          </ac:cxnSpMkLst>
        </pc:cxnChg>
        <pc:cxnChg chg="add mod">
          <ac:chgData name="Sanders Wang" userId="089d73b8-785c-4012-b931-81c632b6c9c7" providerId="ADAL" clId="{5354F822-A9E9-4067-BCDA-0FDA68F60510}" dt="2021-03-12T12:25:13.288" v="8867" actId="14100"/>
          <ac:cxnSpMkLst>
            <pc:docMk/>
            <pc:sldMk cId="3333820530" sldId="258"/>
            <ac:cxnSpMk id="170" creationId="{207A08D5-EF0E-4B7A-A2CD-28358DE7C12A}"/>
          </ac:cxnSpMkLst>
        </pc:cxnChg>
        <pc:cxnChg chg="add mod">
          <ac:chgData name="Sanders Wang" userId="089d73b8-785c-4012-b931-81c632b6c9c7" providerId="ADAL" clId="{5354F822-A9E9-4067-BCDA-0FDA68F60510}" dt="2021-03-12T12:09:06.174" v="8819" actId="571"/>
          <ac:cxnSpMkLst>
            <pc:docMk/>
            <pc:sldMk cId="3333820530" sldId="258"/>
            <ac:cxnSpMk id="171" creationId="{9338827C-0537-4561-BA3D-7F93B68BA948}"/>
          </ac:cxnSpMkLst>
        </pc:cxnChg>
        <pc:cxnChg chg="add mod">
          <ac:chgData name="Sanders Wang" userId="089d73b8-785c-4012-b931-81c632b6c9c7" providerId="ADAL" clId="{5354F822-A9E9-4067-BCDA-0FDA68F60510}" dt="2021-03-11T12:31:49.936" v="5838" actId="1076"/>
          <ac:cxnSpMkLst>
            <pc:docMk/>
            <pc:sldMk cId="3333820530" sldId="258"/>
            <ac:cxnSpMk id="174" creationId="{B5E19C47-35A4-4105-8446-F8D957C35458}"/>
          </ac:cxnSpMkLst>
        </pc:cxnChg>
        <pc:cxnChg chg="add del mod">
          <ac:chgData name="Sanders Wang" userId="089d73b8-785c-4012-b931-81c632b6c9c7" providerId="ADAL" clId="{5354F822-A9E9-4067-BCDA-0FDA68F60510}" dt="2021-03-10T19:11:18.087" v="4214" actId="478"/>
          <ac:cxnSpMkLst>
            <pc:docMk/>
            <pc:sldMk cId="3333820530" sldId="258"/>
            <ac:cxnSpMk id="176" creationId="{0341A330-7D16-4ACC-947A-CD47ADEE1C37}"/>
          </ac:cxnSpMkLst>
        </pc:cxnChg>
        <pc:cxnChg chg="add mod">
          <ac:chgData name="Sanders Wang" userId="089d73b8-785c-4012-b931-81c632b6c9c7" providerId="ADAL" clId="{5354F822-A9E9-4067-BCDA-0FDA68F60510}" dt="2021-03-10T19:29:07.991" v="4369" actId="14100"/>
          <ac:cxnSpMkLst>
            <pc:docMk/>
            <pc:sldMk cId="3333820530" sldId="258"/>
            <ac:cxnSpMk id="183" creationId="{FCC11A8D-17F8-4DAC-896A-D1ADD8D58F72}"/>
          </ac:cxnSpMkLst>
        </pc:cxnChg>
        <pc:cxnChg chg="add mod">
          <ac:chgData name="Sanders Wang" userId="089d73b8-785c-4012-b931-81c632b6c9c7" providerId="ADAL" clId="{5354F822-A9E9-4067-BCDA-0FDA68F60510}" dt="2021-03-10T19:32:03.229" v="4395" actId="14100"/>
          <ac:cxnSpMkLst>
            <pc:docMk/>
            <pc:sldMk cId="3333820530" sldId="258"/>
            <ac:cxnSpMk id="187" creationId="{53392B27-FDF4-474D-A08B-B2B0472EC8BC}"/>
          </ac:cxnSpMkLst>
        </pc:cxnChg>
        <pc:cxnChg chg="add mod">
          <ac:chgData name="Sanders Wang" userId="089d73b8-785c-4012-b931-81c632b6c9c7" providerId="ADAL" clId="{5354F822-A9E9-4067-BCDA-0FDA68F60510}" dt="2021-03-11T13:01:24.009" v="6191" actId="1076"/>
          <ac:cxnSpMkLst>
            <pc:docMk/>
            <pc:sldMk cId="3333820530" sldId="258"/>
            <ac:cxnSpMk id="194" creationId="{5A3ADFEC-2D4A-4841-B247-309AFB96F218}"/>
          </ac:cxnSpMkLst>
        </pc:cxnChg>
        <pc:cxnChg chg="add del mod">
          <ac:chgData name="Sanders Wang" userId="089d73b8-785c-4012-b931-81c632b6c9c7" providerId="ADAL" clId="{5354F822-A9E9-4067-BCDA-0FDA68F60510}" dt="2021-03-10T19:21:22.616" v="4299" actId="478"/>
          <ac:cxnSpMkLst>
            <pc:docMk/>
            <pc:sldMk cId="3333820530" sldId="258"/>
            <ac:cxnSpMk id="194" creationId="{BDFD6E85-5617-4828-91F9-CB22D75E8B4E}"/>
          </ac:cxnSpMkLst>
        </pc:cxnChg>
        <pc:cxnChg chg="add mod">
          <ac:chgData name="Sanders Wang" userId="089d73b8-785c-4012-b931-81c632b6c9c7" providerId="ADAL" clId="{5354F822-A9E9-4067-BCDA-0FDA68F60510}" dt="2021-03-11T13:01:24.009" v="6191" actId="1076"/>
          <ac:cxnSpMkLst>
            <pc:docMk/>
            <pc:sldMk cId="3333820530" sldId="258"/>
            <ac:cxnSpMk id="196" creationId="{98212EA0-4213-4057-9CB1-95623C0AA880}"/>
          </ac:cxnSpMkLst>
        </pc:cxnChg>
        <pc:cxnChg chg="add mod">
          <ac:chgData name="Sanders Wang" userId="089d73b8-785c-4012-b931-81c632b6c9c7" providerId="ADAL" clId="{5354F822-A9E9-4067-BCDA-0FDA68F60510}" dt="2021-03-11T12:53:25.255" v="6098" actId="1035"/>
          <ac:cxnSpMkLst>
            <pc:docMk/>
            <pc:sldMk cId="3333820530" sldId="258"/>
            <ac:cxnSpMk id="200" creationId="{9E40E91A-585B-408E-B566-009E4EE5F733}"/>
          </ac:cxnSpMkLst>
        </pc:cxnChg>
        <pc:cxnChg chg="add mod">
          <ac:chgData name="Sanders Wang" userId="089d73b8-785c-4012-b931-81c632b6c9c7" providerId="ADAL" clId="{5354F822-A9E9-4067-BCDA-0FDA68F60510}" dt="2021-03-11T12:53:25.255" v="6098" actId="1035"/>
          <ac:cxnSpMkLst>
            <pc:docMk/>
            <pc:sldMk cId="3333820530" sldId="258"/>
            <ac:cxnSpMk id="204" creationId="{C92E5181-D2B1-48EC-90D1-FBB44D870AA3}"/>
          </ac:cxnSpMkLst>
        </pc:cxnChg>
        <pc:cxnChg chg="del mod">
          <ac:chgData name="Sanders Wang" userId="089d73b8-785c-4012-b931-81c632b6c9c7" providerId="ADAL" clId="{5354F822-A9E9-4067-BCDA-0FDA68F60510}" dt="2021-03-10T18:43:11.912" v="3817" actId="478"/>
          <ac:cxnSpMkLst>
            <pc:docMk/>
            <pc:sldMk cId="3333820530" sldId="258"/>
            <ac:cxnSpMk id="205" creationId="{A2EB9FA0-3DFD-418E-A36A-17ABC4D986C2}"/>
          </ac:cxnSpMkLst>
        </pc:cxnChg>
        <pc:cxnChg chg="add mod">
          <ac:chgData name="Sanders Wang" userId="089d73b8-785c-4012-b931-81c632b6c9c7" providerId="ADAL" clId="{5354F822-A9E9-4067-BCDA-0FDA68F60510}" dt="2021-03-11T12:53:25.255" v="6098" actId="1035"/>
          <ac:cxnSpMkLst>
            <pc:docMk/>
            <pc:sldMk cId="3333820530" sldId="258"/>
            <ac:cxnSpMk id="206" creationId="{260A4B39-3AD3-458C-B1B2-FEE15274EBA6}"/>
          </ac:cxnSpMkLst>
        </pc:cxnChg>
        <pc:cxnChg chg="add del mod">
          <ac:chgData name="Sanders Wang" userId="089d73b8-785c-4012-b931-81c632b6c9c7" providerId="ADAL" clId="{5354F822-A9E9-4067-BCDA-0FDA68F60510}" dt="2021-03-10T19:23:20.606" v="4307" actId="478"/>
          <ac:cxnSpMkLst>
            <pc:docMk/>
            <pc:sldMk cId="3333820530" sldId="258"/>
            <ac:cxnSpMk id="207" creationId="{183AA032-D787-4940-BEFF-2D0474234132}"/>
          </ac:cxnSpMkLst>
        </pc:cxnChg>
        <pc:cxnChg chg="add mod ord">
          <ac:chgData name="Sanders Wang" userId="089d73b8-785c-4012-b931-81c632b6c9c7" providerId="ADAL" clId="{5354F822-A9E9-4067-BCDA-0FDA68F60510}" dt="2021-03-11T13:15:52.599" v="6378" actId="166"/>
          <ac:cxnSpMkLst>
            <pc:docMk/>
            <pc:sldMk cId="3333820530" sldId="258"/>
            <ac:cxnSpMk id="214" creationId="{6AE85481-B08D-47EB-BD6D-CF3590B0D216}"/>
          </ac:cxnSpMkLst>
        </pc:cxnChg>
        <pc:cxnChg chg="del mod">
          <ac:chgData name="Sanders Wang" userId="089d73b8-785c-4012-b931-81c632b6c9c7" providerId="ADAL" clId="{5354F822-A9E9-4067-BCDA-0FDA68F60510}" dt="2021-03-10T18:43:11.912" v="3817" actId="478"/>
          <ac:cxnSpMkLst>
            <pc:docMk/>
            <pc:sldMk cId="3333820530" sldId="258"/>
            <ac:cxnSpMk id="215" creationId="{6910626F-F231-41F6-9647-48BFAD793F5E}"/>
          </ac:cxnSpMkLst>
        </pc:cxnChg>
        <pc:cxnChg chg="del mod">
          <ac:chgData name="Sanders Wang" userId="089d73b8-785c-4012-b931-81c632b6c9c7" providerId="ADAL" clId="{5354F822-A9E9-4067-BCDA-0FDA68F60510}" dt="2021-03-10T18:43:07.933" v="3816" actId="478"/>
          <ac:cxnSpMkLst>
            <pc:docMk/>
            <pc:sldMk cId="3333820530" sldId="258"/>
            <ac:cxnSpMk id="218" creationId="{AC857F93-4A54-4B01-96DF-0BA76AB23651}"/>
          </ac:cxnSpMkLst>
        </pc:cxnChg>
        <pc:cxnChg chg="add mod">
          <ac:chgData name="Sanders Wang" userId="089d73b8-785c-4012-b931-81c632b6c9c7" providerId="ADAL" clId="{5354F822-A9E9-4067-BCDA-0FDA68F60510}" dt="2021-03-11T12:57:27.320" v="6145" actId="1035"/>
          <ac:cxnSpMkLst>
            <pc:docMk/>
            <pc:sldMk cId="3333820530" sldId="258"/>
            <ac:cxnSpMk id="219" creationId="{E5EBEE6C-AAD9-4785-83E5-13FFBDD73A2C}"/>
          </ac:cxnSpMkLst>
        </pc:cxnChg>
        <pc:cxnChg chg="del mod">
          <ac:chgData name="Sanders Wang" userId="089d73b8-785c-4012-b931-81c632b6c9c7" providerId="ADAL" clId="{5354F822-A9E9-4067-BCDA-0FDA68F60510}" dt="2021-03-10T18:43:07.933" v="3816" actId="478"/>
          <ac:cxnSpMkLst>
            <pc:docMk/>
            <pc:sldMk cId="3333820530" sldId="258"/>
            <ac:cxnSpMk id="221" creationId="{FADDDBB2-BDA8-43EE-A9DF-9D89A0FDE84F}"/>
          </ac:cxnSpMkLst>
        </pc:cxnChg>
        <pc:cxnChg chg="add mod">
          <ac:chgData name="Sanders Wang" userId="089d73b8-785c-4012-b931-81c632b6c9c7" providerId="ADAL" clId="{5354F822-A9E9-4067-BCDA-0FDA68F60510}" dt="2021-03-11T12:55:30.375" v="6116" actId="14100"/>
          <ac:cxnSpMkLst>
            <pc:docMk/>
            <pc:sldMk cId="3333820530" sldId="258"/>
            <ac:cxnSpMk id="222" creationId="{B8674DF2-098A-475A-91FE-D01FBE657F90}"/>
          </ac:cxnSpMkLst>
        </pc:cxnChg>
        <pc:cxnChg chg="del mod">
          <ac:chgData name="Sanders Wang" userId="089d73b8-785c-4012-b931-81c632b6c9c7" providerId="ADAL" clId="{5354F822-A9E9-4067-BCDA-0FDA68F60510}" dt="2021-03-10T18:43:07.933" v="3816" actId="478"/>
          <ac:cxnSpMkLst>
            <pc:docMk/>
            <pc:sldMk cId="3333820530" sldId="258"/>
            <ac:cxnSpMk id="230" creationId="{3B85DBA0-D915-4DA7-A9F7-1F3E588FD94B}"/>
          </ac:cxnSpMkLst>
        </pc:cxnChg>
        <pc:cxnChg chg="add mod">
          <ac:chgData name="Sanders Wang" userId="089d73b8-785c-4012-b931-81c632b6c9c7" providerId="ADAL" clId="{5354F822-A9E9-4067-BCDA-0FDA68F60510}" dt="2021-03-11T12:53:35.605" v="6100" actId="1076"/>
          <ac:cxnSpMkLst>
            <pc:docMk/>
            <pc:sldMk cId="3333820530" sldId="258"/>
            <ac:cxnSpMk id="232" creationId="{C97EC4CB-B227-41C6-8C23-599DFBEEEB3E}"/>
          </ac:cxnSpMkLst>
        </pc:cxnChg>
        <pc:cxnChg chg="del mod">
          <ac:chgData name="Sanders Wang" userId="089d73b8-785c-4012-b931-81c632b6c9c7" providerId="ADAL" clId="{5354F822-A9E9-4067-BCDA-0FDA68F60510}" dt="2021-03-10T18:43:07.933" v="3816" actId="478"/>
          <ac:cxnSpMkLst>
            <pc:docMk/>
            <pc:sldMk cId="3333820530" sldId="258"/>
            <ac:cxnSpMk id="237" creationId="{E7BAEC5F-4904-4C67-9EA1-62C028218823}"/>
          </ac:cxnSpMkLst>
        </pc:cxnChg>
        <pc:cxnChg chg="add mod">
          <ac:chgData name="Sanders Wang" userId="089d73b8-785c-4012-b931-81c632b6c9c7" providerId="ADAL" clId="{5354F822-A9E9-4067-BCDA-0FDA68F60510}" dt="2021-03-10T19:35:56.663" v="4421" actId="1076"/>
          <ac:cxnSpMkLst>
            <pc:docMk/>
            <pc:sldMk cId="3333820530" sldId="258"/>
            <ac:cxnSpMk id="238" creationId="{F27CD460-8A67-49B3-8E00-0B0AD97BCFEA}"/>
          </ac:cxnSpMkLst>
        </pc:cxnChg>
        <pc:cxnChg chg="add mod">
          <ac:chgData name="Sanders Wang" userId="089d73b8-785c-4012-b931-81c632b6c9c7" providerId="ADAL" clId="{5354F822-A9E9-4067-BCDA-0FDA68F60510}" dt="2021-03-10T19:38:44.757" v="4444" actId="14100"/>
          <ac:cxnSpMkLst>
            <pc:docMk/>
            <pc:sldMk cId="3333820530" sldId="258"/>
            <ac:cxnSpMk id="242" creationId="{7C8FB3B9-751B-40E5-B351-D8D1FEAB68E3}"/>
          </ac:cxnSpMkLst>
        </pc:cxnChg>
        <pc:cxnChg chg="add mod">
          <ac:chgData name="Sanders Wang" userId="089d73b8-785c-4012-b931-81c632b6c9c7" providerId="ADAL" clId="{5354F822-A9E9-4067-BCDA-0FDA68F60510}" dt="2021-03-10T19:42:33.707" v="4472" actId="14100"/>
          <ac:cxnSpMkLst>
            <pc:docMk/>
            <pc:sldMk cId="3333820530" sldId="258"/>
            <ac:cxnSpMk id="249" creationId="{745A456C-1889-48C9-B3E5-5CDE736D41FE}"/>
          </ac:cxnSpMkLst>
        </pc:cxnChg>
        <pc:cxnChg chg="add mod">
          <ac:chgData name="Sanders Wang" userId="089d73b8-785c-4012-b931-81c632b6c9c7" providerId="ADAL" clId="{5354F822-A9E9-4067-BCDA-0FDA68F60510}" dt="2021-03-11T12:57:55.527" v="6153" actId="1036"/>
          <ac:cxnSpMkLst>
            <pc:docMk/>
            <pc:sldMk cId="3333820530" sldId="258"/>
            <ac:cxnSpMk id="257" creationId="{F47103D0-5E96-4CBB-86F6-53E5F342E5C2}"/>
          </ac:cxnSpMkLst>
        </pc:cxnChg>
        <pc:cxnChg chg="add del mod">
          <ac:chgData name="Sanders Wang" userId="089d73b8-785c-4012-b931-81c632b6c9c7" providerId="ADAL" clId="{5354F822-A9E9-4067-BCDA-0FDA68F60510}" dt="2021-03-11T12:58:05.390" v="6154" actId="478"/>
          <ac:cxnSpMkLst>
            <pc:docMk/>
            <pc:sldMk cId="3333820530" sldId="258"/>
            <ac:cxnSpMk id="259" creationId="{28ABF38E-750C-4A16-B2B9-6476473D6E2F}"/>
          </ac:cxnSpMkLst>
        </pc:cxnChg>
        <pc:cxnChg chg="add mod">
          <ac:chgData name="Sanders Wang" userId="089d73b8-785c-4012-b931-81c632b6c9c7" providerId="ADAL" clId="{5354F822-A9E9-4067-BCDA-0FDA68F60510}" dt="2021-03-11T12:57:55.527" v="6153" actId="1036"/>
          <ac:cxnSpMkLst>
            <pc:docMk/>
            <pc:sldMk cId="3333820530" sldId="258"/>
            <ac:cxnSpMk id="261" creationId="{367545B3-73F1-4229-904A-F143325BB112}"/>
          </ac:cxnSpMkLst>
        </pc:cxnChg>
        <pc:cxnChg chg="del mod">
          <ac:chgData name="Sanders Wang" userId="089d73b8-785c-4012-b931-81c632b6c9c7" providerId="ADAL" clId="{5354F822-A9E9-4067-BCDA-0FDA68F60510}" dt="2021-03-10T18:43:07.933" v="3816" actId="478"/>
          <ac:cxnSpMkLst>
            <pc:docMk/>
            <pc:sldMk cId="3333820530" sldId="258"/>
            <ac:cxnSpMk id="264" creationId="{3B9C0667-807D-45C3-BF30-172ED5956D0A}"/>
          </ac:cxnSpMkLst>
        </pc:cxnChg>
        <pc:cxnChg chg="add mod">
          <ac:chgData name="Sanders Wang" userId="089d73b8-785c-4012-b931-81c632b6c9c7" providerId="ADAL" clId="{5354F822-A9E9-4067-BCDA-0FDA68F60510}" dt="2021-03-11T13:18:04.037" v="6434" actId="14100"/>
          <ac:cxnSpMkLst>
            <pc:docMk/>
            <pc:sldMk cId="3333820530" sldId="258"/>
            <ac:cxnSpMk id="264" creationId="{5C681352-004E-41A0-A8CB-4307E48C99A2}"/>
          </ac:cxnSpMkLst>
        </pc:cxnChg>
        <pc:cxnChg chg="add mod ord">
          <ac:chgData name="Sanders Wang" userId="089d73b8-785c-4012-b931-81c632b6c9c7" providerId="ADAL" clId="{5354F822-A9E9-4067-BCDA-0FDA68F60510}" dt="2021-03-11T13:16:21.772" v="6382" actId="14100"/>
          <ac:cxnSpMkLst>
            <pc:docMk/>
            <pc:sldMk cId="3333820530" sldId="258"/>
            <ac:cxnSpMk id="269" creationId="{02ED5026-C172-46F4-ABC5-259B97C7C455}"/>
          </ac:cxnSpMkLst>
        </pc:cxnChg>
        <pc:cxnChg chg="del mod">
          <ac:chgData name="Sanders Wang" userId="089d73b8-785c-4012-b931-81c632b6c9c7" providerId="ADAL" clId="{5354F822-A9E9-4067-BCDA-0FDA68F60510}" dt="2021-03-10T18:43:07.933" v="3816" actId="478"/>
          <ac:cxnSpMkLst>
            <pc:docMk/>
            <pc:sldMk cId="3333820530" sldId="258"/>
            <ac:cxnSpMk id="270" creationId="{C0A78433-2BE1-4F8C-AC6B-123EA78B1B7E}"/>
          </ac:cxnSpMkLst>
        </pc:cxnChg>
        <pc:cxnChg chg="del mod">
          <ac:chgData name="Sanders Wang" userId="089d73b8-785c-4012-b931-81c632b6c9c7" providerId="ADAL" clId="{5354F822-A9E9-4067-BCDA-0FDA68F60510}" dt="2021-03-10T18:43:07.933" v="3816" actId="478"/>
          <ac:cxnSpMkLst>
            <pc:docMk/>
            <pc:sldMk cId="3333820530" sldId="258"/>
            <ac:cxnSpMk id="272" creationId="{258CCC42-6494-47EA-A05B-D0040351BA1F}"/>
          </ac:cxnSpMkLst>
        </pc:cxnChg>
        <pc:cxnChg chg="del mod">
          <ac:chgData name="Sanders Wang" userId="089d73b8-785c-4012-b931-81c632b6c9c7" providerId="ADAL" clId="{5354F822-A9E9-4067-BCDA-0FDA68F60510}" dt="2021-03-10T18:43:07.933" v="3816" actId="478"/>
          <ac:cxnSpMkLst>
            <pc:docMk/>
            <pc:sldMk cId="3333820530" sldId="258"/>
            <ac:cxnSpMk id="278" creationId="{E84D2E1D-830C-440C-BC49-BDB8E9C47E95}"/>
          </ac:cxnSpMkLst>
        </pc:cxnChg>
        <pc:cxnChg chg="del mod">
          <ac:chgData name="Sanders Wang" userId="089d73b8-785c-4012-b931-81c632b6c9c7" providerId="ADAL" clId="{5354F822-A9E9-4067-BCDA-0FDA68F60510}" dt="2021-03-10T18:43:07.933" v="3816" actId="478"/>
          <ac:cxnSpMkLst>
            <pc:docMk/>
            <pc:sldMk cId="3333820530" sldId="258"/>
            <ac:cxnSpMk id="282" creationId="{FEAF11CF-8348-4D91-89D8-A5143E2C3BBC}"/>
          </ac:cxnSpMkLst>
        </pc:cxnChg>
        <pc:cxnChg chg="add mod">
          <ac:chgData name="Sanders Wang" userId="089d73b8-785c-4012-b931-81c632b6c9c7" providerId="ADAL" clId="{5354F822-A9E9-4067-BCDA-0FDA68F60510}" dt="2021-03-11T13:17:41.584" v="6432" actId="14100"/>
          <ac:cxnSpMkLst>
            <pc:docMk/>
            <pc:sldMk cId="3333820530" sldId="258"/>
            <ac:cxnSpMk id="285" creationId="{E7C58BAD-4F96-41C4-83E6-3FCB86679A48}"/>
          </ac:cxnSpMkLst>
        </pc:cxnChg>
        <pc:cxnChg chg="del mod">
          <ac:chgData name="Sanders Wang" userId="089d73b8-785c-4012-b931-81c632b6c9c7" providerId="ADAL" clId="{5354F822-A9E9-4067-BCDA-0FDA68F60510}" dt="2021-03-10T18:43:07.933" v="3816" actId="478"/>
          <ac:cxnSpMkLst>
            <pc:docMk/>
            <pc:sldMk cId="3333820530" sldId="258"/>
            <ac:cxnSpMk id="286" creationId="{FFC14300-919D-434A-AFC5-5D629B8A44F0}"/>
          </ac:cxnSpMkLst>
        </pc:cxnChg>
        <pc:cxnChg chg="add mod">
          <ac:chgData name="Sanders Wang" userId="089d73b8-785c-4012-b931-81c632b6c9c7" providerId="ADAL" clId="{5354F822-A9E9-4067-BCDA-0FDA68F60510}" dt="2021-03-11T13:17:36.197" v="6431" actId="1036"/>
          <ac:cxnSpMkLst>
            <pc:docMk/>
            <pc:sldMk cId="3333820530" sldId="258"/>
            <ac:cxnSpMk id="289" creationId="{32C21A48-7D91-44C7-B57A-2BC7D3C508BF}"/>
          </ac:cxnSpMkLst>
        </pc:cxnChg>
        <pc:cxnChg chg="add mod">
          <ac:chgData name="Sanders Wang" userId="089d73b8-785c-4012-b931-81c632b6c9c7" providerId="ADAL" clId="{5354F822-A9E9-4067-BCDA-0FDA68F60510}" dt="2021-03-11T13:20:49.038" v="6510" actId="14100"/>
          <ac:cxnSpMkLst>
            <pc:docMk/>
            <pc:sldMk cId="3333820530" sldId="258"/>
            <ac:cxnSpMk id="290" creationId="{F0C0FBE6-1A2D-4ADB-96A5-00F5DA158AB2}"/>
          </ac:cxnSpMkLst>
        </pc:cxnChg>
        <pc:cxnChg chg="add del mod">
          <ac:chgData name="Sanders Wang" userId="089d73b8-785c-4012-b931-81c632b6c9c7" providerId="ADAL" clId="{5354F822-A9E9-4067-BCDA-0FDA68F60510}" dt="2021-03-11T13:37:08.196" v="6602" actId="478"/>
          <ac:cxnSpMkLst>
            <pc:docMk/>
            <pc:sldMk cId="3333820530" sldId="258"/>
            <ac:cxnSpMk id="295" creationId="{70F6ECCB-2A16-4472-A2D0-9BC3EA56698D}"/>
          </ac:cxnSpMkLst>
        </pc:cxnChg>
        <pc:cxnChg chg="del mod">
          <ac:chgData name="Sanders Wang" userId="089d73b8-785c-4012-b931-81c632b6c9c7" providerId="ADAL" clId="{5354F822-A9E9-4067-BCDA-0FDA68F60510}" dt="2021-03-10T18:43:07.933" v="3816" actId="478"/>
          <ac:cxnSpMkLst>
            <pc:docMk/>
            <pc:sldMk cId="3333820530" sldId="258"/>
            <ac:cxnSpMk id="295" creationId="{A48E5CAA-35D1-419D-A717-2C0D051AC634}"/>
          </ac:cxnSpMkLst>
        </pc:cxnChg>
        <pc:cxnChg chg="add mod">
          <ac:chgData name="Sanders Wang" userId="089d73b8-785c-4012-b931-81c632b6c9c7" providerId="ADAL" clId="{5354F822-A9E9-4067-BCDA-0FDA68F60510}" dt="2021-03-11T13:44:34.748" v="6630" actId="14100"/>
          <ac:cxnSpMkLst>
            <pc:docMk/>
            <pc:sldMk cId="3333820530" sldId="258"/>
            <ac:cxnSpMk id="296" creationId="{D8CCC464-800E-4944-8832-623BC9B04D56}"/>
          </ac:cxnSpMkLst>
        </pc:cxnChg>
        <pc:cxnChg chg="del mod">
          <ac:chgData name="Sanders Wang" userId="089d73b8-785c-4012-b931-81c632b6c9c7" providerId="ADAL" clId="{5354F822-A9E9-4067-BCDA-0FDA68F60510}" dt="2021-03-10T18:43:07.933" v="3816" actId="478"/>
          <ac:cxnSpMkLst>
            <pc:docMk/>
            <pc:sldMk cId="3333820530" sldId="258"/>
            <ac:cxnSpMk id="313" creationId="{9308BDBE-F621-4876-B8CB-CA95D2710FDD}"/>
          </ac:cxnSpMkLst>
        </pc:cxnChg>
        <pc:cxnChg chg="del mod">
          <ac:chgData name="Sanders Wang" userId="089d73b8-785c-4012-b931-81c632b6c9c7" providerId="ADAL" clId="{5354F822-A9E9-4067-BCDA-0FDA68F60510}" dt="2021-03-10T18:43:07.933" v="3816" actId="478"/>
          <ac:cxnSpMkLst>
            <pc:docMk/>
            <pc:sldMk cId="3333820530" sldId="258"/>
            <ac:cxnSpMk id="318" creationId="{07A45C21-7592-4FCD-97D9-A90051C6F236}"/>
          </ac:cxnSpMkLst>
        </pc:cxnChg>
        <pc:cxnChg chg="del mod">
          <ac:chgData name="Sanders Wang" userId="089d73b8-785c-4012-b931-81c632b6c9c7" providerId="ADAL" clId="{5354F822-A9E9-4067-BCDA-0FDA68F60510}" dt="2021-03-10T18:43:07.933" v="3816" actId="478"/>
          <ac:cxnSpMkLst>
            <pc:docMk/>
            <pc:sldMk cId="3333820530" sldId="258"/>
            <ac:cxnSpMk id="325" creationId="{70FCA613-B16B-48F8-8C0E-0835576B1B7C}"/>
          </ac:cxnSpMkLst>
        </pc:cxnChg>
        <pc:cxnChg chg="del mod">
          <ac:chgData name="Sanders Wang" userId="089d73b8-785c-4012-b931-81c632b6c9c7" providerId="ADAL" clId="{5354F822-A9E9-4067-BCDA-0FDA68F60510}" dt="2021-03-10T18:43:07.933" v="3816" actId="478"/>
          <ac:cxnSpMkLst>
            <pc:docMk/>
            <pc:sldMk cId="3333820530" sldId="258"/>
            <ac:cxnSpMk id="329" creationId="{468A230A-732F-4C3A-8598-41A6260545CB}"/>
          </ac:cxnSpMkLst>
        </pc:cxnChg>
        <pc:cxnChg chg="del mod">
          <ac:chgData name="Sanders Wang" userId="089d73b8-785c-4012-b931-81c632b6c9c7" providerId="ADAL" clId="{5354F822-A9E9-4067-BCDA-0FDA68F60510}" dt="2021-03-10T18:43:07.933" v="3816" actId="478"/>
          <ac:cxnSpMkLst>
            <pc:docMk/>
            <pc:sldMk cId="3333820530" sldId="258"/>
            <ac:cxnSpMk id="334" creationId="{254E00DB-6E43-4BFA-92EF-4739548DC5FF}"/>
          </ac:cxnSpMkLst>
        </pc:cxnChg>
        <pc:cxnChg chg="del mod">
          <ac:chgData name="Sanders Wang" userId="089d73b8-785c-4012-b931-81c632b6c9c7" providerId="ADAL" clId="{5354F822-A9E9-4067-BCDA-0FDA68F60510}" dt="2021-03-10T18:46:35.245" v="3898" actId="478"/>
          <ac:cxnSpMkLst>
            <pc:docMk/>
            <pc:sldMk cId="3333820530" sldId="258"/>
            <ac:cxnSpMk id="341" creationId="{203AE8D7-C704-4D4C-BD21-ABD5D2A5771C}"/>
          </ac:cxnSpMkLst>
        </pc:cxnChg>
        <pc:cxnChg chg="del mod">
          <ac:chgData name="Sanders Wang" userId="089d73b8-785c-4012-b931-81c632b6c9c7" providerId="ADAL" clId="{5354F822-A9E9-4067-BCDA-0FDA68F60510}" dt="2021-03-10T18:43:07.933" v="3816" actId="478"/>
          <ac:cxnSpMkLst>
            <pc:docMk/>
            <pc:sldMk cId="3333820530" sldId="258"/>
            <ac:cxnSpMk id="344" creationId="{880671C4-CB9F-4570-8ECE-2AC1FD120658}"/>
          </ac:cxnSpMkLst>
        </pc:cxnChg>
        <pc:cxnChg chg="del mod">
          <ac:chgData name="Sanders Wang" userId="089d73b8-785c-4012-b931-81c632b6c9c7" providerId="ADAL" clId="{5354F822-A9E9-4067-BCDA-0FDA68F60510}" dt="2021-03-10T18:43:07.933" v="3816" actId="478"/>
          <ac:cxnSpMkLst>
            <pc:docMk/>
            <pc:sldMk cId="3333820530" sldId="258"/>
            <ac:cxnSpMk id="347" creationId="{2B31DA77-9AFA-44A4-9174-40497C8EF21A}"/>
          </ac:cxnSpMkLst>
        </pc:cxnChg>
        <pc:cxnChg chg="del">
          <ac:chgData name="Sanders Wang" userId="089d73b8-785c-4012-b931-81c632b6c9c7" providerId="ADAL" clId="{5354F822-A9E9-4067-BCDA-0FDA68F60510}" dt="2021-03-10T18:43:07.933" v="3816" actId="478"/>
          <ac:cxnSpMkLst>
            <pc:docMk/>
            <pc:sldMk cId="3333820530" sldId="258"/>
            <ac:cxnSpMk id="350" creationId="{C97D1599-26A0-4E0B-8724-3DE6D6FF2E41}"/>
          </ac:cxnSpMkLst>
        </pc:cxnChg>
        <pc:cxnChg chg="del mod">
          <ac:chgData name="Sanders Wang" userId="089d73b8-785c-4012-b931-81c632b6c9c7" providerId="ADAL" clId="{5354F822-A9E9-4067-BCDA-0FDA68F60510}" dt="2021-03-10T18:43:07.933" v="3816" actId="478"/>
          <ac:cxnSpMkLst>
            <pc:docMk/>
            <pc:sldMk cId="3333820530" sldId="258"/>
            <ac:cxnSpMk id="362" creationId="{4DF14D99-4611-405C-A47A-D00984B39B87}"/>
          </ac:cxnSpMkLst>
        </pc:cxnChg>
        <pc:cxnChg chg="del mod">
          <ac:chgData name="Sanders Wang" userId="089d73b8-785c-4012-b931-81c632b6c9c7" providerId="ADAL" clId="{5354F822-A9E9-4067-BCDA-0FDA68F60510}" dt="2021-03-10T18:43:07.933" v="3816" actId="478"/>
          <ac:cxnSpMkLst>
            <pc:docMk/>
            <pc:sldMk cId="3333820530" sldId="258"/>
            <ac:cxnSpMk id="367" creationId="{0AC608FD-0B43-4D36-822C-4C9AE07373D4}"/>
          </ac:cxnSpMkLst>
        </pc:cxnChg>
        <pc:cxnChg chg="del mod">
          <ac:chgData name="Sanders Wang" userId="089d73b8-785c-4012-b931-81c632b6c9c7" providerId="ADAL" clId="{5354F822-A9E9-4067-BCDA-0FDA68F60510}" dt="2021-03-10T18:43:07.933" v="3816" actId="478"/>
          <ac:cxnSpMkLst>
            <pc:docMk/>
            <pc:sldMk cId="3333820530" sldId="258"/>
            <ac:cxnSpMk id="370" creationId="{6126FE16-72A2-4A26-9939-30FA132B074A}"/>
          </ac:cxnSpMkLst>
        </pc:cxnChg>
        <pc:cxnChg chg="del mod">
          <ac:chgData name="Sanders Wang" userId="089d73b8-785c-4012-b931-81c632b6c9c7" providerId="ADAL" clId="{5354F822-A9E9-4067-BCDA-0FDA68F60510}" dt="2021-03-10T18:43:07.933" v="3816" actId="478"/>
          <ac:cxnSpMkLst>
            <pc:docMk/>
            <pc:sldMk cId="3333820530" sldId="258"/>
            <ac:cxnSpMk id="372" creationId="{D6F8F77E-33BB-440D-915A-05E747846820}"/>
          </ac:cxnSpMkLst>
        </pc:cxnChg>
        <pc:cxnChg chg="del mod">
          <ac:chgData name="Sanders Wang" userId="089d73b8-785c-4012-b931-81c632b6c9c7" providerId="ADAL" clId="{5354F822-A9E9-4067-BCDA-0FDA68F60510}" dt="2021-03-10T18:43:07.933" v="3816" actId="478"/>
          <ac:cxnSpMkLst>
            <pc:docMk/>
            <pc:sldMk cId="3333820530" sldId="258"/>
            <ac:cxnSpMk id="395" creationId="{33E3E487-6953-4708-8A18-CE5F8C6C4528}"/>
          </ac:cxnSpMkLst>
        </pc:cxnChg>
        <pc:cxnChg chg="del mod">
          <ac:chgData name="Sanders Wang" userId="089d73b8-785c-4012-b931-81c632b6c9c7" providerId="ADAL" clId="{5354F822-A9E9-4067-BCDA-0FDA68F60510}" dt="2021-03-10T18:43:07.933" v="3816" actId="478"/>
          <ac:cxnSpMkLst>
            <pc:docMk/>
            <pc:sldMk cId="3333820530" sldId="258"/>
            <ac:cxnSpMk id="404" creationId="{66EFCA32-84C8-412C-ABA4-D5C92DF9258A}"/>
          </ac:cxnSpMkLst>
        </pc:cxnChg>
        <pc:cxnChg chg="del mod">
          <ac:chgData name="Sanders Wang" userId="089d73b8-785c-4012-b931-81c632b6c9c7" providerId="ADAL" clId="{5354F822-A9E9-4067-BCDA-0FDA68F60510}" dt="2021-03-10T18:43:07.933" v="3816" actId="478"/>
          <ac:cxnSpMkLst>
            <pc:docMk/>
            <pc:sldMk cId="3333820530" sldId="258"/>
            <ac:cxnSpMk id="418" creationId="{31ADA213-4DEC-4E21-86D6-C9803CEE93D1}"/>
          </ac:cxnSpMkLst>
        </pc:cxnChg>
        <pc:cxnChg chg="del mod">
          <ac:chgData name="Sanders Wang" userId="089d73b8-785c-4012-b931-81c632b6c9c7" providerId="ADAL" clId="{5354F822-A9E9-4067-BCDA-0FDA68F60510}" dt="2021-03-10T18:43:07.933" v="3816" actId="478"/>
          <ac:cxnSpMkLst>
            <pc:docMk/>
            <pc:sldMk cId="3333820530" sldId="258"/>
            <ac:cxnSpMk id="425" creationId="{DCD9BBE7-A729-4ABC-99EF-205E0255540A}"/>
          </ac:cxnSpMkLst>
        </pc:cxnChg>
        <pc:cxnChg chg="del mod">
          <ac:chgData name="Sanders Wang" userId="089d73b8-785c-4012-b931-81c632b6c9c7" providerId="ADAL" clId="{5354F822-A9E9-4067-BCDA-0FDA68F60510}" dt="2021-03-10T18:43:07.933" v="3816" actId="478"/>
          <ac:cxnSpMkLst>
            <pc:docMk/>
            <pc:sldMk cId="3333820530" sldId="258"/>
            <ac:cxnSpMk id="435" creationId="{2AECCD73-3E1F-46C7-A66B-6BC955999A1E}"/>
          </ac:cxnSpMkLst>
        </pc:cxnChg>
        <pc:cxnChg chg="del mod">
          <ac:chgData name="Sanders Wang" userId="089d73b8-785c-4012-b931-81c632b6c9c7" providerId="ADAL" clId="{5354F822-A9E9-4067-BCDA-0FDA68F60510}" dt="2021-03-10T18:43:15.141" v="3818" actId="478"/>
          <ac:cxnSpMkLst>
            <pc:docMk/>
            <pc:sldMk cId="3333820530" sldId="258"/>
            <ac:cxnSpMk id="441" creationId="{A3F54D94-F5AF-4C12-9FEF-C0EF61025366}"/>
          </ac:cxnSpMkLst>
        </pc:cxnChg>
        <pc:cxnChg chg="del mod">
          <ac:chgData name="Sanders Wang" userId="089d73b8-785c-4012-b931-81c632b6c9c7" providerId="ADAL" clId="{5354F822-A9E9-4067-BCDA-0FDA68F60510}" dt="2021-03-10T18:43:43.475" v="3819" actId="478"/>
          <ac:cxnSpMkLst>
            <pc:docMk/>
            <pc:sldMk cId="3333820530" sldId="258"/>
            <ac:cxnSpMk id="445" creationId="{023FA4DF-C132-40FB-A3BA-3607D4CD2F83}"/>
          </ac:cxnSpMkLst>
        </pc:cxnChg>
        <pc:cxnChg chg="del mod">
          <ac:chgData name="Sanders Wang" userId="089d73b8-785c-4012-b931-81c632b6c9c7" providerId="ADAL" clId="{5354F822-A9E9-4067-BCDA-0FDA68F60510}" dt="2021-03-10T18:46:35.245" v="3898" actId="478"/>
          <ac:cxnSpMkLst>
            <pc:docMk/>
            <pc:sldMk cId="3333820530" sldId="258"/>
            <ac:cxnSpMk id="450" creationId="{7DE2EDD2-5048-4071-AB67-B09E9325AC21}"/>
          </ac:cxnSpMkLst>
        </pc:cxnChg>
        <pc:cxnChg chg="del mod">
          <ac:chgData name="Sanders Wang" userId="089d73b8-785c-4012-b931-81c632b6c9c7" providerId="ADAL" clId="{5354F822-A9E9-4067-BCDA-0FDA68F60510}" dt="2021-03-10T18:46:35.245" v="3898" actId="478"/>
          <ac:cxnSpMkLst>
            <pc:docMk/>
            <pc:sldMk cId="3333820530" sldId="258"/>
            <ac:cxnSpMk id="459" creationId="{DCFE52BE-4757-4F40-AD2F-6995416F5B95}"/>
          </ac:cxnSpMkLst>
        </pc:cxnChg>
        <pc:cxnChg chg="del mod">
          <ac:chgData name="Sanders Wang" userId="089d73b8-785c-4012-b931-81c632b6c9c7" providerId="ADAL" clId="{5354F822-A9E9-4067-BCDA-0FDA68F60510}" dt="2021-03-10T18:43:48.068" v="3820" actId="478"/>
          <ac:cxnSpMkLst>
            <pc:docMk/>
            <pc:sldMk cId="3333820530" sldId="258"/>
            <ac:cxnSpMk id="460" creationId="{AF19768E-6651-4BB7-AD32-B87064FB8812}"/>
          </ac:cxnSpMkLst>
        </pc:cxnChg>
        <pc:cxnChg chg="del mod">
          <ac:chgData name="Sanders Wang" userId="089d73b8-785c-4012-b931-81c632b6c9c7" providerId="ADAL" clId="{5354F822-A9E9-4067-BCDA-0FDA68F60510}" dt="2021-03-10T18:43:48.068" v="3820" actId="478"/>
          <ac:cxnSpMkLst>
            <pc:docMk/>
            <pc:sldMk cId="3333820530" sldId="258"/>
            <ac:cxnSpMk id="465" creationId="{1FFCA537-67B6-4EA1-A320-7A5DA5267464}"/>
          </ac:cxnSpMkLst>
        </pc:cxnChg>
        <pc:cxnChg chg="del mod">
          <ac:chgData name="Sanders Wang" userId="089d73b8-785c-4012-b931-81c632b6c9c7" providerId="ADAL" clId="{5354F822-A9E9-4067-BCDA-0FDA68F60510}" dt="2021-03-10T18:43:07.933" v="3816" actId="478"/>
          <ac:cxnSpMkLst>
            <pc:docMk/>
            <pc:sldMk cId="3333820530" sldId="258"/>
            <ac:cxnSpMk id="473" creationId="{EC96661D-37C2-4CAE-B16E-81FF5F5A0A1C}"/>
          </ac:cxnSpMkLst>
        </pc:cxnChg>
        <pc:cxnChg chg="mod">
          <ac:chgData name="Sanders Wang" userId="089d73b8-785c-4012-b931-81c632b6c9c7" providerId="ADAL" clId="{5354F822-A9E9-4067-BCDA-0FDA68F60510}" dt="2021-03-10T18:55:20.051" v="4075" actId="14100"/>
          <ac:cxnSpMkLst>
            <pc:docMk/>
            <pc:sldMk cId="3333820530" sldId="258"/>
            <ac:cxnSpMk id="483" creationId="{77F9C09F-A46D-4849-86D8-D5CCA2A436EB}"/>
          </ac:cxnSpMkLst>
        </pc:cxnChg>
        <pc:cxnChg chg="mod">
          <ac:chgData name="Sanders Wang" userId="089d73b8-785c-4012-b931-81c632b6c9c7" providerId="ADAL" clId="{5354F822-A9E9-4067-BCDA-0FDA68F60510}" dt="2021-03-10T18:54:57.958" v="4072" actId="1036"/>
          <ac:cxnSpMkLst>
            <pc:docMk/>
            <pc:sldMk cId="3333820530" sldId="258"/>
            <ac:cxnSpMk id="490" creationId="{B10B8CF8-01BC-4F89-8397-6CEDBC539515}"/>
          </ac:cxnSpMkLst>
        </pc:cxnChg>
        <pc:cxnChg chg="del mod">
          <ac:chgData name="Sanders Wang" userId="089d73b8-785c-4012-b931-81c632b6c9c7" providerId="ADAL" clId="{5354F822-A9E9-4067-BCDA-0FDA68F60510}" dt="2021-03-10T18:46:35.245" v="3898" actId="478"/>
          <ac:cxnSpMkLst>
            <pc:docMk/>
            <pc:sldMk cId="3333820530" sldId="258"/>
            <ac:cxnSpMk id="501" creationId="{3F31A20D-3530-4E17-975A-D466186363CD}"/>
          </ac:cxnSpMkLst>
        </pc:cxnChg>
        <pc:cxnChg chg="del mod">
          <ac:chgData name="Sanders Wang" userId="089d73b8-785c-4012-b931-81c632b6c9c7" providerId="ADAL" clId="{5354F822-A9E9-4067-BCDA-0FDA68F60510}" dt="2021-03-10T18:46:35.245" v="3898" actId="478"/>
          <ac:cxnSpMkLst>
            <pc:docMk/>
            <pc:sldMk cId="3333820530" sldId="258"/>
            <ac:cxnSpMk id="517" creationId="{46DBC504-DED1-4A5C-831E-C2AE0CCE419E}"/>
          </ac:cxnSpMkLst>
        </pc:cxnChg>
        <pc:cxnChg chg="del mod">
          <ac:chgData name="Sanders Wang" userId="089d73b8-785c-4012-b931-81c632b6c9c7" providerId="ADAL" clId="{5354F822-A9E9-4067-BCDA-0FDA68F60510}" dt="2021-03-10T18:46:35.245" v="3898" actId="478"/>
          <ac:cxnSpMkLst>
            <pc:docMk/>
            <pc:sldMk cId="3333820530" sldId="258"/>
            <ac:cxnSpMk id="525" creationId="{D7903CB1-22DA-4EA2-82D3-F4BD8CA6D2CE}"/>
          </ac:cxnSpMkLst>
        </pc:cxnChg>
        <pc:cxnChg chg="del mod">
          <ac:chgData name="Sanders Wang" userId="089d73b8-785c-4012-b931-81c632b6c9c7" providerId="ADAL" clId="{5354F822-A9E9-4067-BCDA-0FDA68F60510}" dt="2021-03-10T18:43:07.933" v="3816" actId="478"/>
          <ac:cxnSpMkLst>
            <pc:docMk/>
            <pc:sldMk cId="3333820530" sldId="258"/>
            <ac:cxnSpMk id="533" creationId="{0B819850-88CD-4ACC-93B5-617A2ED1EE57}"/>
          </ac:cxnSpMkLst>
        </pc:cxnChg>
      </pc:sldChg>
      <pc:sldChg chg="addSp delSp modSp new mod">
        <pc:chgData name="Sanders Wang" userId="089d73b8-785c-4012-b931-81c632b6c9c7" providerId="ADAL" clId="{5354F822-A9E9-4067-BCDA-0FDA68F60510}" dt="2021-03-13T12:41:13.438" v="9463" actId="11529"/>
        <pc:sldMkLst>
          <pc:docMk/>
          <pc:sldMk cId="3289429343" sldId="259"/>
        </pc:sldMkLst>
        <pc:spChg chg="add mod">
          <ac:chgData name="Sanders Wang" userId="089d73b8-785c-4012-b931-81c632b6c9c7" providerId="ADAL" clId="{5354F822-A9E9-4067-BCDA-0FDA68F60510}" dt="2021-03-10T19:49:32.347" v="4507" actId="6549"/>
          <ac:spMkLst>
            <pc:docMk/>
            <pc:sldMk cId="3289429343" sldId="259"/>
            <ac:spMk id="2" creationId="{A337876A-69F1-46E2-8811-7FB87167199A}"/>
          </ac:spMkLst>
        </pc:spChg>
        <pc:spChg chg="add mod">
          <ac:chgData name="Sanders Wang" userId="089d73b8-785c-4012-b931-81c632b6c9c7" providerId="ADAL" clId="{5354F822-A9E9-4067-BCDA-0FDA68F60510}" dt="2021-03-11T13:55:24.253" v="6656" actId="1036"/>
          <ac:spMkLst>
            <pc:docMk/>
            <pc:sldMk cId="3289429343" sldId="259"/>
            <ac:spMk id="6" creationId="{CF52C375-D292-4577-99B6-323171256386}"/>
          </ac:spMkLst>
        </pc:spChg>
        <pc:spChg chg="add mod">
          <ac:chgData name="Sanders Wang" userId="089d73b8-785c-4012-b931-81c632b6c9c7" providerId="ADAL" clId="{5354F822-A9E9-4067-BCDA-0FDA68F60510}" dt="2021-03-13T10:31:23.710" v="9276" actId="1037"/>
          <ac:spMkLst>
            <pc:docMk/>
            <pc:sldMk cId="3289429343" sldId="259"/>
            <ac:spMk id="19" creationId="{87397283-3103-4A0E-8F44-C6C7B6BCF353}"/>
          </ac:spMkLst>
        </pc:spChg>
        <pc:spChg chg="add mod">
          <ac:chgData name="Sanders Wang" userId="089d73b8-785c-4012-b931-81c632b6c9c7" providerId="ADAL" clId="{5354F822-A9E9-4067-BCDA-0FDA68F60510}" dt="2021-03-11T08:32:46.349" v="4717" actId="1076"/>
          <ac:spMkLst>
            <pc:docMk/>
            <pc:sldMk cId="3289429343" sldId="259"/>
            <ac:spMk id="21" creationId="{A6D84BAA-876C-4413-AF2B-4A6D5D49D222}"/>
          </ac:spMkLst>
        </pc:spChg>
        <pc:spChg chg="add del">
          <ac:chgData name="Sanders Wang" userId="089d73b8-785c-4012-b931-81c632b6c9c7" providerId="ADAL" clId="{5354F822-A9E9-4067-BCDA-0FDA68F60510}" dt="2021-03-13T12:41:13.438" v="9463" actId="11529"/>
          <ac:spMkLst>
            <pc:docMk/>
            <pc:sldMk cId="3289429343" sldId="259"/>
            <ac:spMk id="25" creationId="{F0D5CCFF-0ABC-4274-B515-35EBA5F91867}"/>
          </ac:spMkLst>
        </pc:spChg>
        <pc:spChg chg="add mod">
          <ac:chgData name="Sanders Wang" userId="089d73b8-785c-4012-b931-81c632b6c9c7" providerId="ADAL" clId="{5354F822-A9E9-4067-BCDA-0FDA68F60510}" dt="2021-03-13T10:31:23.710" v="9276" actId="1037"/>
          <ac:spMkLst>
            <pc:docMk/>
            <pc:sldMk cId="3289429343" sldId="259"/>
            <ac:spMk id="27" creationId="{3A34CA1D-80CD-4417-BF8C-A4E6A17DDEFD}"/>
          </ac:spMkLst>
        </pc:spChg>
        <pc:spChg chg="add mod">
          <ac:chgData name="Sanders Wang" userId="089d73b8-785c-4012-b931-81c632b6c9c7" providerId="ADAL" clId="{5354F822-A9E9-4067-BCDA-0FDA68F60510}" dt="2021-03-13T10:31:53.663" v="9280" actId="14100"/>
          <ac:spMkLst>
            <pc:docMk/>
            <pc:sldMk cId="3289429343" sldId="259"/>
            <ac:spMk id="28" creationId="{E02D5D27-7AF2-4C10-B6D8-9E86460D6ED6}"/>
          </ac:spMkLst>
        </pc:spChg>
        <pc:spChg chg="add mod">
          <ac:chgData name="Sanders Wang" userId="089d73b8-785c-4012-b931-81c632b6c9c7" providerId="ADAL" clId="{5354F822-A9E9-4067-BCDA-0FDA68F60510}" dt="2021-03-13T10:31:23.710" v="9276" actId="1037"/>
          <ac:spMkLst>
            <pc:docMk/>
            <pc:sldMk cId="3289429343" sldId="259"/>
            <ac:spMk id="30" creationId="{2F93B299-4576-402B-A9D3-F82885DD6607}"/>
          </ac:spMkLst>
        </pc:spChg>
        <pc:spChg chg="add mod">
          <ac:chgData name="Sanders Wang" userId="089d73b8-785c-4012-b931-81c632b6c9c7" providerId="ADAL" clId="{5354F822-A9E9-4067-BCDA-0FDA68F60510}" dt="2021-03-13T10:31:23.710" v="9276" actId="1037"/>
          <ac:spMkLst>
            <pc:docMk/>
            <pc:sldMk cId="3289429343" sldId="259"/>
            <ac:spMk id="40" creationId="{9AEE68A8-5E9B-4211-A08A-A6A4C67D0BE3}"/>
          </ac:spMkLst>
        </pc:spChg>
        <pc:spChg chg="add mod">
          <ac:chgData name="Sanders Wang" userId="089d73b8-785c-4012-b931-81c632b6c9c7" providerId="ADAL" clId="{5354F822-A9E9-4067-BCDA-0FDA68F60510}" dt="2021-03-13T10:31:23.710" v="9276" actId="1037"/>
          <ac:spMkLst>
            <pc:docMk/>
            <pc:sldMk cId="3289429343" sldId="259"/>
            <ac:spMk id="41" creationId="{E73ACDC9-8FAE-4FB8-A8D7-4DD0F885BF6B}"/>
          </ac:spMkLst>
        </pc:spChg>
        <pc:spChg chg="add mod">
          <ac:chgData name="Sanders Wang" userId="089d73b8-785c-4012-b931-81c632b6c9c7" providerId="ADAL" clId="{5354F822-A9E9-4067-BCDA-0FDA68F60510}" dt="2021-03-13T10:31:23.710" v="9276" actId="1037"/>
          <ac:spMkLst>
            <pc:docMk/>
            <pc:sldMk cId="3289429343" sldId="259"/>
            <ac:spMk id="42" creationId="{F25269B7-F95A-4BD5-8457-A82AEA8FFA46}"/>
          </ac:spMkLst>
        </pc:spChg>
        <pc:spChg chg="add del mod">
          <ac:chgData name="Sanders Wang" userId="089d73b8-785c-4012-b931-81c632b6c9c7" providerId="ADAL" clId="{5354F822-A9E9-4067-BCDA-0FDA68F60510}" dt="2021-03-11T08:55:54.688" v="5001" actId="478"/>
          <ac:spMkLst>
            <pc:docMk/>
            <pc:sldMk cId="3289429343" sldId="259"/>
            <ac:spMk id="43" creationId="{DF55C652-5EE6-4312-BEFA-C270FC9EE12F}"/>
          </ac:spMkLst>
        </pc:spChg>
        <pc:spChg chg="add mod">
          <ac:chgData name="Sanders Wang" userId="089d73b8-785c-4012-b931-81c632b6c9c7" providerId="ADAL" clId="{5354F822-A9E9-4067-BCDA-0FDA68F60510}" dt="2021-03-13T10:31:23.710" v="9276" actId="1037"/>
          <ac:spMkLst>
            <pc:docMk/>
            <pc:sldMk cId="3289429343" sldId="259"/>
            <ac:spMk id="44" creationId="{10E6E252-B99C-453F-881E-C16035F7FE91}"/>
          </ac:spMkLst>
        </pc:spChg>
        <pc:spChg chg="add del mod">
          <ac:chgData name="Sanders Wang" userId="089d73b8-785c-4012-b931-81c632b6c9c7" providerId="ADAL" clId="{5354F822-A9E9-4067-BCDA-0FDA68F60510}" dt="2021-03-11T08:51:20.523" v="4961" actId="478"/>
          <ac:spMkLst>
            <pc:docMk/>
            <pc:sldMk cId="3289429343" sldId="259"/>
            <ac:spMk id="47" creationId="{A89C11A1-816C-4A17-89FE-A8BD528B3D3D}"/>
          </ac:spMkLst>
        </pc:spChg>
        <pc:spChg chg="add del mod">
          <ac:chgData name="Sanders Wang" userId="089d73b8-785c-4012-b931-81c632b6c9c7" providerId="ADAL" clId="{5354F822-A9E9-4067-BCDA-0FDA68F60510}" dt="2021-03-12T20:14:16.212" v="9133" actId="478"/>
          <ac:spMkLst>
            <pc:docMk/>
            <pc:sldMk cId="3289429343" sldId="259"/>
            <ac:spMk id="50" creationId="{5C590EF1-36E1-4214-B55C-6EDE6BD23BE8}"/>
          </ac:spMkLst>
        </pc:spChg>
        <pc:spChg chg="add del mod">
          <ac:chgData name="Sanders Wang" userId="089d73b8-785c-4012-b931-81c632b6c9c7" providerId="ADAL" clId="{5354F822-A9E9-4067-BCDA-0FDA68F60510}" dt="2021-03-11T08:51:13.236" v="4960" actId="478"/>
          <ac:spMkLst>
            <pc:docMk/>
            <pc:sldMk cId="3289429343" sldId="259"/>
            <ac:spMk id="50" creationId="{FB6498D3-3F2E-4E76-84BA-B436F86117F4}"/>
          </ac:spMkLst>
        </pc:spChg>
        <pc:spChg chg="add del mod">
          <ac:chgData name="Sanders Wang" userId="089d73b8-785c-4012-b931-81c632b6c9c7" providerId="ADAL" clId="{5354F822-A9E9-4067-BCDA-0FDA68F60510}" dt="2021-03-11T08:52:51.187" v="4969" actId="478"/>
          <ac:spMkLst>
            <pc:docMk/>
            <pc:sldMk cId="3289429343" sldId="259"/>
            <ac:spMk id="53" creationId="{6122F72A-8C2A-4D43-B6AA-5892B3BD7916}"/>
          </ac:spMkLst>
        </pc:spChg>
        <pc:spChg chg="add mod">
          <ac:chgData name="Sanders Wang" userId="089d73b8-785c-4012-b931-81c632b6c9c7" providerId="ADAL" clId="{5354F822-A9E9-4067-BCDA-0FDA68F60510}" dt="2021-03-13T10:35:26.936" v="9316" actId="14100"/>
          <ac:spMkLst>
            <pc:docMk/>
            <pc:sldMk cId="3289429343" sldId="259"/>
            <ac:spMk id="55" creationId="{91E2361A-321E-4237-992B-ECF4AD34905C}"/>
          </ac:spMkLst>
        </pc:spChg>
        <pc:spChg chg="add mod">
          <ac:chgData name="Sanders Wang" userId="089d73b8-785c-4012-b931-81c632b6c9c7" providerId="ADAL" clId="{5354F822-A9E9-4067-BCDA-0FDA68F60510}" dt="2021-03-13T10:32:02.280" v="9281" actId="1076"/>
          <ac:spMkLst>
            <pc:docMk/>
            <pc:sldMk cId="3289429343" sldId="259"/>
            <ac:spMk id="56" creationId="{FDF672E7-B7C1-49CD-B1A2-ED7B2B4C48ED}"/>
          </ac:spMkLst>
        </pc:spChg>
        <pc:spChg chg="add mod">
          <ac:chgData name="Sanders Wang" userId="089d73b8-785c-4012-b931-81c632b6c9c7" providerId="ADAL" clId="{5354F822-A9E9-4067-BCDA-0FDA68F60510}" dt="2021-03-13T10:32:21.426" v="9283" actId="1076"/>
          <ac:spMkLst>
            <pc:docMk/>
            <pc:sldMk cId="3289429343" sldId="259"/>
            <ac:spMk id="57" creationId="{0CE6A4DC-6C15-4C39-93CA-B6EAC324EC8D}"/>
          </ac:spMkLst>
        </pc:spChg>
        <pc:spChg chg="add mod">
          <ac:chgData name="Sanders Wang" userId="089d73b8-785c-4012-b931-81c632b6c9c7" providerId="ADAL" clId="{5354F822-A9E9-4067-BCDA-0FDA68F60510}" dt="2021-03-12T19:50:12.028" v="9006" actId="1036"/>
          <ac:spMkLst>
            <pc:docMk/>
            <pc:sldMk cId="3289429343" sldId="259"/>
            <ac:spMk id="69" creationId="{38E0FE1B-45FE-4F1C-8B0E-35DC66E524F8}"/>
          </ac:spMkLst>
        </pc:spChg>
        <pc:spChg chg="add mod">
          <ac:chgData name="Sanders Wang" userId="089d73b8-785c-4012-b931-81c632b6c9c7" providerId="ADAL" clId="{5354F822-A9E9-4067-BCDA-0FDA68F60510}" dt="2021-03-13T10:31:23.710" v="9276" actId="1037"/>
          <ac:spMkLst>
            <pc:docMk/>
            <pc:sldMk cId="3289429343" sldId="259"/>
            <ac:spMk id="72" creationId="{C94F836C-A910-4770-8A92-85BEFEA385DC}"/>
          </ac:spMkLst>
        </pc:spChg>
        <pc:spChg chg="add mod">
          <ac:chgData name="Sanders Wang" userId="089d73b8-785c-4012-b931-81c632b6c9c7" providerId="ADAL" clId="{5354F822-A9E9-4067-BCDA-0FDA68F60510}" dt="2021-03-13T10:37:29.809" v="9354" actId="1076"/>
          <ac:spMkLst>
            <pc:docMk/>
            <pc:sldMk cId="3289429343" sldId="259"/>
            <ac:spMk id="73" creationId="{622263F0-106B-45C4-87A3-C15F4EAA12A3}"/>
          </ac:spMkLst>
        </pc:spChg>
        <pc:spChg chg="add del mod">
          <ac:chgData name="Sanders Wang" userId="089d73b8-785c-4012-b931-81c632b6c9c7" providerId="ADAL" clId="{5354F822-A9E9-4067-BCDA-0FDA68F60510}" dt="2021-03-11T09:31:07.930" v="5097" actId="478"/>
          <ac:spMkLst>
            <pc:docMk/>
            <pc:sldMk cId="3289429343" sldId="259"/>
            <ac:spMk id="77" creationId="{FC48E943-EAAD-4EC8-8A53-98C3A9DB73AF}"/>
          </ac:spMkLst>
        </pc:spChg>
        <pc:spChg chg="add mod">
          <ac:chgData name="Sanders Wang" userId="089d73b8-785c-4012-b931-81c632b6c9c7" providerId="ADAL" clId="{5354F822-A9E9-4067-BCDA-0FDA68F60510}" dt="2021-03-13T10:32:43.658" v="9287" actId="14100"/>
          <ac:spMkLst>
            <pc:docMk/>
            <pc:sldMk cId="3289429343" sldId="259"/>
            <ac:spMk id="78" creationId="{35EAB0AC-066B-416C-B891-F8C9A1FAA761}"/>
          </ac:spMkLst>
        </pc:spChg>
        <pc:spChg chg="add mod">
          <ac:chgData name="Sanders Wang" userId="089d73b8-785c-4012-b931-81c632b6c9c7" providerId="ADAL" clId="{5354F822-A9E9-4067-BCDA-0FDA68F60510}" dt="2021-03-13T10:37:18.740" v="9351" actId="1037"/>
          <ac:spMkLst>
            <pc:docMk/>
            <pc:sldMk cId="3289429343" sldId="259"/>
            <ac:spMk id="79" creationId="{CF24100A-A428-4644-8016-2B80EB368FDE}"/>
          </ac:spMkLst>
        </pc:spChg>
        <pc:spChg chg="add mod">
          <ac:chgData name="Sanders Wang" userId="089d73b8-785c-4012-b931-81c632b6c9c7" providerId="ADAL" clId="{5354F822-A9E9-4067-BCDA-0FDA68F60510}" dt="2021-03-13T10:44:41.596" v="9368" actId="1076"/>
          <ac:spMkLst>
            <pc:docMk/>
            <pc:sldMk cId="3289429343" sldId="259"/>
            <ac:spMk id="80" creationId="{2B7FBBA6-7A72-431E-90CE-A75888679CAB}"/>
          </ac:spMkLst>
        </pc:spChg>
        <pc:spChg chg="add mod">
          <ac:chgData name="Sanders Wang" userId="089d73b8-785c-4012-b931-81c632b6c9c7" providerId="ADAL" clId="{5354F822-A9E9-4067-BCDA-0FDA68F60510}" dt="2021-03-13T10:37:18.740" v="9351" actId="1037"/>
          <ac:spMkLst>
            <pc:docMk/>
            <pc:sldMk cId="3289429343" sldId="259"/>
            <ac:spMk id="81" creationId="{46ED493A-12A6-420C-B585-4DB496D236F2}"/>
          </ac:spMkLst>
        </pc:spChg>
        <pc:spChg chg="add mod">
          <ac:chgData name="Sanders Wang" userId="089d73b8-785c-4012-b931-81c632b6c9c7" providerId="ADAL" clId="{5354F822-A9E9-4067-BCDA-0FDA68F60510}" dt="2021-03-13T10:37:18.740" v="9351" actId="1037"/>
          <ac:spMkLst>
            <pc:docMk/>
            <pc:sldMk cId="3289429343" sldId="259"/>
            <ac:spMk id="82" creationId="{9E6A13C0-ADBF-4775-8AE1-C0D012D90249}"/>
          </ac:spMkLst>
        </pc:spChg>
        <pc:spChg chg="add del mod">
          <ac:chgData name="Sanders Wang" userId="089d73b8-785c-4012-b931-81c632b6c9c7" providerId="ADAL" clId="{5354F822-A9E9-4067-BCDA-0FDA68F60510}" dt="2021-03-11T11:52:08.959" v="5493" actId="478"/>
          <ac:spMkLst>
            <pc:docMk/>
            <pc:sldMk cId="3289429343" sldId="259"/>
            <ac:spMk id="83" creationId="{414CEBC8-40E3-4436-9540-59557B5BDC6C}"/>
          </ac:spMkLst>
        </pc:spChg>
        <pc:spChg chg="add mod">
          <ac:chgData name="Sanders Wang" userId="089d73b8-785c-4012-b931-81c632b6c9c7" providerId="ADAL" clId="{5354F822-A9E9-4067-BCDA-0FDA68F60510}" dt="2021-03-11T11:58:22.342" v="5532" actId="164"/>
          <ac:spMkLst>
            <pc:docMk/>
            <pc:sldMk cId="3289429343" sldId="259"/>
            <ac:spMk id="84" creationId="{AB4CD44A-C4A0-487E-BEEC-4B31EC42D298}"/>
          </ac:spMkLst>
        </pc:spChg>
        <pc:spChg chg="add mod">
          <ac:chgData name="Sanders Wang" userId="089d73b8-785c-4012-b931-81c632b6c9c7" providerId="ADAL" clId="{5354F822-A9E9-4067-BCDA-0FDA68F60510}" dt="2021-03-13T10:37:18.740" v="9351" actId="1037"/>
          <ac:spMkLst>
            <pc:docMk/>
            <pc:sldMk cId="3289429343" sldId="259"/>
            <ac:spMk id="85" creationId="{72865825-3D6B-40A4-8994-FB605C1DE282}"/>
          </ac:spMkLst>
        </pc:spChg>
        <pc:spChg chg="add mod">
          <ac:chgData name="Sanders Wang" userId="089d73b8-785c-4012-b931-81c632b6c9c7" providerId="ADAL" clId="{5354F822-A9E9-4067-BCDA-0FDA68F60510}" dt="2021-03-13T10:37:18.740" v="9351" actId="1037"/>
          <ac:spMkLst>
            <pc:docMk/>
            <pc:sldMk cId="3289429343" sldId="259"/>
            <ac:spMk id="86" creationId="{34C7CDF8-2855-47EC-BB10-73A4A16BD724}"/>
          </ac:spMkLst>
        </pc:spChg>
        <pc:spChg chg="add mod">
          <ac:chgData name="Sanders Wang" userId="089d73b8-785c-4012-b931-81c632b6c9c7" providerId="ADAL" clId="{5354F822-A9E9-4067-BCDA-0FDA68F60510}" dt="2021-03-13T10:44:41.596" v="9368" actId="1076"/>
          <ac:spMkLst>
            <pc:docMk/>
            <pc:sldMk cId="3289429343" sldId="259"/>
            <ac:spMk id="87" creationId="{83A273D2-D5AE-476C-BE9E-981F95E80613}"/>
          </ac:spMkLst>
        </pc:spChg>
        <pc:spChg chg="add mod">
          <ac:chgData name="Sanders Wang" userId="089d73b8-785c-4012-b931-81c632b6c9c7" providerId="ADAL" clId="{5354F822-A9E9-4067-BCDA-0FDA68F60510}" dt="2021-03-13T10:31:23.710" v="9276" actId="1037"/>
          <ac:spMkLst>
            <pc:docMk/>
            <pc:sldMk cId="3289429343" sldId="259"/>
            <ac:spMk id="88" creationId="{A538E8E2-757B-42CC-9E47-08AE962978AA}"/>
          </ac:spMkLst>
        </pc:spChg>
        <pc:spChg chg="add mod">
          <ac:chgData name="Sanders Wang" userId="089d73b8-785c-4012-b931-81c632b6c9c7" providerId="ADAL" clId="{5354F822-A9E9-4067-BCDA-0FDA68F60510}" dt="2021-03-13T10:31:23.710" v="9276" actId="1037"/>
          <ac:spMkLst>
            <pc:docMk/>
            <pc:sldMk cId="3289429343" sldId="259"/>
            <ac:spMk id="89" creationId="{0298D326-9D3A-439F-A815-BEA718BDB879}"/>
          </ac:spMkLst>
        </pc:spChg>
        <pc:spChg chg="add mod">
          <ac:chgData name="Sanders Wang" userId="089d73b8-785c-4012-b931-81c632b6c9c7" providerId="ADAL" clId="{5354F822-A9E9-4067-BCDA-0FDA68F60510}" dt="2021-03-13T10:31:23.710" v="9276" actId="1037"/>
          <ac:spMkLst>
            <pc:docMk/>
            <pc:sldMk cId="3289429343" sldId="259"/>
            <ac:spMk id="90" creationId="{7241152E-65B5-4576-8A62-5233679B5C72}"/>
          </ac:spMkLst>
        </pc:spChg>
        <pc:spChg chg="add mod">
          <ac:chgData name="Sanders Wang" userId="089d73b8-785c-4012-b931-81c632b6c9c7" providerId="ADAL" clId="{5354F822-A9E9-4067-BCDA-0FDA68F60510}" dt="2021-03-13T10:31:23.710" v="9276" actId="1037"/>
          <ac:spMkLst>
            <pc:docMk/>
            <pc:sldMk cId="3289429343" sldId="259"/>
            <ac:spMk id="91" creationId="{3D2D8819-BE88-4B3C-935F-88A952F58F9C}"/>
          </ac:spMkLst>
        </pc:spChg>
        <pc:spChg chg="add del mod">
          <ac:chgData name="Sanders Wang" userId="089d73b8-785c-4012-b931-81c632b6c9c7" providerId="ADAL" clId="{5354F822-A9E9-4067-BCDA-0FDA68F60510}" dt="2021-03-11T11:58:06.609" v="5529" actId="478"/>
          <ac:spMkLst>
            <pc:docMk/>
            <pc:sldMk cId="3289429343" sldId="259"/>
            <ac:spMk id="94" creationId="{D65E0E7E-DAB3-4D82-9929-0528D19BE948}"/>
          </ac:spMkLst>
        </pc:spChg>
        <pc:spChg chg="mod">
          <ac:chgData name="Sanders Wang" userId="089d73b8-785c-4012-b931-81c632b6c9c7" providerId="ADAL" clId="{5354F822-A9E9-4067-BCDA-0FDA68F60510}" dt="2021-03-11T11:59:13.801" v="5536"/>
          <ac:spMkLst>
            <pc:docMk/>
            <pc:sldMk cId="3289429343" sldId="259"/>
            <ac:spMk id="98" creationId="{26D944AA-5708-4F59-A756-5A54284D49C3}"/>
          </ac:spMkLst>
        </pc:spChg>
        <pc:spChg chg="mod">
          <ac:chgData name="Sanders Wang" userId="089d73b8-785c-4012-b931-81c632b6c9c7" providerId="ADAL" clId="{5354F822-A9E9-4067-BCDA-0FDA68F60510}" dt="2021-03-11T11:59:55.698" v="5540" actId="1076"/>
          <ac:spMkLst>
            <pc:docMk/>
            <pc:sldMk cId="3289429343" sldId="259"/>
            <ac:spMk id="101" creationId="{FC615318-1FF3-4020-B9AB-4C16FD31B103}"/>
          </ac:spMkLst>
        </pc:spChg>
        <pc:spChg chg="add mod">
          <ac:chgData name="Sanders Wang" userId="089d73b8-785c-4012-b931-81c632b6c9c7" providerId="ADAL" clId="{5354F822-A9E9-4067-BCDA-0FDA68F60510}" dt="2021-03-13T10:31:23.710" v="9276" actId="1037"/>
          <ac:spMkLst>
            <pc:docMk/>
            <pc:sldMk cId="3289429343" sldId="259"/>
            <ac:spMk id="103" creationId="{6A263923-D4A6-47CA-BD75-81E226C03B8E}"/>
          </ac:spMkLst>
        </pc:spChg>
        <pc:spChg chg="add mod">
          <ac:chgData name="Sanders Wang" userId="089d73b8-785c-4012-b931-81c632b6c9c7" providerId="ADAL" clId="{5354F822-A9E9-4067-BCDA-0FDA68F60510}" dt="2021-03-13T10:31:23.710" v="9276" actId="1037"/>
          <ac:spMkLst>
            <pc:docMk/>
            <pc:sldMk cId="3289429343" sldId="259"/>
            <ac:spMk id="106" creationId="{28A44C4C-DF4A-46A6-982C-8CA70685BB66}"/>
          </ac:spMkLst>
        </pc:spChg>
        <pc:spChg chg="mod">
          <ac:chgData name="Sanders Wang" userId="089d73b8-785c-4012-b931-81c632b6c9c7" providerId="ADAL" clId="{5354F822-A9E9-4067-BCDA-0FDA68F60510}" dt="2021-03-13T10:33:15.185" v="9295" actId="1076"/>
          <ac:spMkLst>
            <pc:docMk/>
            <pc:sldMk cId="3289429343" sldId="259"/>
            <ac:spMk id="109" creationId="{A313F6CA-D61E-4C0A-BFA0-F273CC4FECAB}"/>
          </ac:spMkLst>
        </pc:spChg>
        <pc:spChg chg="add del mod">
          <ac:chgData name="Sanders Wang" userId="089d73b8-785c-4012-b931-81c632b6c9c7" providerId="ADAL" clId="{5354F822-A9E9-4067-BCDA-0FDA68F60510}" dt="2021-03-11T14:04:57.839" v="6683" actId="478"/>
          <ac:spMkLst>
            <pc:docMk/>
            <pc:sldMk cId="3289429343" sldId="259"/>
            <ac:spMk id="111" creationId="{ACF85372-AD4C-4853-B99A-B5DEAB647AE3}"/>
          </ac:spMkLst>
        </pc:spChg>
        <pc:spChg chg="add mod">
          <ac:chgData name="Sanders Wang" userId="089d73b8-785c-4012-b931-81c632b6c9c7" providerId="ADAL" clId="{5354F822-A9E9-4067-BCDA-0FDA68F60510}" dt="2021-03-13T10:31:23.710" v="9276" actId="1037"/>
          <ac:spMkLst>
            <pc:docMk/>
            <pc:sldMk cId="3289429343" sldId="259"/>
            <ac:spMk id="113" creationId="{E509D739-3AF5-4A9F-9C26-687B0B6D64E5}"/>
          </ac:spMkLst>
        </pc:spChg>
        <pc:spChg chg="add mod">
          <ac:chgData name="Sanders Wang" userId="089d73b8-785c-4012-b931-81c632b6c9c7" providerId="ADAL" clId="{5354F822-A9E9-4067-BCDA-0FDA68F60510}" dt="2021-03-12T19:50:12.028" v="9006" actId="1036"/>
          <ac:spMkLst>
            <pc:docMk/>
            <pc:sldMk cId="3289429343" sldId="259"/>
            <ac:spMk id="116" creationId="{D9074476-9830-49D2-A677-3B643FBB1F00}"/>
          </ac:spMkLst>
        </pc:spChg>
        <pc:spChg chg="add mod">
          <ac:chgData name="Sanders Wang" userId="089d73b8-785c-4012-b931-81c632b6c9c7" providerId="ADAL" clId="{5354F822-A9E9-4067-BCDA-0FDA68F60510}" dt="2021-03-12T19:50:12.028" v="9006" actId="1036"/>
          <ac:spMkLst>
            <pc:docMk/>
            <pc:sldMk cId="3289429343" sldId="259"/>
            <ac:spMk id="118" creationId="{72C600C5-F3F9-4E91-98D2-B7EE87EA0FD8}"/>
          </ac:spMkLst>
        </pc:spChg>
        <pc:spChg chg="add mod">
          <ac:chgData name="Sanders Wang" userId="089d73b8-785c-4012-b931-81c632b6c9c7" providerId="ADAL" clId="{5354F822-A9E9-4067-BCDA-0FDA68F60510}" dt="2021-03-12T19:50:12.028" v="9006" actId="1036"/>
          <ac:spMkLst>
            <pc:docMk/>
            <pc:sldMk cId="3289429343" sldId="259"/>
            <ac:spMk id="119" creationId="{44D36F9B-9B63-4B26-8E11-5BD018A4687D}"/>
          </ac:spMkLst>
        </pc:spChg>
        <pc:spChg chg="add mod">
          <ac:chgData name="Sanders Wang" userId="089d73b8-785c-4012-b931-81c632b6c9c7" providerId="ADAL" clId="{5354F822-A9E9-4067-BCDA-0FDA68F60510}" dt="2021-03-12T19:50:12.028" v="9006" actId="1036"/>
          <ac:spMkLst>
            <pc:docMk/>
            <pc:sldMk cId="3289429343" sldId="259"/>
            <ac:spMk id="120" creationId="{3F767BB2-FC70-4000-93F2-DF03368E5961}"/>
          </ac:spMkLst>
        </pc:spChg>
        <pc:spChg chg="add mod">
          <ac:chgData name="Sanders Wang" userId="089d73b8-785c-4012-b931-81c632b6c9c7" providerId="ADAL" clId="{5354F822-A9E9-4067-BCDA-0FDA68F60510}" dt="2021-03-12T19:50:12.028" v="9006" actId="1036"/>
          <ac:spMkLst>
            <pc:docMk/>
            <pc:sldMk cId="3289429343" sldId="259"/>
            <ac:spMk id="121" creationId="{9B1F5FD1-EBFF-4B57-93B3-2679EF007046}"/>
          </ac:spMkLst>
        </pc:spChg>
        <pc:spChg chg="add mod">
          <ac:chgData name="Sanders Wang" userId="089d73b8-785c-4012-b931-81c632b6c9c7" providerId="ADAL" clId="{5354F822-A9E9-4067-BCDA-0FDA68F60510}" dt="2021-03-12T19:50:12.028" v="9006" actId="1036"/>
          <ac:spMkLst>
            <pc:docMk/>
            <pc:sldMk cId="3289429343" sldId="259"/>
            <ac:spMk id="122" creationId="{FF8D62AF-BDF1-4CAF-AB1A-1726C783D16B}"/>
          </ac:spMkLst>
        </pc:spChg>
        <pc:spChg chg="add mod">
          <ac:chgData name="Sanders Wang" userId="089d73b8-785c-4012-b931-81c632b6c9c7" providerId="ADAL" clId="{5354F822-A9E9-4067-BCDA-0FDA68F60510}" dt="2021-03-12T19:50:12.028" v="9006" actId="1036"/>
          <ac:spMkLst>
            <pc:docMk/>
            <pc:sldMk cId="3289429343" sldId="259"/>
            <ac:spMk id="123" creationId="{BD1E96D0-BBBE-4E4B-90EC-554E0D20B886}"/>
          </ac:spMkLst>
        </pc:spChg>
        <pc:spChg chg="add mod">
          <ac:chgData name="Sanders Wang" userId="089d73b8-785c-4012-b931-81c632b6c9c7" providerId="ADAL" clId="{5354F822-A9E9-4067-BCDA-0FDA68F60510}" dt="2021-03-13T10:28:33.452" v="9235" actId="1076"/>
          <ac:spMkLst>
            <pc:docMk/>
            <pc:sldMk cId="3289429343" sldId="259"/>
            <ac:spMk id="124" creationId="{A7036E32-797D-4F46-A10A-F1EAB640E104}"/>
          </ac:spMkLst>
        </pc:spChg>
        <pc:spChg chg="add mod">
          <ac:chgData name="Sanders Wang" userId="089d73b8-785c-4012-b931-81c632b6c9c7" providerId="ADAL" clId="{5354F822-A9E9-4067-BCDA-0FDA68F60510}" dt="2021-03-13T10:28:08.319" v="9228" actId="14100"/>
          <ac:spMkLst>
            <pc:docMk/>
            <pc:sldMk cId="3289429343" sldId="259"/>
            <ac:spMk id="125" creationId="{C246A62E-1930-4F1A-A7DF-23E94D8EEE86}"/>
          </ac:spMkLst>
        </pc:spChg>
        <pc:spChg chg="add mod">
          <ac:chgData name="Sanders Wang" userId="089d73b8-785c-4012-b931-81c632b6c9c7" providerId="ADAL" clId="{5354F822-A9E9-4067-BCDA-0FDA68F60510}" dt="2021-03-13T10:29:37.035" v="9237" actId="1076"/>
          <ac:spMkLst>
            <pc:docMk/>
            <pc:sldMk cId="3289429343" sldId="259"/>
            <ac:spMk id="126" creationId="{9B0B703C-919B-41D9-9DBC-B88255F19FDC}"/>
          </ac:spMkLst>
        </pc:spChg>
        <pc:spChg chg="add mod">
          <ac:chgData name="Sanders Wang" userId="089d73b8-785c-4012-b931-81c632b6c9c7" providerId="ADAL" clId="{5354F822-A9E9-4067-BCDA-0FDA68F60510}" dt="2021-03-11T12:28:03.420" v="5810" actId="571"/>
          <ac:spMkLst>
            <pc:docMk/>
            <pc:sldMk cId="3289429343" sldId="259"/>
            <ac:spMk id="127" creationId="{E2320D9B-B036-4B5D-B2E1-05F289FF75FB}"/>
          </ac:spMkLst>
        </pc:spChg>
        <pc:spChg chg="add mod ord">
          <ac:chgData name="Sanders Wang" userId="089d73b8-785c-4012-b931-81c632b6c9c7" providerId="ADAL" clId="{5354F822-A9E9-4067-BCDA-0FDA68F60510}" dt="2021-03-13T10:28:18.640" v="9232" actId="1076"/>
          <ac:spMkLst>
            <pc:docMk/>
            <pc:sldMk cId="3289429343" sldId="259"/>
            <ac:spMk id="128" creationId="{4C73C4A3-6786-4D39-8376-F53CF58600E4}"/>
          </ac:spMkLst>
        </pc:spChg>
        <pc:spChg chg="add mod">
          <ac:chgData name="Sanders Wang" userId="089d73b8-785c-4012-b931-81c632b6c9c7" providerId="ADAL" clId="{5354F822-A9E9-4067-BCDA-0FDA68F60510}" dt="2021-03-12T19:50:12.028" v="9006" actId="1036"/>
          <ac:spMkLst>
            <pc:docMk/>
            <pc:sldMk cId="3289429343" sldId="259"/>
            <ac:spMk id="130" creationId="{DA806B34-D8FB-4F5B-9C2E-A92AD3A9069E}"/>
          </ac:spMkLst>
        </pc:spChg>
        <pc:spChg chg="add del mod">
          <ac:chgData name="Sanders Wang" userId="089d73b8-785c-4012-b931-81c632b6c9c7" providerId="ADAL" clId="{5354F822-A9E9-4067-BCDA-0FDA68F60510}" dt="2021-03-11T12:39:21.099" v="5966" actId="478"/>
          <ac:spMkLst>
            <pc:docMk/>
            <pc:sldMk cId="3289429343" sldId="259"/>
            <ac:spMk id="137" creationId="{2846FC45-8D30-4159-B3C5-02616E9D823C}"/>
          </ac:spMkLst>
        </pc:spChg>
        <pc:spChg chg="add mod">
          <ac:chgData name="Sanders Wang" userId="089d73b8-785c-4012-b931-81c632b6c9c7" providerId="ADAL" clId="{5354F822-A9E9-4067-BCDA-0FDA68F60510}" dt="2021-03-13T10:35:11.807" v="9315" actId="14100"/>
          <ac:spMkLst>
            <pc:docMk/>
            <pc:sldMk cId="3289429343" sldId="259"/>
            <ac:spMk id="137" creationId="{39E327FF-929D-458F-AD51-D795835EA0AE}"/>
          </ac:spMkLst>
        </pc:spChg>
        <pc:spChg chg="add del mod ord">
          <ac:chgData name="Sanders Wang" userId="089d73b8-785c-4012-b931-81c632b6c9c7" providerId="ADAL" clId="{5354F822-A9E9-4067-BCDA-0FDA68F60510}" dt="2021-03-13T10:37:24.310" v="9353" actId="478"/>
          <ac:spMkLst>
            <pc:docMk/>
            <pc:sldMk cId="3289429343" sldId="259"/>
            <ac:spMk id="138" creationId="{12E9C988-B39C-4862-9F88-30F5FE0FB4B6}"/>
          </ac:spMkLst>
        </pc:spChg>
        <pc:spChg chg="add mod">
          <ac:chgData name="Sanders Wang" userId="089d73b8-785c-4012-b931-81c632b6c9c7" providerId="ADAL" clId="{5354F822-A9E9-4067-BCDA-0FDA68F60510}" dt="2021-03-13T10:44:31.943" v="9367" actId="1076"/>
          <ac:spMkLst>
            <pc:docMk/>
            <pc:sldMk cId="3289429343" sldId="259"/>
            <ac:spMk id="139" creationId="{0BC0F355-E8C1-45CF-849F-35FD2189CC98}"/>
          </ac:spMkLst>
        </pc:spChg>
        <pc:spChg chg="add mod ord">
          <ac:chgData name="Sanders Wang" userId="089d73b8-785c-4012-b931-81c632b6c9c7" providerId="ADAL" clId="{5354F822-A9E9-4067-BCDA-0FDA68F60510}" dt="2021-03-12T20:00:33.571" v="9075" actId="207"/>
          <ac:spMkLst>
            <pc:docMk/>
            <pc:sldMk cId="3289429343" sldId="259"/>
            <ac:spMk id="143" creationId="{78C57E81-A12B-452F-8981-727D80FB5E51}"/>
          </ac:spMkLst>
        </pc:spChg>
        <pc:spChg chg="add del mod">
          <ac:chgData name="Sanders Wang" userId="089d73b8-785c-4012-b931-81c632b6c9c7" providerId="ADAL" clId="{5354F822-A9E9-4067-BCDA-0FDA68F60510}" dt="2021-03-11T13:59:46.303" v="6672" actId="478"/>
          <ac:spMkLst>
            <pc:docMk/>
            <pc:sldMk cId="3289429343" sldId="259"/>
            <ac:spMk id="146" creationId="{936A7B7B-9AB9-4EDD-B43B-FA5B0208561B}"/>
          </ac:spMkLst>
        </pc:spChg>
        <pc:spChg chg="add mod">
          <ac:chgData name="Sanders Wang" userId="089d73b8-785c-4012-b931-81c632b6c9c7" providerId="ADAL" clId="{5354F822-A9E9-4067-BCDA-0FDA68F60510}" dt="2021-03-13T10:43:38.886" v="9356" actId="571"/>
          <ac:spMkLst>
            <pc:docMk/>
            <pc:sldMk cId="3289429343" sldId="259"/>
            <ac:spMk id="147" creationId="{4A058AF4-AAA4-4063-B2AB-E06D7B5690C1}"/>
          </ac:spMkLst>
        </pc:spChg>
        <pc:spChg chg="add mod">
          <ac:chgData name="Sanders Wang" userId="089d73b8-785c-4012-b931-81c632b6c9c7" providerId="ADAL" clId="{5354F822-A9E9-4067-BCDA-0FDA68F60510}" dt="2021-03-13T12:41:12.978" v="9462" actId="571"/>
          <ac:spMkLst>
            <pc:docMk/>
            <pc:sldMk cId="3289429343" sldId="259"/>
            <ac:spMk id="149" creationId="{19698A68-8135-4473-B5A0-ADF00D732311}"/>
          </ac:spMkLst>
        </pc:spChg>
        <pc:spChg chg="add del mod">
          <ac:chgData name="Sanders Wang" userId="089d73b8-785c-4012-b931-81c632b6c9c7" providerId="ADAL" clId="{5354F822-A9E9-4067-BCDA-0FDA68F60510}" dt="2021-03-11T14:16:20.384" v="6705" actId="478"/>
          <ac:spMkLst>
            <pc:docMk/>
            <pc:sldMk cId="3289429343" sldId="259"/>
            <ac:spMk id="149" creationId="{989EB8F2-3AD7-49C2-81DF-6B0E4AF6A6F4}"/>
          </ac:spMkLst>
        </pc:spChg>
        <pc:spChg chg="add del mod">
          <ac:chgData name="Sanders Wang" userId="089d73b8-785c-4012-b931-81c632b6c9c7" providerId="ADAL" clId="{5354F822-A9E9-4067-BCDA-0FDA68F60510}" dt="2021-03-11T14:16:24.915" v="6706" actId="478"/>
          <ac:spMkLst>
            <pc:docMk/>
            <pc:sldMk cId="3289429343" sldId="259"/>
            <ac:spMk id="152" creationId="{7D3449E9-2C1A-495B-9BB5-3C333302000A}"/>
          </ac:spMkLst>
        </pc:spChg>
        <pc:spChg chg="add del mod">
          <ac:chgData name="Sanders Wang" userId="089d73b8-785c-4012-b931-81c632b6c9c7" providerId="ADAL" clId="{5354F822-A9E9-4067-BCDA-0FDA68F60510}" dt="2021-03-11T14:19:16.139" v="6729" actId="478"/>
          <ac:spMkLst>
            <pc:docMk/>
            <pc:sldMk cId="3289429343" sldId="259"/>
            <ac:spMk id="158" creationId="{364F6468-5CE2-4FFB-B867-D07AAF35C05E}"/>
          </ac:spMkLst>
        </pc:spChg>
        <pc:spChg chg="add del mod">
          <ac:chgData name="Sanders Wang" userId="089d73b8-785c-4012-b931-81c632b6c9c7" providerId="ADAL" clId="{5354F822-A9E9-4067-BCDA-0FDA68F60510}" dt="2021-03-11T14:37:28.029" v="6774" actId="478"/>
          <ac:spMkLst>
            <pc:docMk/>
            <pc:sldMk cId="3289429343" sldId="259"/>
            <ac:spMk id="166" creationId="{AAE6BB45-C513-4B2A-8F47-A8B4FB53B0C9}"/>
          </ac:spMkLst>
        </pc:spChg>
        <pc:spChg chg="add del mod">
          <ac:chgData name="Sanders Wang" userId="089d73b8-785c-4012-b931-81c632b6c9c7" providerId="ADAL" clId="{5354F822-A9E9-4067-BCDA-0FDA68F60510}" dt="2021-03-11T14:39:07.915" v="6781" actId="478"/>
          <ac:spMkLst>
            <pc:docMk/>
            <pc:sldMk cId="3289429343" sldId="259"/>
            <ac:spMk id="173" creationId="{FCF1EA4F-5E2B-4ACB-9FD8-67AA0F179EA8}"/>
          </ac:spMkLst>
        </pc:spChg>
        <pc:grpChg chg="add mod">
          <ac:chgData name="Sanders Wang" userId="089d73b8-785c-4012-b931-81c632b6c9c7" providerId="ADAL" clId="{5354F822-A9E9-4067-BCDA-0FDA68F60510}" dt="2021-03-13T10:33:01.007" v="9292" actId="1076"/>
          <ac:grpSpMkLst>
            <pc:docMk/>
            <pc:sldMk cId="3289429343" sldId="259"/>
            <ac:grpSpMk id="95" creationId="{63EE87BC-D63A-473F-AA1D-C95EFB09E352}"/>
          </ac:grpSpMkLst>
        </pc:grpChg>
        <pc:grpChg chg="add mod">
          <ac:chgData name="Sanders Wang" userId="089d73b8-785c-4012-b931-81c632b6c9c7" providerId="ADAL" clId="{5354F822-A9E9-4067-BCDA-0FDA68F60510}" dt="2021-03-13T10:29:46.137" v="9239" actId="1076"/>
          <ac:grpSpMkLst>
            <pc:docMk/>
            <pc:sldMk cId="3289429343" sldId="259"/>
            <ac:grpSpMk id="97" creationId="{C8E7B289-E125-4F8E-B16C-1E3C3F78C20B}"/>
          </ac:grpSpMkLst>
        </pc:grpChg>
        <pc:grpChg chg="add mod">
          <ac:chgData name="Sanders Wang" userId="089d73b8-785c-4012-b931-81c632b6c9c7" providerId="ADAL" clId="{5354F822-A9E9-4067-BCDA-0FDA68F60510}" dt="2021-03-13T10:27:59.644" v="9226" actId="1076"/>
          <ac:grpSpMkLst>
            <pc:docMk/>
            <pc:sldMk cId="3289429343" sldId="259"/>
            <ac:grpSpMk id="100" creationId="{764FF6E8-B3D7-428C-BB8A-257B8647F774}"/>
          </ac:grpSpMkLst>
        </pc:grpChg>
        <pc:grpChg chg="add mod">
          <ac:chgData name="Sanders Wang" userId="089d73b8-785c-4012-b931-81c632b6c9c7" providerId="ADAL" clId="{5354F822-A9E9-4067-BCDA-0FDA68F60510}" dt="2021-03-13T10:34:21.934" v="9305" actId="1076"/>
          <ac:grpSpMkLst>
            <pc:docMk/>
            <pc:sldMk cId="3289429343" sldId="259"/>
            <ac:grpSpMk id="107" creationId="{19526DC6-7222-4EF3-BF60-01866F2CF635}"/>
          </ac:grpSpMkLst>
        </pc:grpChg>
        <pc:picChg chg="add mod">
          <ac:chgData name="Sanders Wang" userId="089d73b8-785c-4012-b931-81c632b6c9c7" providerId="ADAL" clId="{5354F822-A9E9-4067-BCDA-0FDA68F60510}" dt="2021-03-11T15:32:57.953" v="7211" actId="1076"/>
          <ac:picMkLst>
            <pc:docMk/>
            <pc:sldMk cId="3289429343" sldId="259"/>
            <ac:picMk id="4" creationId="{F405E99B-5C45-4FE4-BA3C-508263300D96}"/>
          </ac:picMkLst>
        </pc:picChg>
        <pc:picChg chg="add del mod">
          <ac:chgData name="Sanders Wang" userId="089d73b8-785c-4012-b931-81c632b6c9c7" providerId="ADAL" clId="{5354F822-A9E9-4067-BCDA-0FDA68F60510}" dt="2021-03-10T19:54:28.246" v="4516" actId="478"/>
          <ac:picMkLst>
            <pc:docMk/>
            <pc:sldMk cId="3289429343" sldId="259"/>
            <ac:picMk id="5" creationId="{61F30FCB-551E-430C-952C-E60E12541D19}"/>
          </ac:picMkLst>
        </pc:picChg>
        <pc:picChg chg="add del mod">
          <ac:chgData name="Sanders Wang" userId="089d73b8-785c-4012-b931-81c632b6c9c7" providerId="ADAL" clId="{5354F822-A9E9-4067-BCDA-0FDA68F60510}" dt="2021-03-11T14:16:34.114" v="6709" actId="478"/>
          <ac:picMkLst>
            <pc:docMk/>
            <pc:sldMk cId="3289429343" sldId="259"/>
            <ac:picMk id="7" creationId="{19E34979-93B2-45D1-88E0-7B9ABC4791BB}"/>
          </ac:picMkLst>
        </pc:picChg>
        <pc:picChg chg="add del mod">
          <ac:chgData name="Sanders Wang" userId="089d73b8-785c-4012-b931-81c632b6c9c7" providerId="ADAL" clId="{5354F822-A9E9-4067-BCDA-0FDA68F60510}" dt="2021-03-12T19:41:29.178" v="8927" actId="478"/>
          <ac:picMkLst>
            <pc:docMk/>
            <pc:sldMk cId="3289429343" sldId="259"/>
            <ac:picMk id="7" creationId="{1A714F30-5192-44B6-B85C-D2AB877B41B4}"/>
          </ac:picMkLst>
        </pc:picChg>
        <pc:picChg chg="add del mod ord">
          <ac:chgData name="Sanders Wang" userId="089d73b8-785c-4012-b931-81c632b6c9c7" providerId="ADAL" clId="{5354F822-A9E9-4067-BCDA-0FDA68F60510}" dt="2021-03-12T19:49:16.119" v="8974" actId="478"/>
          <ac:picMkLst>
            <pc:docMk/>
            <pc:sldMk cId="3289429343" sldId="259"/>
            <ac:picMk id="8" creationId="{AADA0653-6EF2-47AB-A48F-9EE286A09639}"/>
          </ac:picMkLst>
        </pc:picChg>
        <pc:picChg chg="add del mod">
          <ac:chgData name="Sanders Wang" userId="089d73b8-785c-4012-b931-81c632b6c9c7" providerId="ADAL" clId="{5354F822-A9E9-4067-BCDA-0FDA68F60510}" dt="2021-03-12T19:49:18.161" v="8975" actId="478"/>
          <ac:picMkLst>
            <pc:docMk/>
            <pc:sldMk cId="3289429343" sldId="259"/>
            <ac:picMk id="9" creationId="{D0C30695-52F2-4BA2-ACD4-9CCACE571921}"/>
          </ac:picMkLst>
        </pc:picChg>
        <pc:picChg chg="add del mod">
          <ac:chgData name="Sanders Wang" userId="089d73b8-785c-4012-b931-81c632b6c9c7" providerId="ADAL" clId="{5354F822-A9E9-4067-BCDA-0FDA68F60510}" dt="2021-03-12T20:14:29.488" v="9136" actId="478"/>
          <ac:picMkLst>
            <pc:docMk/>
            <pc:sldMk cId="3289429343" sldId="259"/>
            <ac:picMk id="10" creationId="{C9275085-558F-4E16-A9DF-795E1617FF44}"/>
          </ac:picMkLst>
        </pc:picChg>
        <pc:picChg chg="add del mod">
          <ac:chgData name="Sanders Wang" userId="089d73b8-785c-4012-b931-81c632b6c9c7" providerId="ADAL" clId="{5354F822-A9E9-4067-BCDA-0FDA68F60510}" dt="2021-03-12T20:14:29.488" v="9136" actId="478"/>
          <ac:picMkLst>
            <pc:docMk/>
            <pc:sldMk cId="3289429343" sldId="259"/>
            <ac:picMk id="11" creationId="{A202DA99-A35D-467C-94DB-4DE757F0336D}"/>
          </ac:picMkLst>
        </pc:picChg>
        <pc:picChg chg="add mod">
          <ac:chgData name="Sanders Wang" userId="089d73b8-785c-4012-b931-81c632b6c9c7" providerId="ADAL" clId="{5354F822-A9E9-4067-BCDA-0FDA68F60510}" dt="2021-03-12T19:50:12.028" v="9006" actId="1036"/>
          <ac:picMkLst>
            <pc:docMk/>
            <pc:sldMk cId="3289429343" sldId="259"/>
            <ac:picMk id="13" creationId="{7240AAD1-7063-46F2-99CD-B26133FECAA5}"/>
          </ac:picMkLst>
        </pc:picChg>
        <pc:picChg chg="add del mod">
          <ac:chgData name="Sanders Wang" userId="089d73b8-785c-4012-b931-81c632b6c9c7" providerId="ADAL" clId="{5354F822-A9E9-4067-BCDA-0FDA68F60510}" dt="2021-03-10T20:01:19.440" v="4559" actId="478"/>
          <ac:picMkLst>
            <pc:docMk/>
            <pc:sldMk cId="3289429343" sldId="259"/>
            <ac:picMk id="13" creationId="{AEF92AFD-967F-4D60-BA3E-F59B1EE3B9C4}"/>
          </ac:picMkLst>
        </pc:picChg>
        <pc:picChg chg="add del">
          <ac:chgData name="Sanders Wang" userId="089d73b8-785c-4012-b931-81c632b6c9c7" providerId="ADAL" clId="{5354F822-A9E9-4067-BCDA-0FDA68F60510}" dt="2021-03-10T20:01:45.672" v="4561" actId="478"/>
          <ac:picMkLst>
            <pc:docMk/>
            <pc:sldMk cId="3289429343" sldId="259"/>
            <ac:picMk id="14" creationId="{EF7C6FA4-E832-4F9E-8BD1-33F956DFC766}"/>
          </ac:picMkLst>
        </pc:picChg>
        <pc:picChg chg="add mod">
          <ac:chgData name="Sanders Wang" userId="089d73b8-785c-4012-b931-81c632b6c9c7" providerId="ADAL" clId="{5354F822-A9E9-4067-BCDA-0FDA68F60510}" dt="2021-03-13T10:44:41.596" v="9368" actId="1076"/>
          <ac:picMkLst>
            <pc:docMk/>
            <pc:sldMk cId="3289429343" sldId="259"/>
            <ac:picMk id="15" creationId="{16EA132E-6D5E-4AB1-A7DC-C5C3F6B23052}"/>
          </ac:picMkLst>
        </pc:picChg>
        <pc:picChg chg="add del mod">
          <ac:chgData name="Sanders Wang" userId="089d73b8-785c-4012-b931-81c632b6c9c7" providerId="ADAL" clId="{5354F822-A9E9-4067-BCDA-0FDA68F60510}" dt="2021-03-11T14:16:51.854" v="6715" actId="478"/>
          <ac:picMkLst>
            <pc:docMk/>
            <pc:sldMk cId="3289429343" sldId="259"/>
            <ac:picMk id="16" creationId="{0713BEFB-72F1-450E-A262-B5B96ECEEE7F}"/>
          </ac:picMkLst>
        </pc:picChg>
        <pc:picChg chg="add mod">
          <ac:chgData name="Sanders Wang" userId="089d73b8-785c-4012-b931-81c632b6c9c7" providerId="ADAL" clId="{5354F822-A9E9-4067-BCDA-0FDA68F60510}" dt="2021-03-12T19:50:12.028" v="9006" actId="1036"/>
          <ac:picMkLst>
            <pc:docMk/>
            <pc:sldMk cId="3289429343" sldId="259"/>
            <ac:picMk id="17" creationId="{136048F2-25A1-4767-97FE-DFFF06CD4F63}"/>
          </ac:picMkLst>
        </pc:picChg>
        <pc:picChg chg="add del mod">
          <ac:chgData name="Sanders Wang" userId="089d73b8-785c-4012-b931-81c632b6c9c7" providerId="ADAL" clId="{5354F822-A9E9-4067-BCDA-0FDA68F60510}" dt="2021-03-10T20:05:22.808" v="4576" actId="478"/>
          <ac:picMkLst>
            <pc:docMk/>
            <pc:sldMk cId="3289429343" sldId="259"/>
            <ac:picMk id="18" creationId="{B7847499-6269-44F1-9D81-14947DE1BC6C}"/>
          </ac:picMkLst>
        </pc:picChg>
        <pc:picChg chg="add del mod">
          <ac:chgData name="Sanders Wang" userId="089d73b8-785c-4012-b931-81c632b6c9c7" providerId="ADAL" clId="{5354F822-A9E9-4067-BCDA-0FDA68F60510}" dt="2021-03-12T19:45:38.382" v="8953" actId="478"/>
          <ac:picMkLst>
            <pc:docMk/>
            <pc:sldMk cId="3289429343" sldId="259"/>
            <ac:picMk id="20" creationId="{6A337F93-F897-4990-8435-DA821635AE62}"/>
          </ac:picMkLst>
        </pc:picChg>
        <pc:picChg chg="add del mod">
          <ac:chgData name="Sanders Wang" userId="089d73b8-785c-4012-b931-81c632b6c9c7" providerId="ADAL" clId="{5354F822-A9E9-4067-BCDA-0FDA68F60510}" dt="2021-03-12T19:45:47.693" v="8955" actId="478"/>
          <ac:picMkLst>
            <pc:docMk/>
            <pc:sldMk cId="3289429343" sldId="259"/>
            <ac:picMk id="22" creationId="{928F1BDA-8D5F-42DF-A6C6-39E293E5ABED}"/>
          </ac:picMkLst>
        </pc:picChg>
        <pc:picChg chg="add del mod">
          <ac:chgData name="Sanders Wang" userId="089d73b8-785c-4012-b931-81c632b6c9c7" providerId="ADAL" clId="{5354F822-A9E9-4067-BCDA-0FDA68F60510}" dt="2021-03-11T14:19:27.465" v="6733" actId="478"/>
          <ac:picMkLst>
            <pc:docMk/>
            <pc:sldMk cId="3289429343" sldId="259"/>
            <ac:picMk id="22" creationId="{DD494428-EEBF-428F-8DDF-8C2E0816B6C8}"/>
          </ac:picMkLst>
        </pc:picChg>
        <pc:picChg chg="add del mod">
          <ac:chgData name="Sanders Wang" userId="089d73b8-785c-4012-b931-81c632b6c9c7" providerId="ADAL" clId="{5354F822-A9E9-4067-BCDA-0FDA68F60510}" dt="2021-03-11T14:36:04.237" v="6753" actId="478"/>
          <ac:picMkLst>
            <pc:docMk/>
            <pc:sldMk cId="3289429343" sldId="259"/>
            <ac:picMk id="24" creationId="{D3C89557-81F4-4082-BA76-BED29243465F}"/>
          </ac:picMkLst>
        </pc:picChg>
        <pc:picChg chg="add del mod ord">
          <ac:chgData name="Sanders Wang" userId="089d73b8-785c-4012-b931-81c632b6c9c7" providerId="ADAL" clId="{5354F822-A9E9-4067-BCDA-0FDA68F60510}" dt="2021-03-12T20:11:53.843" v="9114" actId="478"/>
          <ac:picMkLst>
            <pc:docMk/>
            <pc:sldMk cId="3289429343" sldId="259"/>
            <ac:picMk id="25" creationId="{38017EA2-BB8F-4471-95A9-479C1EF6FF9C}"/>
          </ac:picMkLst>
        </pc:picChg>
        <pc:picChg chg="add del mod">
          <ac:chgData name="Sanders Wang" userId="089d73b8-785c-4012-b931-81c632b6c9c7" providerId="ADAL" clId="{5354F822-A9E9-4067-BCDA-0FDA68F60510}" dt="2021-03-11T14:36:22.807" v="6759" actId="478"/>
          <ac:picMkLst>
            <pc:docMk/>
            <pc:sldMk cId="3289429343" sldId="259"/>
            <ac:picMk id="25" creationId="{5473A6F4-6347-43F2-9917-433BBD9FB188}"/>
          </ac:picMkLst>
        </pc:picChg>
        <pc:picChg chg="add del mod">
          <ac:chgData name="Sanders Wang" userId="089d73b8-785c-4012-b931-81c632b6c9c7" providerId="ADAL" clId="{5354F822-A9E9-4067-BCDA-0FDA68F60510}" dt="2021-03-11T14:36:25.357" v="6760" actId="478"/>
          <ac:picMkLst>
            <pc:docMk/>
            <pc:sldMk cId="3289429343" sldId="259"/>
            <ac:picMk id="26" creationId="{C5540B3D-0F8A-4E09-A05A-5A1913ADD61C}"/>
          </ac:picMkLst>
        </pc:picChg>
        <pc:picChg chg="add del mod">
          <ac:chgData name="Sanders Wang" userId="089d73b8-785c-4012-b931-81c632b6c9c7" providerId="ADAL" clId="{5354F822-A9E9-4067-BCDA-0FDA68F60510}" dt="2021-03-10T20:18:11.261" v="4687" actId="478"/>
          <ac:picMkLst>
            <pc:docMk/>
            <pc:sldMk cId="3289429343" sldId="259"/>
            <ac:picMk id="28" creationId="{8E3BCD66-0AE1-49FA-B207-EAF5C1366DEB}"/>
          </ac:picMkLst>
        </pc:picChg>
        <pc:picChg chg="add del mod">
          <ac:chgData name="Sanders Wang" userId="089d73b8-785c-4012-b931-81c632b6c9c7" providerId="ADAL" clId="{5354F822-A9E9-4067-BCDA-0FDA68F60510}" dt="2021-03-10T20:15:44.326" v="4674" actId="478"/>
          <ac:picMkLst>
            <pc:docMk/>
            <pc:sldMk cId="3289429343" sldId="259"/>
            <ac:picMk id="30" creationId="{128CFFDB-1F09-419D-888F-E243089A20E3}"/>
          </ac:picMkLst>
        </pc:picChg>
        <pc:picChg chg="add del mod">
          <ac:chgData name="Sanders Wang" userId="089d73b8-785c-4012-b931-81c632b6c9c7" providerId="ADAL" clId="{5354F822-A9E9-4067-BCDA-0FDA68F60510}" dt="2021-03-11T14:17:14.445" v="6720" actId="478"/>
          <ac:picMkLst>
            <pc:docMk/>
            <pc:sldMk cId="3289429343" sldId="259"/>
            <ac:picMk id="31" creationId="{55273134-D5D6-468A-B7AA-B5CDBB36774E}"/>
          </ac:picMkLst>
        </pc:picChg>
        <pc:picChg chg="add del mod">
          <ac:chgData name="Sanders Wang" userId="089d73b8-785c-4012-b931-81c632b6c9c7" providerId="ADAL" clId="{5354F822-A9E9-4067-BCDA-0FDA68F60510}" dt="2021-03-11T08:52:59.733" v="4971" actId="478"/>
          <ac:picMkLst>
            <pc:docMk/>
            <pc:sldMk cId="3289429343" sldId="259"/>
            <ac:picMk id="32" creationId="{129E56FD-F0DF-494E-ABE5-6777DA88B0E7}"/>
          </ac:picMkLst>
        </pc:picChg>
        <pc:picChg chg="add del mod">
          <ac:chgData name="Sanders Wang" userId="089d73b8-785c-4012-b931-81c632b6c9c7" providerId="ADAL" clId="{5354F822-A9E9-4067-BCDA-0FDA68F60510}" dt="2021-03-12T19:46:18.796" v="8963" actId="478"/>
          <ac:picMkLst>
            <pc:docMk/>
            <pc:sldMk cId="3289429343" sldId="259"/>
            <ac:picMk id="33" creationId="{B9A48248-B92D-4F20-851D-422CCC8F6930}"/>
          </ac:picMkLst>
        </pc:picChg>
        <pc:picChg chg="add del mod ord">
          <ac:chgData name="Sanders Wang" userId="089d73b8-785c-4012-b931-81c632b6c9c7" providerId="ADAL" clId="{5354F822-A9E9-4067-BCDA-0FDA68F60510}" dt="2021-03-11T14:39:40.841" v="6792" actId="478"/>
          <ac:picMkLst>
            <pc:docMk/>
            <pc:sldMk cId="3289429343" sldId="259"/>
            <ac:picMk id="34" creationId="{355C07F3-7AD3-4232-8262-BF6FDFF067DD}"/>
          </ac:picMkLst>
        </pc:picChg>
        <pc:picChg chg="add del mod">
          <ac:chgData name="Sanders Wang" userId="089d73b8-785c-4012-b931-81c632b6c9c7" providerId="ADAL" clId="{5354F822-A9E9-4067-BCDA-0FDA68F60510}" dt="2021-03-11T14:19:39.089" v="6736" actId="478"/>
          <ac:picMkLst>
            <pc:docMk/>
            <pc:sldMk cId="3289429343" sldId="259"/>
            <ac:picMk id="35" creationId="{77AB26AE-79C4-424F-8A65-8BCA2AA2E79C}"/>
          </ac:picMkLst>
        </pc:picChg>
        <pc:picChg chg="add mod">
          <ac:chgData name="Sanders Wang" userId="089d73b8-785c-4012-b931-81c632b6c9c7" providerId="ADAL" clId="{5354F822-A9E9-4067-BCDA-0FDA68F60510}" dt="2021-03-13T10:32:37.328" v="9285" actId="1076"/>
          <ac:picMkLst>
            <pc:docMk/>
            <pc:sldMk cId="3289429343" sldId="259"/>
            <ac:picMk id="35" creationId="{F8F7918E-E881-476C-87F1-072CB1AC9F6B}"/>
          </ac:picMkLst>
        </pc:picChg>
        <pc:picChg chg="add del mod">
          <ac:chgData name="Sanders Wang" userId="089d73b8-785c-4012-b931-81c632b6c9c7" providerId="ADAL" clId="{5354F822-A9E9-4067-BCDA-0FDA68F60510}" dt="2021-03-11T14:36:27.371" v="6761" actId="478"/>
          <ac:picMkLst>
            <pc:docMk/>
            <pc:sldMk cId="3289429343" sldId="259"/>
            <ac:picMk id="36" creationId="{8A386BED-F1B3-4C9B-84A4-B7DE5EA73E50}"/>
          </ac:picMkLst>
        </pc:picChg>
        <pc:picChg chg="add del mod">
          <ac:chgData name="Sanders Wang" userId="089d73b8-785c-4012-b931-81c632b6c9c7" providerId="ADAL" clId="{5354F822-A9E9-4067-BCDA-0FDA68F60510}" dt="2021-03-11T14:36:29.872" v="6762" actId="478"/>
          <ac:picMkLst>
            <pc:docMk/>
            <pc:sldMk cId="3289429343" sldId="259"/>
            <ac:picMk id="37" creationId="{2B4C9147-AF7D-43D4-840B-24630CD40EEC}"/>
          </ac:picMkLst>
        </pc:picChg>
        <pc:picChg chg="add mod">
          <ac:chgData name="Sanders Wang" userId="089d73b8-785c-4012-b931-81c632b6c9c7" providerId="ADAL" clId="{5354F822-A9E9-4067-BCDA-0FDA68F60510}" dt="2021-03-13T10:31:23.710" v="9276" actId="1037"/>
          <ac:picMkLst>
            <pc:docMk/>
            <pc:sldMk cId="3289429343" sldId="259"/>
            <ac:picMk id="37" creationId="{ED176610-E5CC-41C8-89D2-895F9970D485}"/>
          </ac:picMkLst>
        </pc:picChg>
        <pc:picChg chg="add del mod">
          <ac:chgData name="Sanders Wang" userId="089d73b8-785c-4012-b931-81c632b6c9c7" providerId="ADAL" clId="{5354F822-A9E9-4067-BCDA-0FDA68F60510}" dt="2021-03-11T14:36:31.945" v="6763" actId="478"/>
          <ac:picMkLst>
            <pc:docMk/>
            <pc:sldMk cId="3289429343" sldId="259"/>
            <ac:picMk id="38" creationId="{48FA4DBD-5B39-473D-ABAB-9CAC9164DD58}"/>
          </ac:picMkLst>
        </pc:picChg>
        <pc:picChg chg="add mod">
          <ac:chgData name="Sanders Wang" userId="089d73b8-785c-4012-b931-81c632b6c9c7" providerId="ADAL" clId="{5354F822-A9E9-4067-BCDA-0FDA68F60510}" dt="2021-03-12T20:12:51.316" v="9131" actId="1076"/>
          <ac:picMkLst>
            <pc:docMk/>
            <pc:sldMk cId="3289429343" sldId="259"/>
            <ac:picMk id="39" creationId="{7F949B51-7BC9-46E4-89D0-EF255AE51378}"/>
          </ac:picMkLst>
        </pc:picChg>
        <pc:picChg chg="add del mod">
          <ac:chgData name="Sanders Wang" userId="089d73b8-785c-4012-b931-81c632b6c9c7" providerId="ADAL" clId="{5354F822-A9E9-4067-BCDA-0FDA68F60510}" dt="2021-03-11T08:53:12.976" v="4975" actId="478"/>
          <ac:picMkLst>
            <pc:docMk/>
            <pc:sldMk cId="3289429343" sldId="259"/>
            <ac:picMk id="39" creationId="{D9683E70-478D-49C8-A790-12406862ABDB}"/>
          </ac:picMkLst>
        </pc:picChg>
        <pc:picChg chg="add mod">
          <ac:chgData name="Sanders Wang" userId="089d73b8-785c-4012-b931-81c632b6c9c7" providerId="ADAL" clId="{5354F822-A9E9-4067-BCDA-0FDA68F60510}" dt="2021-03-12T20:12:29.646" v="9124" actId="1076"/>
          <ac:picMkLst>
            <pc:docMk/>
            <pc:sldMk cId="3289429343" sldId="259"/>
            <ac:picMk id="45" creationId="{2CBFBF01-6C91-4034-8C22-F06478CCC437}"/>
          </ac:picMkLst>
        </pc:picChg>
        <pc:picChg chg="add mod ord">
          <ac:chgData name="Sanders Wang" userId="089d73b8-785c-4012-b931-81c632b6c9c7" providerId="ADAL" clId="{5354F822-A9E9-4067-BCDA-0FDA68F60510}" dt="2021-03-13T10:31:23.710" v="9276" actId="1037"/>
          <ac:picMkLst>
            <pc:docMk/>
            <pc:sldMk cId="3289429343" sldId="259"/>
            <ac:picMk id="46" creationId="{4B623916-B672-4AA8-A5D6-1364EBE13E34}"/>
          </ac:picMkLst>
        </pc:picChg>
        <pc:picChg chg="add mod">
          <ac:chgData name="Sanders Wang" userId="089d73b8-785c-4012-b931-81c632b6c9c7" providerId="ADAL" clId="{5354F822-A9E9-4067-BCDA-0FDA68F60510}" dt="2021-03-12T20:14:57.218" v="9151" actId="1037"/>
          <ac:picMkLst>
            <pc:docMk/>
            <pc:sldMk cId="3289429343" sldId="259"/>
            <ac:picMk id="48" creationId="{37E3973F-ED7C-4DC4-ABDE-616AD855E10D}"/>
          </ac:picMkLst>
        </pc:picChg>
        <pc:picChg chg="add mod">
          <ac:chgData name="Sanders Wang" userId="089d73b8-785c-4012-b931-81c632b6c9c7" providerId="ADAL" clId="{5354F822-A9E9-4067-BCDA-0FDA68F60510}" dt="2021-03-13T10:31:23.710" v="9276" actId="1037"/>
          <ac:picMkLst>
            <pc:docMk/>
            <pc:sldMk cId="3289429343" sldId="259"/>
            <ac:picMk id="49" creationId="{85171B1E-7C20-464A-9888-48C9B875D2F2}"/>
          </ac:picMkLst>
        </pc:picChg>
        <pc:picChg chg="add mod">
          <ac:chgData name="Sanders Wang" userId="089d73b8-785c-4012-b931-81c632b6c9c7" providerId="ADAL" clId="{5354F822-A9E9-4067-BCDA-0FDA68F60510}" dt="2021-03-13T10:31:34.329" v="9278" actId="1076"/>
          <ac:picMkLst>
            <pc:docMk/>
            <pc:sldMk cId="3289429343" sldId="259"/>
            <ac:picMk id="52" creationId="{E40FB2AF-FFB6-42E6-A711-1A76C682B63E}"/>
          </ac:picMkLst>
        </pc:picChg>
        <pc:picChg chg="add mod">
          <ac:chgData name="Sanders Wang" userId="089d73b8-785c-4012-b931-81c632b6c9c7" providerId="ADAL" clId="{5354F822-A9E9-4067-BCDA-0FDA68F60510}" dt="2021-03-13T10:31:23.710" v="9276" actId="1037"/>
          <ac:picMkLst>
            <pc:docMk/>
            <pc:sldMk cId="3289429343" sldId="259"/>
            <ac:picMk id="54" creationId="{D39E5C3C-1687-4F29-ADF3-37B71FC0ABCF}"/>
          </ac:picMkLst>
        </pc:picChg>
        <pc:picChg chg="add mod">
          <ac:chgData name="Sanders Wang" userId="089d73b8-785c-4012-b931-81c632b6c9c7" providerId="ADAL" clId="{5354F822-A9E9-4067-BCDA-0FDA68F60510}" dt="2021-03-13T10:37:18.740" v="9351" actId="1037"/>
          <ac:picMkLst>
            <pc:docMk/>
            <pc:sldMk cId="3289429343" sldId="259"/>
            <ac:picMk id="63" creationId="{10F48830-E8BF-4F5C-8A02-EC27B26CDF38}"/>
          </ac:picMkLst>
        </pc:picChg>
        <pc:picChg chg="add del mod">
          <ac:chgData name="Sanders Wang" userId="089d73b8-785c-4012-b931-81c632b6c9c7" providerId="ADAL" clId="{5354F822-A9E9-4067-BCDA-0FDA68F60510}" dt="2021-03-12T19:46:32.154" v="8965" actId="478"/>
          <ac:picMkLst>
            <pc:docMk/>
            <pc:sldMk cId="3289429343" sldId="259"/>
            <ac:picMk id="64" creationId="{BA1D3ED5-9A8E-4CEB-8368-9D318DB147AA}"/>
          </ac:picMkLst>
        </pc:picChg>
        <pc:picChg chg="add del mod">
          <ac:chgData name="Sanders Wang" userId="089d73b8-785c-4012-b931-81c632b6c9c7" providerId="ADAL" clId="{5354F822-A9E9-4067-BCDA-0FDA68F60510}" dt="2021-03-11T14:19:47.830" v="6738" actId="478"/>
          <ac:picMkLst>
            <pc:docMk/>
            <pc:sldMk cId="3289429343" sldId="259"/>
            <ac:picMk id="65" creationId="{BAAB2CB2-8AC5-41CB-90A8-C77F7DDE6BD2}"/>
          </ac:picMkLst>
        </pc:picChg>
        <pc:picChg chg="add del mod">
          <ac:chgData name="Sanders Wang" userId="089d73b8-785c-4012-b931-81c632b6c9c7" providerId="ADAL" clId="{5354F822-A9E9-4067-BCDA-0FDA68F60510}" dt="2021-03-11T14:37:36.425" v="6776" actId="478"/>
          <ac:picMkLst>
            <pc:docMk/>
            <pc:sldMk cId="3289429343" sldId="259"/>
            <ac:picMk id="66" creationId="{5C3BA40C-B761-43DD-8079-D8DC4B6CB705}"/>
          </ac:picMkLst>
        </pc:picChg>
        <pc:picChg chg="add del mod">
          <ac:chgData name="Sanders Wang" userId="089d73b8-785c-4012-b931-81c632b6c9c7" providerId="ADAL" clId="{5354F822-A9E9-4067-BCDA-0FDA68F60510}" dt="2021-03-11T14:39:35.606" v="6790" actId="478"/>
          <ac:picMkLst>
            <pc:docMk/>
            <pc:sldMk cId="3289429343" sldId="259"/>
            <ac:picMk id="67" creationId="{FB2FFC37-EEB1-4055-894C-4EB1B560474F}"/>
          </ac:picMkLst>
        </pc:picChg>
        <pc:picChg chg="add del mod">
          <ac:chgData name="Sanders Wang" userId="089d73b8-785c-4012-b931-81c632b6c9c7" providerId="ADAL" clId="{5354F822-A9E9-4067-BCDA-0FDA68F60510}" dt="2021-03-11T14:39:38.418" v="6791" actId="478"/>
          <ac:picMkLst>
            <pc:docMk/>
            <pc:sldMk cId="3289429343" sldId="259"/>
            <ac:picMk id="68" creationId="{D1371CB4-C411-4543-9B81-A815E6304A8E}"/>
          </ac:picMkLst>
        </pc:picChg>
        <pc:picChg chg="add del mod">
          <ac:chgData name="Sanders Wang" userId="089d73b8-785c-4012-b931-81c632b6c9c7" providerId="ADAL" clId="{5354F822-A9E9-4067-BCDA-0FDA68F60510}" dt="2021-03-11T14:39:23.459" v="6786" actId="478"/>
          <ac:picMkLst>
            <pc:docMk/>
            <pc:sldMk cId="3289429343" sldId="259"/>
            <ac:picMk id="70" creationId="{9D9FEB33-2545-4B46-923F-B6295DF950B6}"/>
          </ac:picMkLst>
        </pc:picChg>
        <pc:picChg chg="add del mod">
          <ac:chgData name="Sanders Wang" userId="089d73b8-785c-4012-b931-81c632b6c9c7" providerId="ADAL" clId="{5354F822-A9E9-4067-BCDA-0FDA68F60510}" dt="2021-03-11T19:43:18.891" v="8777" actId="478"/>
          <ac:picMkLst>
            <pc:docMk/>
            <pc:sldMk cId="3289429343" sldId="259"/>
            <ac:picMk id="71" creationId="{7380BF36-81FA-431F-8381-343137944549}"/>
          </ac:picMkLst>
        </pc:picChg>
        <pc:picChg chg="add del mod">
          <ac:chgData name="Sanders Wang" userId="089d73b8-785c-4012-b931-81c632b6c9c7" providerId="ADAL" clId="{5354F822-A9E9-4067-BCDA-0FDA68F60510}" dt="2021-03-12T20:02:24.093" v="9082" actId="478"/>
          <ac:picMkLst>
            <pc:docMk/>
            <pc:sldMk cId="3289429343" sldId="259"/>
            <ac:picMk id="76" creationId="{6D83C979-5B72-44CB-860C-6DF188D69277}"/>
          </ac:picMkLst>
        </pc:picChg>
        <pc:picChg chg="add mod">
          <ac:chgData name="Sanders Wang" userId="089d73b8-785c-4012-b931-81c632b6c9c7" providerId="ADAL" clId="{5354F822-A9E9-4067-BCDA-0FDA68F60510}" dt="2021-03-13T10:32:55.151" v="9291" actId="1076"/>
          <ac:picMkLst>
            <pc:docMk/>
            <pc:sldMk cId="3289429343" sldId="259"/>
            <ac:picMk id="93" creationId="{06DDC72C-F137-40B1-AECA-CCB57CE30B69}"/>
          </ac:picMkLst>
        </pc:picChg>
        <pc:picChg chg="mod">
          <ac:chgData name="Sanders Wang" userId="089d73b8-785c-4012-b931-81c632b6c9c7" providerId="ADAL" clId="{5354F822-A9E9-4067-BCDA-0FDA68F60510}" dt="2021-03-11T11:59:13.801" v="5536"/>
          <ac:picMkLst>
            <pc:docMk/>
            <pc:sldMk cId="3289429343" sldId="259"/>
            <ac:picMk id="99" creationId="{94C49F43-0C44-4A4D-BB70-B25CAAF61D35}"/>
          </ac:picMkLst>
        </pc:picChg>
        <pc:picChg chg="mod">
          <ac:chgData name="Sanders Wang" userId="089d73b8-785c-4012-b931-81c632b6c9c7" providerId="ADAL" clId="{5354F822-A9E9-4067-BCDA-0FDA68F60510}" dt="2021-03-11T11:59:51.520" v="5538"/>
          <ac:picMkLst>
            <pc:docMk/>
            <pc:sldMk cId="3289429343" sldId="259"/>
            <ac:picMk id="102" creationId="{45272B2B-9BBF-4FFF-8BC7-3A028D8F4798}"/>
          </ac:picMkLst>
        </pc:picChg>
        <pc:picChg chg="add del mod">
          <ac:chgData name="Sanders Wang" userId="089d73b8-785c-4012-b931-81c632b6c9c7" providerId="ADAL" clId="{5354F822-A9E9-4067-BCDA-0FDA68F60510}" dt="2021-03-12T19:35:19.607" v="8891" actId="478"/>
          <ac:picMkLst>
            <pc:docMk/>
            <pc:sldMk cId="3289429343" sldId="259"/>
            <ac:picMk id="107" creationId="{DAB266A8-2AB5-4C24-A9DA-AD8DBD3CBBF4}"/>
          </ac:picMkLst>
        </pc:picChg>
        <pc:picChg chg="add del mod">
          <ac:chgData name="Sanders Wang" userId="089d73b8-785c-4012-b931-81c632b6c9c7" providerId="ADAL" clId="{5354F822-A9E9-4067-BCDA-0FDA68F60510}" dt="2021-03-12T19:41:27.022" v="8926" actId="478"/>
          <ac:picMkLst>
            <pc:docMk/>
            <pc:sldMk cId="3289429343" sldId="259"/>
            <ac:picMk id="109" creationId="{7ED4F183-6E3D-4CE5-83C4-6C31CF58AD22}"/>
          </ac:picMkLst>
        </pc:picChg>
        <pc:picChg chg="mod">
          <ac:chgData name="Sanders Wang" userId="089d73b8-785c-4012-b931-81c632b6c9c7" providerId="ADAL" clId="{5354F822-A9E9-4067-BCDA-0FDA68F60510}" dt="2021-03-13T10:33:18.696" v="9297" actId="1076"/>
          <ac:picMkLst>
            <pc:docMk/>
            <pc:sldMk cId="3289429343" sldId="259"/>
            <ac:picMk id="110" creationId="{0E91C5AE-1733-441D-9AD3-F933BE0E9041}"/>
          </ac:picMkLst>
        </pc:picChg>
        <pc:picChg chg="add del mod">
          <ac:chgData name="Sanders Wang" userId="089d73b8-785c-4012-b931-81c632b6c9c7" providerId="ADAL" clId="{5354F822-A9E9-4067-BCDA-0FDA68F60510}" dt="2021-03-12T19:41:52.582" v="8934" actId="478"/>
          <ac:picMkLst>
            <pc:docMk/>
            <pc:sldMk cId="3289429343" sldId="259"/>
            <ac:picMk id="110" creationId="{2AD5932F-ED00-4489-9EA4-ACAF2A8C3114}"/>
          </ac:picMkLst>
        </pc:picChg>
        <pc:picChg chg="add mod">
          <ac:chgData name="Sanders Wang" userId="089d73b8-785c-4012-b931-81c632b6c9c7" providerId="ADAL" clId="{5354F822-A9E9-4067-BCDA-0FDA68F60510}" dt="2021-03-12T19:50:12.028" v="9006" actId="1036"/>
          <ac:picMkLst>
            <pc:docMk/>
            <pc:sldMk cId="3289429343" sldId="259"/>
            <ac:picMk id="111" creationId="{8560D45D-5032-408D-96A5-706F49E3AAE1}"/>
          </ac:picMkLst>
        </pc:picChg>
        <pc:picChg chg="add mod">
          <ac:chgData name="Sanders Wang" userId="089d73b8-785c-4012-b931-81c632b6c9c7" providerId="ADAL" clId="{5354F822-A9E9-4067-BCDA-0FDA68F60510}" dt="2021-03-13T10:31:39.050" v="9279" actId="1076"/>
          <ac:picMkLst>
            <pc:docMk/>
            <pc:sldMk cId="3289429343" sldId="259"/>
            <ac:picMk id="112" creationId="{35F26AA9-A39F-43CC-8571-02F8FD180136}"/>
          </ac:picMkLst>
        </pc:picChg>
        <pc:picChg chg="add mod">
          <ac:chgData name="Sanders Wang" userId="089d73b8-785c-4012-b931-81c632b6c9c7" providerId="ADAL" clId="{5354F822-A9E9-4067-BCDA-0FDA68F60510}" dt="2021-03-13T10:31:23.710" v="9276" actId="1037"/>
          <ac:picMkLst>
            <pc:docMk/>
            <pc:sldMk cId="3289429343" sldId="259"/>
            <ac:picMk id="114" creationId="{1697BB3A-FC07-413A-A840-8317B9EA885D}"/>
          </ac:picMkLst>
        </pc:picChg>
        <pc:picChg chg="add mod">
          <ac:chgData name="Sanders Wang" userId="089d73b8-785c-4012-b931-81c632b6c9c7" providerId="ADAL" clId="{5354F822-A9E9-4067-BCDA-0FDA68F60510}" dt="2021-03-13T10:31:23.710" v="9276" actId="1037"/>
          <ac:picMkLst>
            <pc:docMk/>
            <pc:sldMk cId="3289429343" sldId="259"/>
            <ac:picMk id="115" creationId="{48CEF4AA-0CF1-4846-924F-46E9FEFFAFA2}"/>
          </ac:picMkLst>
        </pc:picChg>
        <pc:picChg chg="add mod">
          <ac:chgData name="Sanders Wang" userId="089d73b8-785c-4012-b931-81c632b6c9c7" providerId="ADAL" clId="{5354F822-A9E9-4067-BCDA-0FDA68F60510}" dt="2021-03-13T10:31:23.710" v="9276" actId="1037"/>
          <ac:picMkLst>
            <pc:docMk/>
            <pc:sldMk cId="3289429343" sldId="259"/>
            <ac:picMk id="117" creationId="{1AE99A65-91DB-408B-BFAA-C7A49AEED186}"/>
          </ac:picMkLst>
        </pc:picChg>
        <pc:picChg chg="add mod">
          <ac:chgData name="Sanders Wang" userId="089d73b8-785c-4012-b931-81c632b6c9c7" providerId="ADAL" clId="{5354F822-A9E9-4067-BCDA-0FDA68F60510}" dt="2021-03-13T10:31:23.710" v="9276" actId="1037"/>
          <ac:picMkLst>
            <pc:docMk/>
            <pc:sldMk cId="3289429343" sldId="259"/>
            <ac:picMk id="127" creationId="{C9810058-9A82-4F18-B556-E50FDC8374D0}"/>
          </ac:picMkLst>
        </pc:picChg>
        <pc:picChg chg="add del mod">
          <ac:chgData name="Sanders Wang" userId="089d73b8-785c-4012-b931-81c632b6c9c7" providerId="ADAL" clId="{5354F822-A9E9-4067-BCDA-0FDA68F60510}" dt="2021-03-12T20:02:30.269" v="9084" actId="478"/>
          <ac:picMkLst>
            <pc:docMk/>
            <pc:sldMk cId="3289429343" sldId="259"/>
            <ac:picMk id="129" creationId="{FA746D01-B4A1-4417-893D-0F51358429A8}"/>
          </ac:picMkLst>
        </pc:picChg>
        <pc:picChg chg="add mod">
          <ac:chgData name="Sanders Wang" userId="089d73b8-785c-4012-b931-81c632b6c9c7" providerId="ADAL" clId="{5354F822-A9E9-4067-BCDA-0FDA68F60510}" dt="2021-03-13T10:44:41.596" v="9368" actId="1076"/>
          <ac:picMkLst>
            <pc:docMk/>
            <pc:sldMk cId="3289429343" sldId="259"/>
            <ac:picMk id="131" creationId="{36C62B0B-6DEA-4675-B62B-C5E85F6E830D}"/>
          </ac:picMkLst>
        </pc:picChg>
        <pc:picChg chg="add mod">
          <ac:chgData name="Sanders Wang" userId="089d73b8-785c-4012-b931-81c632b6c9c7" providerId="ADAL" clId="{5354F822-A9E9-4067-BCDA-0FDA68F60510}" dt="2021-03-13T10:44:41.596" v="9368" actId="1076"/>
          <ac:picMkLst>
            <pc:docMk/>
            <pc:sldMk cId="3289429343" sldId="259"/>
            <ac:picMk id="132" creationId="{68AFE04A-BB0C-432C-BB3D-02B12C9EF23C}"/>
          </ac:picMkLst>
        </pc:picChg>
        <pc:picChg chg="add del mod ord">
          <ac:chgData name="Sanders Wang" userId="089d73b8-785c-4012-b931-81c632b6c9c7" providerId="ADAL" clId="{5354F822-A9E9-4067-BCDA-0FDA68F60510}" dt="2021-03-11T14:17:22.294" v="6722" actId="478"/>
          <ac:picMkLst>
            <pc:docMk/>
            <pc:sldMk cId="3289429343" sldId="259"/>
            <ac:picMk id="132" creationId="{6A5EEF58-BE6C-4D27-9F45-8B384AB38346}"/>
          </ac:picMkLst>
        </pc:picChg>
        <pc:picChg chg="add mod">
          <ac:chgData name="Sanders Wang" userId="089d73b8-785c-4012-b931-81c632b6c9c7" providerId="ADAL" clId="{5354F822-A9E9-4067-BCDA-0FDA68F60510}" dt="2021-03-13T10:31:23.710" v="9276" actId="1037"/>
          <ac:picMkLst>
            <pc:docMk/>
            <pc:sldMk cId="3289429343" sldId="259"/>
            <ac:picMk id="133" creationId="{279FD18B-900A-41B7-83DC-B03EBB02C57D}"/>
          </ac:picMkLst>
        </pc:picChg>
        <pc:picChg chg="add mod">
          <ac:chgData name="Sanders Wang" userId="089d73b8-785c-4012-b931-81c632b6c9c7" providerId="ADAL" clId="{5354F822-A9E9-4067-BCDA-0FDA68F60510}" dt="2021-03-13T10:44:53.992" v="9369" actId="1076"/>
          <ac:picMkLst>
            <pc:docMk/>
            <pc:sldMk cId="3289429343" sldId="259"/>
            <ac:picMk id="134" creationId="{B01774AA-665F-48CF-8C3E-55CAA8445621}"/>
          </ac:picMkLst>
        </pc:picChg>
        <pc:picChg chg="add mod">
          <ac:chgData name="Sanders Wang" userId="089d73b8-785c-4012-b931-81c632b6c9c7" providerId="ADAL" clId="{5354F822-A9E9-4067-BCDA-0FDA68F60510}" dt="2021-03-13T10:31:23.710" v="9276" actId="1037"/>
          <ac:picMkLst>
            <pc:docMk/>
            <pc:sldMk cId="3289429343" sldId="259"/>
            <ac:picMk id="135" creationId="{370B569F-33C6-4878-BF5E-6C26C530180B}"/>
          </ac:picMkLst>
        </pc:picChg>
        <pc:picChg chg="add mod">
          <ac:chgData name="Sanders Wang" userId="089d73b8-785c-4012-b931-81c632b6c9c7" providerId="ADAL" clId="{5354F822-A9E9-4067-BCDA-0FDA68F60510}" dt="2021-03-13T10:37:18.740" v="9351" actId="1037"/>
          <ac:picMkLst>
            <pc:docMk/>
            <pc:sldMk cId="3289429343" sldId="259"/>
            <ac:picMk id="136" creationId="{368D2070-DF2B-40CD-8E48-8FED2489BDE7}"/>
          </ac:picMkLst>
        </pc:picChg>
        <pc:picChg chg="add del mod">
          <ac:chgData name="Sanders Wang" userId="089d73b8-785c-4012-b931-81c632b6c9c7" providerId="ADAL" clId="{5354F822-A9E9-4067-BCDA-0FDA68F60510}" dt="2021-03-11T12:39:17.633" v="5965" actId="478"/>
          <ac:picMkLst>
            <pc:docMk/>
            <pc:sldMk cId="3289429343" sldId="259"/>
            <ac:picMk id="136" creationId="{76C727A5-C389-4CFA-A603-51ECF8A455F9}"/>
          </ac:picMkLst>
        </pc:picChg>
        <pc:picChg chg="add del mod ord">
          <ac:chgData name="Sanders Wang" userId="089d73b8-785c-4012-b931-81c632b6c9c7" providerId="ADAL" clId="{5354F822-A9E9-4067-BCDA-0FDA68F60510}" dt="2021-03-12T20:11:55.866" v="9115" actId="478"/>
          <ac:picMkLst>
            <pc:docMk/>
            <pc:sldMk cId="3289429343" sldId="259"/>
            <ac:picMk id="137" creationId="{927AB25E-F536-4B7C-AC93-52F17EB46EA9}"/>
          </ac:picMkLst>
        </pc:picChg>
        <pc:picChg chg="add del mod">
          <ac:chgData name="Sanders Wang" userId="089d73b8-785c-4012-b931-81c632b6c9c7" providerId="ADAL" clId="{5354F822-A9E9-4067-BCDA-0FDA68F60510}" dt="2021-03-12T20:02:37.882" v="9086" actId="478"/>
          <ac:picMkLst>
            <pc:docMk/>
            <pc:sldMk cId="3289429343" sldId="259"/>
            <ac:picMk id="138" creationId="{81E7BB51-A378-44A2-AF11-96A84E9C8664}"/>
          </ac:picMkLst>
        </pc:picChg>
        <pc:picChg chg="add mod">
          <ac:chgData name="Sanders Wang" userId="089d73b8-785c-4012-b931-81c632b6c9c7" providerId="ADAL" clId="{5354F822-A9E9-4067-BCDA-0FDA68F60510}" dt="2021-03-12T20:02:35.159" v="9085" actId="571"/>
          <ac:picMkLst>
            <pc:docMk/>
            <pc:sldMk cId="3289429343" sldId="259"/>
            <ac:picMk id="140" creationId="{257A1BE0-A831-41A5-B1EA-0A2F8FD60B4C}"/>
          </ac:picMkLst>
        </pc:picChg>
        <pc:picChg chg="add mod">
          <ac:chgData name="Sanders Wang" userId="089d73b8-785c-4012-b931-81c632b6c9c7" providerId="ADAL" clId="{5354F822-A9E9-4067-BCDA-0FDA68F60510}" dt="2021-03-13T10:44:27.236" v="9366" actId="1076"/>
          <ac:picMkLst>
            <pc:docMk/>
            <pc:sldMk cId="3289429343" sldId="259"/>
            <ac:picMk id="141" creationId="{B0EFEAC1-0272-4588-B27E-B1EC20199872}"/>
          </ac:picMkLst>
        </pc:picChg>
        <pc:picChg chg="add mod">
          <ac:chgData name="Sanders Wang" userId="089d73b8-785c-4012-b931-81c632b6c9c7" providerId="ADAL" clId="{5354F822-A9E9-4067-BCDA-0FDA68F60510}" dt="2021-03-12T20:12:20.861" v="9123" actId="571"/>
          <ac:picMkLst>
            <pc:docMk/>
            <pc:sldMk cId="3289429343" sldId="259"/>
            <ac:picMk id="142" creationId="{A5D9883F-C296-4B36-893A-F6A51DCE14F7}"/>
          </ac:picMkLst>
        </pc:picChg>
        <pc:picChg chg="add mod">
          <ac:chgData name="Sanders Wang" userId="089d73b8-785c-4012-b931-81c632b6c9c7" providerId="ADAL" clId="{5354F822-A9E9-4067-BCDA-0FDA68F60510}" dt="2021-03-12T20:14:57.218" v="9151" actId="1037"/>
          <ac:picMkLst>
            <pc:docMk/>
            <pc:sldMk cId="3289429343" sldId="259"/>
            <ac:picMk id="144" creationId="{99C695BA-9733-45CD-9FC0-CDB35A04E86A}"/>
          </ac:picMkLst>
        </pc:picChg>
        <pc:picChg chg="add mod">
          <ac:chgData name="Sanders Wang" userId="089d73b8-785c-4012-b931-81c632b6c9c7" providerId="ADAL" clId="{5354F822-A9E9-4067-BCDA-0FDA68F60510}" dt="2021-03-12T20:00:01.471" v="9072" actId="1076"/>
          <ac:picMkLst>
            <pc:docMk/>
            <pc:sldMk cId="3289429343" sldId="259"/>
            <ac:picMk id="145" creationId="{14919C9E-4801-483B-8E97-FC023D700BB5}"/>
          </ac:picMkLst>
        </pc:picChg>
        <pc:picChg chg="add mod">
          <ac:chgData name="Sanders Wang" userId="089d73b8-785c-4012-b931-81c632b6c9c7" providerId="ADAL" clId="{5354F822-A9E9-4067-BCDA-0FDA68F60510}" dt="2021-03-12T20:14:57.218" v="9151" actId="1037"/>
          <ac:picMkLst>
            <pc:docMk/>
            <pc:sldMk cId="3289429343" sldId="259"/>
            <ac:picMk id="146" creationId="{C95AB2C8-265B-4EB1-AD89-7F9B5A7AA045}"/>
          </ac:picMkLst>
        </pc:picChg>
        <pc:picChg chg="add mod ord">
          <ac:chgData name="Sanders Wang" userId="089d73b8-785c-4012-b931-81c632b6c9c7" providerId="ADAL" clId="{5354F822-A9E9-4067-BCDA-0FDA68F60510}" dt="2021-03-12T19:50:12.028" v="9006" actId="1036"/>
          <ac:picMkLst>
            <pc:docMk/>
            <pc:sldMk cId="3289429343" sldId="259"/>
            <ac:picMk id="148" creationId="{9949052B-4755-40AB-B23E-16960FF22D7B}"/>
          </ac:picMkLst>
        </pc:picChg>
        <pc:picChg chg="add del mod">
          <ac:chgData name="Sanders Wang" userId="089d73b8-785c-4012-b931-81c632b6c9c7" providerId="ADAL" clId="{5354F822-A9E9-4067-BCDA-0FDA68F60510}" dt="2021-03-12T20:11:51.799" v="9113" actId="478"/>
          <ac:picMkLst>
            <pc:docMk/>
            <pc:sldMk cId="3289429343" sldId="259"/>
            <ac:picMk id="151" creationId="{91386FD6-64AE-45D0-A301-E5FC02DF2D4B}"/>
          </ac:picMkLst>
        </pc:picChg>
        <pc:picChg chg="add mod">
          <ac:chgData name="Sanders Wang" userId="089d73b8-785c-4012-b931-81c632b6c9c7" providerId="ADAL" clId="{5354F822-A9E9-4067-BCDA-0FDA68F60510}" dt="2021-03-13T10:31:23.710" v="9276" actId="1037"/>
          <ac:picMkLst>
            <pc:docMk/>
            <pc:sldMk cId="3289429343" sldId="259"/>
            <ac:picMk id="153" creationId="{5D285414-57A6-4F72-9281-FC53F1ECFB60}"/>
          </ac:picMkLst>
        </pc:picChg>
        <pc:picChg chg="add mod">
          <ac:chgData name="Sanders Wang" userId="089d73b8-785c-4012-b931-81c632b6c9c7" providerId="ADAL" clId="{5354F822-A9E9-4067-BCDA-0FDA68F60510}" dt="2021-03-13T10:37:18.740" v="9351" actId="1037"/>
          <ac:picMkLst>
            <pc:docMk/>
            <pc:sldMk cId="3289429343" sldId="259"/>
            <ac:picMk id="154" creationId="{2327EC96-8E36-46A7-98D4-26CD2B037594}"/>
          </ac:picMkLst>
        </pc:picChg>
        <pc:picChg chg="add mod">
          <ac:chgData name="Sanders Wang" userId="089d73b8-785c-4012-b931-81c632b6c9c7" providerId="ADAL" clId="{5354F822-A9E9-4067-BCDA-0FDA68F60510}" dt="2021-03-12T19:50:12.028" v="9006" actId="1036"/>
          <ac:picMkLst>
            <pc:docMk/>
            <pc:sldMk cId="3289429343" sldId="259"/>
            <ac:picMk id="157" creationId="{486913DA-BE62-443A-A09A-2AFE8A406849}"/>
          </ac:picMkLst>
        </pc:picChg>
        <pc:picChg chg="add mod">
          <ac:chgData name="Sanders Wang" userId="089d73b8-785c-4012-b931-81c632b6c9c7" providerId="ADAL" clId="{5354F822-A9E9-4067-BCDA-0FDA68F60510}" dt="2021-03-13T10:31:23.710" v="9276" actId="1037"/>
          <ac:picMkLst>
            <pc:docMk/>
            <pc:sldMk cId="3289429343" sldId="259"/>
            <ac:picMk id="159" creationId="{A0A583DE-BAF3-451A-9C79-00A9C4E92A33}"/>
          </ac:picMkLst>
        </pc:picChg>
        <pc:picChg chg="add mod">
          <ac:chgData name="Sanders Wang" userId="089d73b8-785c-4012-b931-81c632b6c9c7" providerId="ADAL" clId="{5354F822-A9E9-4067-BCDA-0FDA68F60510}" dt="2021-03-13T10:37:18.740" v="9351" actId="1037"/>
          <ac:picMkLst>
            <pc:docMk/>
            <pc:sldMk cId="3289429343" sldId="259"/>
            <ac:picMk id="160" creationId="{38C89B61-1A0B-45C5-AEA7-A8A211269FB9}"/>
          </ac:picMkLst>
        </pc:picChg>
        <pc:picChg chg="add del mod">
          <ac:chgData name="Sanders Wang" userId="089d73b8-785c-4012-b931-81c632b6c9c7" providerId="ADAL" clId="{5354F822-A9E9-4067-BCDA-0FDA68F60510}" dt="2021-03-12T19:39:44.778" v="8903" actId="478"/>
          <ac:picMkLst>
            <pc:docMk/>
            <pc:sldMk cId="3289429343" sldId="259"/>
            <ac:picMk id="163" creationId="{304CE8D0-E7B5-4CBD-B366-28622386E35D}"/>
          </ac:picMkLst>
        </pc:picChg>
        <pc:picChg chg="add del mod">
          <ac:chgData name="Sanders Wang" userId="089d73b8-785c-4012-b931-81c632b6c9c7" providerId="ADAL" clId="{5354F822-A9E9-4067-BCDA-0FDA68F60510}" dt="2021-03-12T19:39:47.126" v="8904" actId="478"/>
          <ac:picMkLst>
            <pc:docMk/>
            <pc:sldMk cId="3289429343" sldId="259"/>
            <ac:picMk id="164" creationId="{2C4BA310-71C7-4CB1-BD35-30C85B99DD72}"/>
          </ac:picMkLst>
        </pc:picChg>
        <pc:picChg chg="add del mod">
          <ac:chgData name="Sanders Wang" userId="089d73b8-785c-4012-b931-81c632b6c9c7" providerId="ADAL" clId="{5354F822-A9E9-4067-BCDA-0FDA68F60510}" dt="2021-03-12T19:39:50.015" v="8905" actId="478"/>
          <ac:picMkLst>
            <pc:docMk/>
            <pc:sldMk cId="3289429343" sldId="259"/>
            <ac:picMk id="165" creationId="{6043C2A2-3B73-47B1-BB0A-B0A83103F2A6}"/>
          </ac:picMkLst>
        </pc:picChg>
        <pc:picChg chg="add del mod">
          <ac:chgData name="Sanders Wang" userId="089d73b8-785c-4012-b931-81c632b6c9c7" providerId="ADAL" clId="{5354F822-A9E9-4067-BCDA-0FDA68F60510}" dt="2021-03-12T19:40:29.970" v="8914" actId="478"/>
          <ac:picMkLst>
            <pc:docMk/>
            <pc:sldMk cId="3289429343" sldId="259"/>
            <ac:picMk id="167" creationId="{2C2E56D9-4011-41CA-81AC-3B443D4F4135}"/>
          </ac:picMkLst>
        </pc:picChg>
        <pc:picChg chg="add del mod">
          <ac:chgData name="Sanders Wang" userId="089d73b8-785c-4012-b931-81c632b6c9c7" providerId="ADAL" clId="{5354F822-A9E9-4067-BCDA-0FDA68F60510}" dt="2021-03-12T19:40:31.752" v="8915" actId="478"/>
          <ac:picMkLst>
            <pc:docMk/>
            <pc:sldMk cId="3289429343" sldId="259"/>
            <ac:picMk id="168" creationId="{FC3E1C7C-8082-4C39-8925-1ED233B45820}"/>
          </ac:picMkLst>
        </pc:picChg>
        <pc:picChg chg="add del mod">
          <ac:chgData name="Sanders Wang" userId="089d73b8-785c-4012-b931-81c632b6c9c7" providerId="ADAL" clId="{5354F822-A9E9-4067-BCDA-0FDA68F60510}" dt="2021-03-12T19:40:34.036" v="8916" actId="478"/>
          <ac:picMkLst>
            <pc:docMk/>
            <pc:sldMk cId="3289429343" sldId="259"/>
            <ac:picMk id="169" creationId="{BA71A3A1-3424-4768-942F-4B72BA88C3B0}"/>
          </ac:picMkLst>
        </pc:picChg>
        <pc:picChg chg="add del mod">
          <ac:chgData name="Sanders Wang" userId="089d73b8-785c-4012-b931-81c632b6c9c7" providerId="ADAL" clId="{5354F822-A9E9-4067-BCDA-0FDA68F60510}" dt="2021-03-12T19:42:18.823" v="8939" actId="478"/>
          <ac:picMkLst>
            <pc:docMk/>
            <pc:sldMk cId="3289429343" sldId="259"/>
            <ac:picMk id="170" creationId="{F9AC0A58-D0F5-4BCD-BA39-9104D1EDC13D}"/>
          </ac:picMkLst>
        </pc:picChg>
        <pc:picChg chg="add del mod">
          <ac:chgData name="Sanders Wang" userId="089d73b8-785c-4012-b931-81c632b6c9c7" providerId="ADAL" clId="{5354F822-A9E9-4067-BCDA-0FDA68F60510}" dt="2021-03-11T14:44:38.954" v="6838" actId="478"/>
          <ac:picMkLst>
            <pc:docMk/>
            <pc:sldMk cId="3289429343" sldId="259"/>
            <ac:picMk id="172" creationId="{52850AD7-5CC8-4D0A-9A8D-AC10B5E5D81B}"/>
          </ac:picMkLst>
        </pc:picChg>
        <pc:picChg chg="add del mod">
          <ac:chgData name="Sanders Wang" userId="089d73b8-785c-4012-b931-81c632b6c9c7" providerId="ADAL" clId="{5354F822-A9E9-4067-BCDA-0FDA68F60510}" dt="2021-03-11T14:44:36.980" v="6837" actId="478"/>
          <ac:picMkLst>
            <pc:docMk/>
            <pc:sldMk cId="3289429343" sldId="259"/>
            <ac:picMk id="174" creationId="{6EF9C60A-D649-4AE8-9106-5D16EC489ACD}"/>
          </ac:picMkLst>
        </pc:picChg>
        <pc:picChg chg="add del mod">
          <ac:chgData name="Sanders Wang" userId="089d73b8-785c-4012-b931-81c632b6c9c7" providerId="ADAL" clId="{5354F822-A9E9-4067-BCDA-0FDA68F60510}" dt="2021-03-11T14:44:34.785" v="6836" actId="478"/>
          <ac:picMkLst>
            <pc:docMk/>
            <pc:sldMk cId="3289429343" sldId="259"/>
            <ac:picMk id="176" creationId="{8621A778-7BF1-4F6E-9FEB-3DE5008B30B7}"/>
          </ac:picMkLst>
        </pc:picChg>
        <pc:picChg chg="add del mod">
          <ac:chgData name="Sanders Wang" userId="089d73b8-785c-4012-b931-81c632b6c9c7" providerId="ADAL" clId="{5354F822-A9E9-4067-BCDA-0FDA68F60510}" dt="2021-03-11T14:44:32.683" v="6835" actId="478"/>
          <ac:picMkLst>
            <pc:docMk/>
            <pc:sldMk cId="3289429343" sldId="259"/>
            <ac:picMk id="178" creationId="{AFB16051-3563-49F9-94AD-DC5E61D732A5}"/>
          </ac:picMkLst>
        </pc:picChg>
        <pc:picChg chg="add del mod">
          <ac:chgData name="Sanders Wang" userId="089d73b8-785c-4012-b931-81c632b6c9c7" providerId="ADAL" clId="{5354F822-A9E9-4067-BCDA-0FDA68F60510}" dt="2021-03-12T19:34:51.872" v="8883" actId="478"/>
          <ac:picMkLst>
            <pc:docMk/>
            <pc:sldMk cId="3289429343" sldId="259"/>
            <ac:picMk id="180" creationId="{ABBDA0D6-3565-404F-9DAF-4A235C4843E5}"/>
          </ac:picMkLst>
        </pc:picChg>
        <pc:picChg chg="add del mod">
          <ac:chgData name="Sanders Wang" userId="089d73b8-785c-4012-b931-81c632b6c9c7" providerId="ADAL" clId="{5354F822-A9E9-4067-BCDA-0FDA68F60510}" dt="2021-03-12T19:34:54.116" v="8884" actId="478"/>
          <ac:picMkLst>
            <pc:docMk/>
            <pc:sldMk cId="3289429343" sldId="259"/>
            <ac:picMk id="181" creationId="{0858F167-3F4F-4CEB-B28F-BC56604918D0}"/>
          </ac:picMkLst>
        </pc:picChg>
        <pc:picChg chg="add del mod">
          <ac:chgData name="Sanders Wang" userId="089d73b8-785c-4012-b931-81c632b6c9c7" providerId="ADAL" clId="{5354F822-A9E9-4067-BCDA-0FDA68F60510}" dt="2021-03-12T19:34:56.671" v="8885" actId="478"/>
          <ac:picMkLst>
            <pc:docMk/>
            <pc:sldMk cId="3289429343" sldId="259"/>
            <ac:picMk id="182" creationId="{2B2E899A-F6C9-45EB-9507-9DAFA6A627D0}"/>
          </ac:picMkLst>
        </pc:picChg>
        <pc:picChg chg="add del mod">
          <ac:chgData name="Sanders Wang" userId="089d73b8-785c-4012-b931-81c632b6c9c7" providerId="ADAL" clId="{5354F822-A9E9-4067-BCDA-0FDA68F60510}" dt="2021-03-11T18:22:09.213" v="7897" actId="478"/>
          <ac:picMkLst>
            <pc:docMk/>
            <pc:sldMk cId="3289429343" sldId="259"/>
            <ac:picMk id="184" creationId="{9786CBA3-0E47-4683-9635-2FD7209611A0}"/>
          </ac:picMkLst>
        </pc:picChg>
        <pc:cxnChg chg="add mod">
          <ac:chgData name="Sanders Wang" userId="089d73b8-785c-4012-b931-81c632b6c9c7" providerId="ADAL" clId="{5354F822-A9E9-4067-BCDA-0FDA68F60510}" dt="2021-03-11T12:08:09.627" v="5680" actId="692"/>
          <ac:cxnSpMkLst>
            <pc:docMk/>
            <pc:sldMk cId="3289429343" sldId="259"/>
            <ac:cxnSpMk id="5" creationId="{6F800D61-51F9-4E8C-82EF-BEE98F326BE7}"/>
          </ac:cxnSpMkLst>
        </pc:cxnChg>
        <pc:cxnChg chg="add mod">
          <ac:chgData name="Sanders Wang" userId="089d73b8-785c-4012-b931-81c632b6c9c7" providerId="ADAL" clId="{5354F822-A9E9-4067-BCDA-0FDA68F60510}" dt="2021-03-13T10:31:23.710" v="9276" actId="1037"/>
          <ac:cxnSpMkLst>
            <pc:docMk/>
            <pc:sldMk cId="3289429343" sldId="259"/>
            <ac:cxnSpMk id="23" creationId="{25C6037D-92D6-4001-A657-E7679E581E80}"/>
          </ac:cxnSpMkLst>
        </pc:cxnChg>
        <pc:cxnChg chg="add mod">
          <ac:chgData name="Sanders Wang" userId="089d73b8-785c-4012-b931-81c632b6c9c7" providerId="ADAL" clId="{5354F822-A9E9-4067-BCDA-0FDA68F60510}" dt="2021-03-13T10:33:06.648" v="9293" actId="14100"/>
          <ac:cxnSpMkLst>
            <pc:docMk/>
            <pc:sldMk cId="3289429343" sldId="259"/>
            <ac:cxnSpMk id="29" creationId="{89A5CBC0-B879-4D11-9B0A-FF0FECCFB97D}"/>
          </ac:cxnSpMkLst>
        </pc:cxnChg>
        <pc:cxnChg chg="add mod">
          <ac:chgData name="Sanders Wang" userId="089d73b8-785c-4012-b931-81c632b6c9c7" providerId="ADAL" clId="{5354F822-A9E9-4067-BCDA-0FDA68F60510}" dt="2021-03-13T10:31:23.710" v="9276" actId="1037"/>
          <ac:cxnSpMkLst>
            <pc:docMk/>
            <pc:sldMk cId="3289429343" sldId="259"/>
            <ac:cxnSpMk id="58" creationId="{1FCF12A1-C22B-4B25-A0C4-FFE25F4BFB90}"/>
          </ac:cxnSpMkLst>
        </pc:cxnChg>
        <pc:cxnChg chg="add mod">
          <ac:chgData name="Sanders Wang" userId="089d73b8-785c-4012-b931-81c632b6c9c7" providerId="ADAL" clId="{5354F822-A9E9-4067-BCDA-0FDA68F60510}" dt="2021-03-13T10:37:18.740" v="9351" actId="1037"/>
          <ac:cxnSpMkLst>
            <pc:docMk/>
            <pc:sldMk cId="3289429343" sldId="259"/>
            <ac:cxnSpMk id="104" creationId="{03EA651A-9DC9-461D-9543-6112508FDE5C}"/>
          </ac:cxnSpMkLst>
        </pc:cxnChg>
        <pc:cxnChg chg="add mod">
          <ac:chgData name="Sanders Wang" userId="089d73b8-785c-4012-b931-81c632b6c9c7" providerId="ADAL" clId="{5354F822-A9E9-4067-BCDA-0FDA68F60510}" dt="2021-03-13T10:37:18.740" v="9351" actId="1037"/>
          <ac:cxnSpMkLst>
            <pc:docMk/>
            <pc:sldMk cId="3289429343" sldId="259"/>
            <ac:cxnSpMk id="105" creationId="{114A7A2B-5EF8-4CF3-B95A-F1AA68351882}"/>
          </ac:cxnSpMkLst>
        </pc:cxnChg>
        <pc:cxnChg chg="add mod">
          <ac:chgData name="Sanders Wang" userId="089d73b8-785c-4012-b931-81c632b6c9c7" providerId="ADAL" clId="{5354F822-A9E9-4067-BCDA-0FDA68F60510}" dt="2021-03-13T10:44:41.596" v="9368" actId="1076"/>
          <ac:cxnSpMkLst>
            <pc:docMk/>
            <pc:sldMk cId="3289429343" sldId="259"/>
            <ac:cxnSpMk id="108" creationId="{BC0752B8-31D2-4BB5-B466-9A755CEFC227}"/>
          </ac:cxnSpMkLst>
        </pc:cxnChg>
        <pc:cxnChg chg="add mod ord">
          <ac:chgData name="Sanders Wang" userId="089d73b8-785c-4012-b931-81c632b6c9c7" providerId="ADAL" clId="{5354F822-A9E9-4067-BCDA-0FDA68F60510}" dt="2021-03-13T10:45:15.855" v="9373" actId="166"/>
          <ac:cxnSpMkLst>
            <pc:docMk/>
            <pc:sldMk cId="3289429343" sldId="259"/>
            <ac:cxnSpMk id="129" creationId="{8B9BE7BA-3841-40F3-8CF1-ADC798398042}"/>
          </ac:cxnSpMkLst>
        </pc:cxnChg>
      </pc:sldChg>
      <pc:sldChg chg="addSp delSp modSp add mod ord">
        <pc:chgData name="Sanders Wang" userId="089d73b8-785c-4012-b931-81c632b6c9c7" providerId="ADAL" clId="{5354F822-A9E9-4067-BCDA-0FDA68F60510}" dt="2021-03-12T19:58:35.190" v="9070" actId="1076"/>
        <pc:sldMkLst>
          <pc:docMk/>
          <pc:sldMk cId="1987836075" sldId="260"/>
        </pc:sldMkLst>
        <pc:spChg chg="add mod">
          <ac:chgData name="Sanders Wang" userId="089d73b8-785c-4012-b931-81c632b6c9c7" providerId="ADAL" clId="{5354F822-A9E9-4067-BCDA-0FDA68F60510}" dt="2021-03-11T14:54:54.769" v="6960" actId="1038"/>
          <ac:spMkLst>
            <pc:docMk/>
            <pc:sldMk cId="1987836075" sldId="260"/>
            <ac:spMk id="2" creationId="{9B203F58-B5CC-4754-B8A2-BBD22676788D}"/>
          </ac:spMkLst>
        </pc:spChg>
        <pc:spChg chg="add mod">
          <ac:chgData name="Sanders Wang" userId="089d73b8-785c-4012-b931-81c632b6c9c7" providerId="ADAL" clId="{5354F822-A9E9-4067-BCDA-0FDA68F60510}" dt="2021-03-11T14:54:54.769" v="6960" actId="1038"/>
          <ac:spMkLst>
            <pc:docMk/>
            <pc:sldMk cId="1987836075" sldId="260"/>
            <ac:spMk id="3" creationId="{65E0EADE-9638-4DC7-9331-603BC0B76C82}"/>
          </ac:spMkLst>
        </pc:spChg>
        <pc:spChg chg="add mod">
          <ac:chgData name="Sanders Wang" userId="089d73b8-785c-4012-b931-81c632b6c9c7" providerId="ADAL" clId="{5354F822-A9E9-4067-BCDA-0FDA68F60510}" dt="2021-03-12T11:15:06.644" v="8799" actId="1076"/>
          <ac:spMkLst>
            <pc:docMk/>
            <pc:sldMk cId="1987836075" sldId="260"/>
            <ac:spMk id="4" creationId="{022C60A6-48E4-442F-9EA4-A438E6277583}"/>
          </ac:spMkLst>
        </pc:spChg>
        <pc:spChg chg="add mod">
          <ac:chgData name="Sanders Wang" userId="089d73b8-785c-4012-b931-81c632b6c9c7" providerId="ADAL" clId="{5354F822-A9E9-4067-BCDA-0FDA68F60510}" dt="2021-03-12T11:15:26.542" v="8805" actId="1076"/>
          <ac:spMkLst>
            <pc:docMk/>
            <pc:sldMk cId="1987836075" sldId="260"/>
            <ac:spMk id="6" creationId="{EAF49257-DBF1-4F1E-9289-BF567EA68115}"/>
          </ac:spMkLst>
        </pc:spChg>
        <pc:spChg chg="add del mod">
          <ac:chgData name="Sanders Wang" userId="089d73b8-785c-4012-b931-81c632b6c9c7" providerId="ADAL" clId="{5354F822-A9E9-4067-BCDA-0FDA68F60510}" dt="2021-03-11T14:48:13.642" v="6870" actId="478"/>
          <ac:spMkLst>
            <pc:docMk/>
            <pc:sldMk cId="1987836075" sldId="260"/>
            <ac:spMk id="6" creationId="{F795C2FF-030A-4038-B1AA-A4CC30A528D9}"/>
          </ac:spMkLst>
        </pc:spChg>
        <pc:spChg chg="add del mod">
          <ac:chgData name="Sanders Wang" userId="089d73b8-785c-4012-b931-81c632b6c9c7" providerId="ADAL" clId="{5354F822-A9E9-4067-BCDA-0FDA68F60510}" dt="2021-03-11T14:54:40.931" v="6930" actId="478"/>
          <ac:spMkLst>
            <pc:docMk/>
            <pc:sldMk cId="1987836075" sldId="260"/>
            <ac:spMk id="10" creationId="{89B304D1-2BD0-4F3A-AF71-DC61D2982462}"/>
          </ac:spMkLst>
        </pc:spChg>
        <pc:spChg chg="add mod">
          <ac:chgData name="Sanders Wang" userId="089d73b8-785c-4012-b931-81c632b6c9c7" providerId="ADAL" clId="{5354F822-A9E9-4067-BCDA-0FDA68F60510}" dt="2021-03-11T14:57:20.855" v="7003" actId="1076"/>
          <ac:spMkLst>
            <pc:docMk/>
            <pc:sldMk cId="1987836075" sldId="260"/>
            <ac:spMk id="11" creationId="{EBF503C3-EE85-42B7-82E4-681AD1C846A2}"/>
          </ac:spMkLst>
        </pc:spChg>
        <pc:spChg chg="add mod">
          <ac:chgData name="Sanders Wang" userId="089d73b8-785c-4012-b931-81c632b6c9c7" providerId="ADAL" clId="{5354F822-A9E9-4067-BCDA-0FDA68F60510}" dt="2021-03-11T15:51:35.054" v="7318" actId="14100"/>
          <ac:spMkLst>
            <pc:docMk/>
            <pc:sldMk cId="1987836075" sldId="260"/>
            <ac:spMk id="17" creationId="{C33028CC-98A5-4036-8921-BA688D112FB2}"/>
          </ac:spMkLst>
        </pc:spChg>
        <pc:spChg chg="add del mod">
          <ac:chgData name="Sanders Wang" userId="089d73b8-785c-4012-b931-81c632b6c9c7" providerId="ADAL" clId="{5354F822-A9E9-4067-BCDA-0FDA68F60510}" dt="2021-03-11T15:33:37.459" v="7213" actId="478"/>
          <ac:spMkLst>
            <pc:docMk/>
            <pc:sldMk cId="1987836075" sldId="260"/>
            <ac:spMk id="28" creationId="{F7501A74-78D7-4614-AB5D-8C513AD9C03B}"/>
          </ac:spMkLst>
        </pc:spChg>
        <pc:spChg chg="add del mod">
          <ac:chgData name="Sanders Wang" userId="089d73b8-785c-4012-b931-81c632b6c9c7" providerId="ADAL" clId="{5354F822-A9E9-4067-BCDA-0FDA68F60510}" dt="2021-03-11T15:39:52.682" v="7224" actId="478"/>
          <ac:spMkLst>
            <pc:docMk/>
            <pc:sldMk cId="1987836075" sldId="260"/>
            <ac:spMk id="31" creationId="{903C9D54-3FA9-4DFD-8672-F7BB5C84799C}"/>
          </ac:spMkLst>
        </pc:spChg>
        <pc:spChg chg="add mod">
          <ac:chgData name="Sanders Wang" userId="089d73b8-785c-4012-b931-81c632b6c9c7" providerId="ADAL" clId="{5354F822-A9E9-4067-BCDA-0FDA68F60510}" dt="2021-03-11T15:54:04.129" v="7340" actId="14100"/>
          <ac:spMkLst>
            <pc:docMk/>
            <pc:sldMk cId="1987836075" sldId="260"/>
            <ac:spMk id="34" creationId="{90A3C88A-9B64-4BDF-B78A-09EB5C439BF2}"/>
          </ac:spMkLst>
        </pc:spChg>
        <pc:spChg chg="del">
          <ac:chgData name="Sanders Wang" userId="089d73b8-785c-4012-b931-81c632b6c9c7" providerId="ADAL" clId="{5354F822-A9E9-4067-BCDA-0FDA68F60510}" dt="2021-03-11T13:46:14.793" v="6636" actId="478"/>
          <ac:spMkLst>
            <pc:docMk/>
            <pc:sldMk cId="1987836075" sldId="260"/>
            <ac:spMk id="42" creationId="{DF4219F7-6DB7-471E-8137-786F75ED8FA0}"/>
          </ac:spMkLst>
        </pc:spChg>
        <pc:spChg chg="del">
          <ac:chgData name="Sanders Wang" userId="089d73b8-785c-4012-b931-81c632b6c9c7" providerId="ADAL" clId="{5354F822-A9E9-4067-BCDA-0FDA68F60510}" dt="2021-03-11T13:46:14.793" v="6636" actId="478"/>
          <ac:spMkLst>
            <pc:docMk/>
            <pc:sldMk cId="1987836075" sldId="260"/>
            <ac:spMk id="45" creationId="{314D34DD-E60E-4A21-8478-80E69A92DD00}"/>
          </ac:spMkLst>
        </pc:spChg>
        <pc:spChg chg="del">
          <ac:chgData name="Sanders Wang" userId="089d73b8-785c-4012-b931-81c632b6c9c7" providerId="ADAL" clId="{5354F822-A9E9-4067-BCDA-0FDA68F60510}" dt="2021-03-11T13:46:14.793" v="6636" actId="478"/>
          <ac:spMkLst>
            <pc:docMk/>
            <pc:sldMk cId="1987836075" sldId="260"/>
            <ac:spMk id="50" creationId="{4E65E2DA-3C5F-4443-B049-9C1EFF1F6B15}"/>
          </ac:spMkLst>
        </pc:spChg>
        <pc:spChg chg="del">
          <ac:chgData name="Sanders Wang" userId="089d73b8-785c-4012-b931-81c632b6c9c7" providerId="ADAL" clId="{5354F822-A9E9-4067-BCDA-0FDA68F60510}" dt="2021-03-11T13:46:14.793" v="6636" actId="478"/>
          <ac:spMkLst>
            <pc:docMk/>
            <pc:sldMk cId="1987836075" sldId="260"/>
            <ac:spMk id="51" creationId="{2CB58A3B-B966-404C-98F3-D7DBFBEE4E04}"/>
          </ac:spMkLst>
        </pc:spChg>
        <pc:spChg chg="del">
          <ac:chgData name="Sanders Wang" userId="089d73b8-785c-4012-b931-81c632b6c9c7" providerId="ADAL" clId="{5354F822-A9E9-4067-BCDA-0FDA68F60510}" dt="2021-03-11T13:46:14.793" v="6636" actId="478"/>
          <ac:spMkLst>
            <pc:docMk/>
            <pc:sldMk cId="1987836075" sldId="260"/>
            <ac:spMk id="53" creationId="{B1F28BDD-33E2-47E7-9CD5-897001BB73D2}"/>
          </ac:spMkLst>
        </pc:spChg>
        <pc:spChg chg="del">
          <ac:chgData name="Sanders Wang" userId="089d73b8-785c-4012-b931-81c632b6c9c7" providerId="ADAL" clId="{5354F822-A9E9-4067-BCDA-0FDA68F60510}" dt="2021-03-11T13:46:14.793" v="6636" actId="478"/>
          <ac:spMkLst>
            <pc:docMk/>
            <pc:sldMk cId="1987836075" sldId="260"/>
            <ac:spMk id="60" creationId="{A78F4158-8C9D-4381-AB2C-070E902C0A44}"/>
          </ac:spMkLst>
        </pc:spChg>
        <pc:spChg chg="del">
          <ac:chgData name="Sanders Wang" userId="089d73b8-785c-4012-b931-81c632b6c9c7" providerId="ADAL" clId="{5354F822-A9E9-4067-BCDA-0FDA68F60510}" dt="2021-03-11T13:46:14.793" v="6636" actId="478"/>
          <ac:spMkLst>
            <pc:docMk/>
            <pc:sldMk cId="1987836075" sldId="260"/>
            <ac:spMk id="61" creationId="{674FC967-21A4-49B9-811C-908CC7E8C245}"/>
          </ac:spMkLst>
        </pc:spChg>
        <pc:spChg chg="del">
          <ac:chgData name="Sanders Wang" userId="089d73b8-785c-4012-b931-81c632b6c9c7" providerId="ADAL" clId="{5354F822-A9E9-4067-BCDA-0FDA68F60510}" dt="2021-03-11T13:46:14.793" v="6636" actId="478"/>
          <ac:spMkLst>
            <pc:docMk/>
            <pc:sldMk cId="1987836075" sldId="260"/>
            <ac:spMk id="64" creationId="{8DDA3050-5179-4A1E-92FD-797F3284E124}"/>
          </ac:spMkLst>
        </pc:spChg>
        <pc:spChg chg="del">
          <ac:chgData name="Sanders Wang" userId="089d73b8-785c-4012-b931-81c632b6c9c7" providerId="ADAL" clId="{5354F822-A9E9-4067-BCDA-0FDA68F60510}" dt="2021-03-11T13:46:14.793" v="6636" actId="478"/>
          <ac:spMkLst>
            <pc:docMk/>
            <pc:sldMk cId="1987836075" sldId="260"/>
            <ac:spMk id="65" creationId="{93ED7E95-B7AA-47DA-B358-37A67A6A1E34}"/>
          </ac:spMkLst>
        </pc:spChg>
        <pc:spChg chg="del">
          <ac:chgData name="Sanders Wang" userId="089d73b8-785c-4012-b931-81c632b6c9c7" providerId="ADAL" clId="{5354F822-A9E9-4067-BCDA-0FDA68F60510}" dt="2021-03-11T13:46:14.793" v="6636" actId="478"/>
          <ac:spMkLst>
            <pc:docMk/>
            <pc:sldMk cId="1987836075" sldId="260"/>
            <ac:spMk id="66" creationId="{C50352D9-33FA-4191-8E6E-EBC237B7C2DC}"/>
          </ac:spMkLst>
        </pc:spChg>
        <pc:spChg chg="del">
          <ac:chgData name="Sanders Wang" userId="089d73b8-785c-4012-b931-81c632b6c9c7" providerId="ADAL" clId="{5354F822-A9E9-4067-BCDA-0FDA68F60510}" dt="2021-03-11T13:46:14.793" v="6636" actId="478"/>
          <ac:spMkLst>
            <pc:docMk/>
            <pc:sldMk cId="1987836075" sldId="260"/>
            <ac:spMk id="68" creationId="{5A43D589-3A4B-4189-B8AF-2B07A4029EDC}"/>
          </ac:spMkLst>
        </pc:spChg>
        <pc:spChg chg="del">
          <ac:chgData name="Sanders Wang" userId="089d73b8-785c-4012-b931-81c632b6c9c7" providerId="ADAL" clId="{5354F822-A9E9-4067-BCDA-0FDA68F60510}" dt="2021-03-11T13:46:14.793" v="6636" actId="478"/>
          <ac:spMkLst>
            <pc:docMk/>
            <pc:sldMk cId="1987836075" sldId="260"/>
            <ac:spMk id="69" creationId="{99400E68-AD7D-498C-B92C-2FAB99806008}"/>
          </ac:spMkLst>
        </pc:spChg>
        <pc:spChg chg="del">
          <ac:chgData name="Sanders Wang" userId="089d73b8-785c-4012-b931-81c632b6c9c7" providerId="ADAL" clId="{5354F822-A9E9-4067-BCDA-0FDA68F60510}" dt="2021-03-11T13:45:58.104" v="6634" actId="478"/>
          <ac:spMkLst>
            <pc:docMk/>
            <pc:sldMk cId="1987836075" sldId="260"/>
            <ac:spMk id="74" creationId="{9159F8FF-37F3-4675-B781-27CEBD25F803}"/>
          </ac:spMkLst>
        </pc:spChg>
        <pc:spChg chg="del">
          <ac:chgData name="Sanders Wang" userId="089d73b8-785c-4012-b931-81c632b6c9c7" providerId="ADAL" clId="{5354F822-A9E9-4067-BCDA-0FDA68F60510}" dt="2021-03-11T13:45:58.104" v="6634" actId="478"/>
          <ac:spMkLst>
            <pc:docMk/>
            <pc:sldMk cId="1987836075" sldId="260"/>
            <ac:spMk id="77" creationId="{72058E66-97DC-4C61-BF2B-553F969D74B8}"/>
          </ac:spMkLst>
        </pc:spChg>
        <pc:spChg chg="add del mod">
          <ac:chgData name="Sanders Wang" userId="089d73b8-785c-4012-b931-81c632b6c9c7" providerId="ADAL" clId="{5354F822-A9E9-4067-BCDA-0FDA68F60510}" dt="2021-03-11T16:33:58.296" v="7626" actId="478"/>
          <ac:spMkLst>
            <pc:docMk/>
            <pc:sldMk cId="1987836075" sldId="260"/>
            <ac:spMk id="80" creationId="{03E6A0B7-9D42-4C97-B393-CD1138DBA2E2}"/>
          </ac:spMkLst>
        </pc:spChg>
        <pc:spChg chg="del">
          <ac:chgData name="Sanders Wang" userId="089d73b8-785c-4012-b931-81c632b6c9c7" providerId="ADAL" clId="{5354F822-A9E9-4067-BCDA-0FDA68F60510}" dt="2021-03-11T13:45:58.104" v="6634" actId="478"/>
          <ac:spMkLst>
            <pc:docMk/>
            <pc:sldMk cId="1987836075" sldId="260"/>
            <ac:spMk id="81" creationId="{162086B2-B203-4AFB-BB9C-481F79FCDE8E}"/>
          </ac:spMkLst>
        </pc:spChg>
        <pc:spChg chg="del">
          <ac:chgData name="Sanders Wang" userId="089d73b8-785c-4012-b931-81c632b6c9c7" providerId="ADAL" clId="{5354F822-A9E9-4067-BCDA-0FDA68F60510}" dt="2021-03-11T13:46:05.808" v="6635" actId="478"/>
          <ac:spMkLst>
            <pc:docMk/>
            <pc:sldMk cId="1987836075" sldId="260"/>
            <ac:spMk id="84" creationId="{C3E2CAA5-1833-4D8F-8CC1-F06761CAA938}"/>
          </ac:spMkLst>
        </pc:spChg>
        <pc:spChg chg="del">
          <ac:chgData name="Sanders Wang" userId="089d73b8-785c-4012-b931-81c632b6c9c7" providerId="ADAL" clId="{5354F822-A9E9-4067-BCDA-0FDA68F60510}" dt="2021-03-11T13:45:58.104" v="6634" actId="478"/>
          <ac:spMkLst>
            <pc:docMk/>
            <pc:sldMk cId="1987836075" sldId="260"/>
            <ac:spMk id="85" creationId="{95F71686-ACFF-4F2F-9768-E0A386A5579B}"/>
          </ac:spMkLst>
        </pc:spChg>
        <pc:spChg chg="add del mod">
          <ac:chgData name="Sanders Wang" userId="089d73b8-785c-4012-b931-81c632b6c9c7" providerId="ADAL" clId="{5354F822-A9E9-4067-BCDA-0FDA68F60510}" dt="2021-03-11T16:34:41.440" v="7631" actId="478"/>
          <ac:spMkLst>
            <pc:docMk/>
            <pc:sldMk cId="1987836075" sldId="260"/>
            <ac:spMk id="88" creationId="{5AA8F65E-1C12-4497-87DF-E06453B354F7}"/>
          </ac:spMkLst>
        </pc:spChg>
        <pc:spChg chg="del">
          <ac:chgData name="Sanders Wang" userId="089d73b8-785c-4012-b931-81c632b6c9c7" providerId="ADAL" clId="{5354F822-A9E9-4067-BCDA-0FDA68F60510}" dt="2021-03-11T13:46:05.808" v="6635" actId="478"/>
          <ac:spMkLst>
            <pc:docMk/>
            <pc:sldMk cId="1987836075" sldId="260"/>
            <ac:spMk id="92" creationId="{F2791C14-5450-45FD-8C50-ED4AC5D32E16}"/>
          </ac:spMkLst>
        </pc:spChg>
        <pc:spChg chg="add mod">
          <ac:chgData name="Sanders Wang" userId="089d73b8-785c-4012-b931-81c632b6c9c7" providerId="ADAL" clId="{5354F822-A9E9-4067-BCDA-0FDA68F60510}" dt="2021-03-12T11:15:53.482" v="8809" actId="1076"/>
          <ac:spMkLst>
            <pc:docMk/>
            <pc:sldMk cId="1987836075" sldId="260"/>
            <ac:spMk id="97" creationId="{CC4CA503-6034-4B55-A344-047180AADB0E}"/>
          </ac:spMkLst>
        </pc:spChg>
        <pc:spChg chg="del">
          <ac:chgData name="Sanders Wang" userId="089d73b8-785c-4012-b931-81c632b6c9c7" providerId="ADAL" clId="{5354F822-A9E9-4067-BCDA-0FDA68F60510}" dt="2021-03-11T13:46:05.808" v="6635" actId="478"/>
          <ac:spMkLst>
            <pc:docMk/>
            <pc:sldMk cId="1987836075" sldId="260"/>
            <ac:spMk id="98" creationId="{049BE5A0-C0B6-49C5-B92E-C7744AE4A03C}"/>
          </ac:spMkLst>
        </pc:spChg>
        <pc:spChg chg="del">
          <ac:chgData name="Sanders Wang" userId="089d73b8-785c-4012-b931-81c632b6c9c7" providerId="ADAL" clId="{5354F822-A9E9-4067-BCDA-0FDA68F60510}" dt="2021-03-11T13:45:58.104" v="6634" actId="478"/>
          <ac:spMkLst>
            <pc:docMk/>
            <pc:sldMk cId="1987836075" sldId="260"/>
            <ac:spMk id="107" creationId="{B40559E7-8F46-44EE-A730-0BB7DB7F8CAF}"/>
          </ac:spMkLst>
        </pc:spChg>
        <pc:spChg chg="del">
          <ac:chgData name="Sanders Wang" userId="089d73b8-785c-4012-b931-81c632b6c9c7" providerId="ADAL" clId="{5354F822-A9E9-4067-BCDA-0FDA68F60510}" dt="2021-03-11T13:45:58.104" v="6634" actId="478"/>
          <ac:spMkLst>
            <pc:docMk/>
            <pc:sldMk cId="1987836075" sldId="260"/>
            <ac:spMk id="114" creationId="{78733E38-C407-4450-99C6-86C903C9A69B}"/>
          </ac:spMkLst>
        </pc:spChg>
        <pc:spChg chg="del">
          <ac:chgData name="Sanders Wang" userId="089d73b8-785c-4012-b931-81c632b6c9c7" providerId="ADAL" clId="{5354F822-A9E9-4067-BCDA-0FDA68F60510}" dt="2021-03-11T13:46:14.793" v="6636" actId="478"/>
          <ac:spMkLst>
            <pc:docMk/>
            <pc:sldMk cId="1987836075" sldId="260"/>
            <ac:spMk id="120" creationId="{18F9B835-3596-46A7-B3A9-A6797A9216EF}"/>
          </ac:spMkLst>
        </pc:spChg>
        <pc:spChg chg="del">
          <ac:chgData name="Sanders Wang" userId="089d73b8-785c-4012-b931-81c632b6c9c7" providerId="ADAL" clId="{5354F822-A9E9-4067-BCDA-0FDA68F60510}" dt="2021-03-11T13:46:14.793" v="6636" actId="478"/>
          <ac:spMkLst>
            <pc:docMk/>
            <pc:sldMk cId="1987836075" sldId="260"/>
            <ac:spMk id="127" creationId="{3619B0FB-17CF-4C36-96F1-54E679E8E002}"/>
          </ac:spMkLst>
        </pc:spChg>
        <pc:spChg chg="del">
          <ac:chgData name="Sanders Wang" userId="089d73b8-785c-4012-b931-81c632b6c9c7" providerId="ADAL" clId="{5354F822-A9E9-4067-BCDA-0FDA68F60510}" dt="2021-03-11T13:46:05.808" v="6635" actId="478"/>
          <ac:spMkLst>
            <pc:docMk/>
            <pc:sldMk cId="1987836075" sldId="260"/>
            <ac:spMk id="136" creationId="{BE61FB4B-D842-4440-BC36-E2B45BE29D82}"/>
          </ac:spMkLst>
        </pc:spChg>
        <pc:spChg chg="del">
          <ac:chgData name="Sanders Wang" userId="089d73b8-785c-4012-b931-81c632b6c9c7" providerId="ADAL" clId="{5354F822-A9E9-4067-BCDA-0FDA68F60510}" dt="2021-03-11T13:46:05.808" v="6635" actId="478"/>
          <ac:spMkLst>
            <pc:docMk/>
            <pc:sldMk cId="1987836075" sldId="260"/>
            <ac:spMk id="137" creationId="{CE1EDED6-E126-4326-A799-6806DF9ABF27}"/>
          </ac:spMkLst>
        </pc:spChg>
        <pc:spChg chg="del">
          <ac:chgData name="Sanders Wang" userId="089d73b8-785c-4012-b931-81c632b6c9c7" providerId="ADAL" clId="{5354F822-A9E9-4067-BCDA-0FDA68F60510}" dt="2021-03-11T13:46:05.808" v="6635" actId="478"/>
          <ac:spMkLst>
            <pc:docMk/>
            <pc:sldMk cId="1987836075" sldId="260"/>
            <ac:spMk id="138" creationId="{237654C6-484B-4420-A331-76A14E17F960}"/>
          </ac:spMkLst>
        </pc:spChg>
        <pc:spChg chg="del">
          <ac:chgData name="Sanders Wang" userId="089d73b8-785c-4012-b931-81c632b6c9c7" providerId="ADAL" clId="{5354F822-A9E9-4067-BCDA-0FDA68F60510}" dt="2021-03-11T13:46:05.808" v="6635" actId="478"/>
          <ac:spMkLst>
            <pc:docMk/>
            <pc:sldMk cId="1987836075" sldId="260"/>
            <ac:spMk id="139" creationId="{0948F2C2-C2F7-4470-B92D-788A2F41B8AA}"/>
          </ac:spMkLst>
        </pc:spChg>
        <pc:spChg chg="del">
          <ac:chgData name="Sanders Wang" userId="089d73b8-785c-4012-b931-81c632b6c9c7" providerId="ADAL" clId="{5354F822-A9E9-4067-BCDA-0FDA68F60510}" dt="2021-03-11T13:45:58.104" v="6634" actId="478"/>
          <ac:spMkLst>
            <pc:docMk/>
            <pc:sldMk cId="1987836075" sldId="260"/>
            <ac:spMk id="140" creationId="{89943B06-528E-4E25-868F-294285B72C4F}"/>
          </ac:spMkLst>
        </pc:spChg>
        <pc:spChg chg="mod">
          <ac:chgData name="Sanders Wang" userId="089d73b8-785c-4012-b931-81c632b6c9c7" providerId="ADAL" clId="{5354F822-A9E9-4067-BCDA-0FDA68F60510}" dt="2021-03-11T13:50:44.915" v="6644"/>
          <ac:spMkLst>
            <pc:docMk/>
            <pc:sldMk cId="1987836075" sldId="260"/>
            <ac:spMk id="141" creationId="{66C0F814-1DD4-4E25-86CB-F9B4D643F6E7}"/>
          </ac:spMkLst>
        </pc:spChg>
        <pc:spChg chg="del">
          <ac:chgData name="Sanders Wang" userId="089d73b8-785c-4012-b931-81c632b6c9c7" providerId="ADAL" clId="{5354F822-A9E9-4067-BCDA-0FDA68F60510}" dt="2021-03-11T13:45:48.661" v="6632" actId="478"/>
          <ac:spMkLst>
            <pc:docMk/>
            <pc:sldMk cId="1987836075" sldId="260"/>
            <ac:spMk id="142" creationId="{AA5BC8B7-8382-4958-BD8C-937B4870D208}"/>
          </ac:spMkLst>
        </pc:spChg>
        <pc:spChg chg="mod">
          <ac:chgData name="Sanders Wang" userId="089d73b8-785c-4012-b931-81c632b6c9c7" providerId="ADAL" clId="{5354F822-A9E9-4067-BCDA-0FDA68F60510}" dt="2021-03-11T14:55:09.062" v="6981" actId="1037"/>
          <ac:spMkLst>
            <pc:docMk/>
            <pc:sldMk cId="1987836075" sldId="260"/>
            <ac:spMk id="144" creationId="{B2F7409E-DAA9-448C-ACE6-062FC5315E6B}"/>
          </ac:spMkLst>
        </pc:spChg>
        <pc:spChg chg="del">
          <ac:chgData name="Sanders Wang" userId="089d73b8-785c-4012-b931-81c632b6c9c7" providerId="ADAL" clId="{5354F822-A9E9-4067-BCDA-0FDA68F60510}" dt="2021-03-11T13:45:52.005" v="6633" actId="478"/>
          <ac:spMkLst>
            <pc:docMk/>
            <pc:sldMk cId="1987836075" sldId="260"/>
            <ac:spMk id="145" creationId="{24D880CB-9A5E-4EB6-8DC7-80B44750B551}"/>
          </ac:spMkLst>
        </pc:spChg>
        <pc:spChg chg="mod">
          <ac:chgData name="Sanders Wang" userId="089d73b8-785c-4012-b931-81c632b6c9c7" providerId="ADAL" clId="{5354F822-A9E9-4067-BCDA-0FDA68F60510}" dt="2021-03-11T15:22:05.019" v="7088" actId="1076"/>
          <ac:spMkLst>
            <pc:docMk/>
            <pc:sldMk cId="1987836075" sldId="260"/>
            <ac:spMk id="146" creationId="{9FDB019A-41DA-4B9A-AA40-90B8FCFA67EE}"/>
          </ac:spMkLst>
        </pc:spChg>
        <pc:spChg chg="del">
          <ac:chgData name="Sanders Wang" userId="089d73b8-785c-4012-b931-81c632b6c9c7" providerId="ADAL" clId="{5354F822-A9E9-4067-BCDA-0FDA68F60510}" dt="2021-03-11T13:46:14.793" v="6636" actId="478"/>
          <ac:spMkLst>
            <pc:docMk/>
            <pc:sldMk cId="1987836075" sldId="260"/>
            <ac:spMk id="152" creationId="{F7BFB6B9-FF89-4412-95BF-303CDAF7E61B}"/>
          </ac:spMkLst>
        </pc:spChg>
        <pc:spChg chg="del">
          <ac:chgData name="Sanders Wang" userId="089d73b8-785c-4012-b931-81c632b6c9c7" providerId="ADAL" clId="{5354F822-A9E9-4067-BCDA-0FDA68F60510}" dt="2021-03-11T13:46:14.793" v="6636" actId="478"/>
          <ac:spMkLst>
            <pc:docMk/>
            <pc:sldMk cId="1987836075" sldId="260"/>
            <ac:spMk id="153" creationId="{6CC0F3AB-F224-4F87-BFCC-DBD97F2D1CD4}"/>
          </ac:spMkLst>
        </pc:spChg>
        <pc:spChg chg="del">
          <ac:chgData name="Sanders Wang" userId="089d73b8-785c-4012-b931-81c632b6c9c7" providerId="ADAL" clId="{5354F822-A9E9-4067-BCDA-0FDA68F60510}" dt="2021-03-11T13:46:05.808" v="6635" actId="478"/>
          <ac:spMkLst>
            <pc:docMk/>
            <pc:sldMk cId="1987836075" sldId="260"/>
            <ac:spMk id="155" creationId="{22C79FC7-5CC7-43A4-BFEE-39D69AA83444}"/>
          </ac:spMkLst>
        </pc:spChg>
        <pc:spChg chg="del">
          <ac:chgData name="Sanders Wang" userId="089d73b8-785c-4012-b931-81c632b6c9c7" providerId="ADAL" clId="{5354F822-A9E9-4067-BCDA-0FDA68F60510}" dt="2021-03-11T13:46:05.808" v="6635" actId="478"/>
          <ac:spMkLst>
            <pc:docMk/>
            <pc:sldMk cId="1987836075" sldId="260"/>
            <ac:spMk id="156" creationId="{2BE75B99-7210-43FA-92D4-B71EFB80B4E9}"/>
          </ac:spMkLst>
        </pc:spChg>
        <pc:spChg chg="del">
          <ac:chgData name="Sanders Wang" userId="089d73b8-785c-4012-b931-81c632b6c9c7" providerId="ADAL" clId="{5354F822-A9E9-4067-BCDA-0FDA68F60510}" dt="2021-03-11T13:46:05.808" v="6635" actId="478"/>
          <ac:spMkLst>
            <pc:docMk/>
            <pc:sldMk cId="1987836075" sldId="260"/>
            <ac:spMk id="157" creationId="{48D0FBC7-4CA9-40DF-A510-92A2AD94ADB5}"/>
          </ac:spMkLst>
        </pc:spChg>
        <pc:spChg chg="del">
          <ac:chgData name="Sanders Wang" userId="089d73b8-785c-4012-b931-81c632b6c9c7" providerId="ADAL" clId="{5354F822-A9E9-4067-BCDA-0FDA68F60510}" dt="2021-03-11T13:46:05.808" v="6635" actId="478"/>
          <ac:spMkLst>
            <pc:docMk/>
            <pc:sldMk cId="1987836075" sldId="260"/>
            <ac:spMk id="158" creationId="{57A24766-DFB7-4D35-918E-37E47F946E09}"/>
          </ac:spMkLst>
        </pc:spChg>
        <pc:spChg chg="del">
          <ac:chgData name="Sanders Wang" userId="089d73b8-785c-4012-b931-81c632b6c9c7" providerId="ADAL" clId="{5354F822-A9E9-4067-BCDA-0FDA68F60510}" dt="2021-03-11T13:46:05.808" v="6635" actId="478"/>
          <ac:spMkLst>
            <pc:docMk/>
            <pc:sldMk cId="1987836075" sldId="260"/>
            <ac:spMk id="160" creationId="{ED39E90E-ECD3-4C08-BF36-234751D97C95}"/>
          </ac:spMkLst>
        </pc:spChg>
        <pc:spChg chg="del">
          <ac:chgData name="Sanders Wang" userId="089d73b8-785c-4012-b931-81c632b6c9c7" providerId="ADAL" clId="{5354F822-A9E9-4067-BCDA-0FDA68F60510}" dt="2021-03-11T13:46:14.793" v="6636" actId="478"/>
          <ac:spMkLst>
            <pc:docMk/>
            <pc:sldMk cId="1987836075" sldId="260"/>
            <ac:spMk id="163" creationId="{DF5D6FB7-0235-46CF-8BE0-2F7DCB4BF958}"/>
          </ac:spMkLst>
        </pc:spChg>
        <pc:spChg chg="del">
          <ac:chgData name="Sanders Wang" userId="089d73b8-785c-4012-b931-81c632b6c9c7" providerId="ADAL" clId="{5354F822-A9E9-4067-BCDA-0FDA68F60510}" dt="2021-03-11T13:45:58.104" v="6634" actId="478"/>
          <ac:spMkLst>
            <pc:docMk/>
            <pc:sldMk cId="1987836075" sldId="260"/>
            <ac:spMk id="164" creationId="{31F3B8DC-B16C-43D1-933A-A6B3750347CC}"/>
          </ac:spMkLst>
        </pc:spChg>
        <pc:spChg chg="add mod">
          <ac:chgData name="Sanders Wang" userId="089d73b8-785c-4012-b931-81c632b6c9c7" providerId="ADAL" clId="{5354F822-A9E9-4067-BCDA-0FDA68F60510}" dt="2021-03-11T14:54:54.769" v="6960" actId="1038"/>
          <ac:spMkLst>
            <pc:docMk/>
            <pc:sldMk cId="1987836075" sldId="260"/>
            <ac:spMk id="167" creationId="{D83447C5-1A51-4D7E-A4A1-DE695DFE7941}"/>
          </ac:spMkLst>
        </pc:spChg>
        <pc:spChg chg="del">
          <ac:chgData name="Sanders Wang" userId="089d73b8-785c-4012-b931-81c632b6c9c7" providerId="ADAL" clId="{5354F822-A9E9-4067-BCDA-0FDA68F60510}" dt="2021-03-11T13:45:58.104" v="6634" actId="478"/>
          <ac:spMkLst>
            <pc:docMk/>
            <pc:sldMk cId="1987836075" sldId="260"/>
            <ac:spMk id="168" creationId="{D3B03089-8F6B-4995-A25C-59D8D4E78BBD}"/>
          </ac:spMkLst>
        </pc:spChg>
        <pc:spChg chg="add mod">
          <ac:chgData name="Sanders Wang" userId="089d73b8-785c-4012-b931-81c632b6c9c7" providerId="ADAL" clId="{5354F822-A9E9-4067-BCDA-0FDA68F60510}" dt="2021-03-11T14:54:54.769" v="6960" actId="1038"/>
          <ac:spMkLst>
            <pc:docMk/>
            <pc:sldMk cId="1987836075" sldId="260"/>
            <ac:spMk id="170" creationId="{EB14AD54-DF01-43D3-9C43-25AFF7083C94}"/>
          </ac:spMkLst>
        </pc:spChg>
        <pc:spChg chg="del">
          <ac:chgData name="Sanders Wang" userId="089d73b8-785c-4012-b931-81c632b6c9c7" providerId="ADAL" clId="{5354F822-A9E9-4067-BCDA-0FDA68F60510}" dt="2021-03-11T13:46:05.808" v="6635" actId="478"/>
          <ac:spMkLst>
            <pc:docMk/>
            <pc:sldMk cId="1987836075" sldId="260"/>
            <ac:spMk id="173" creationId="{940B728D-EAFB-4532-BC01-0412BD749002}"/>
          </ac:spMkLst>
        </pc:spChg>
        <pc:spChg chg="add mod">
          <ac:chgData name="Sanders Wang" userId="089d73b8-785c-4012-b931-81c632b6c9c7" providerId="ADAL" clId="{5354F822-A9E9-4067-BCDA-0FDA68F60510}" dt="2021-03-11T14:54:54.769" v="6960" actId="1038"/>
          <ac:spMkLst>
            <pc:docMk/>
            <pc:sldMk cId="1987836075" sldId="260"/>
            <ac:spMk id="179" creationId="{60C5CF8D-2D29-451F-B457-6EFA3827FBFE}"/>
          </ac:spMkLst>
        </pc:spChg>
        <pc:spChg chg="del">
          <ac:chgData name="Sanders Wang" userId="089d73b8-785c-4012-b931-81c632b6c9c7" providerId="ADAL" clId="{5354F822-A9E9-4067-BCDA-0FDA68F60510}" dt="2021-03-11T13:46:14.793" v="6636" actId="478"/>
          <ac:spMkLst>
            <pc:docMk/>
            <pc:sldMk cId="1987836075" sldId="260"/>
            <ac:spMk id="180" creationId="{1AB87A5F-98B7-42DE-A1C0-413B19028780}"/>
          </ac:spMkLst>
        </pc:spChg>
        <pc:spChg chg="add mod">
          <ac:chgData name="Sanders Wang" userId="089d73b8-785c-4012-b931-81c632b6c9c7" providerId="ADAL" clId="{5354F822-A9E9-4067-BCDA-0FDA68F60510}" dt="2021-03-12T11:15:02.440" v="8798" actId="1076"/>
          <ac:spMkLst>
            <pc:docMk/>
            <pc:sldMk cId="1987836075" sldId="260"/>
            <ac:spMk id="181" creationId="{6A62D05C-3972-4F69-B51E-44CD2BB9DFD6}"/>
          </ac:spMkLst>
        </pc:spChg>
        <pc:spChg chg="del">
          <ac:chgData name="Sanders Wang" userId="089d73b8-785c-4012-b931-81c632b6c9c7" providerId="ADAL" clId="{5354F822-A9E9-4067-BCDA-0FDA68F60510}" dt="2021-03-11T13:46:05.808" v="6635" actId="478"/>
          <ac:spMkLst>
            <pc:docMk/>
            <pc:sldMk cId="1987836075" sldId="260"/>
            <ac:spMk id="182" creationId="{B03BB3DC-3770-477E-AA71-1E066774BA37}"/>
          </ac:spMkLst>
        </pc:spChg>
        <pc:spChg chg="del">
          <ac:chgData name="Sanders Wang" userId="089d73b8-785c-4012-b931-81c632b6c9c7" providerId="ADAL" clId="{5354F822-A9E9-4067-BCDA-0FDA68F60510}" dt="2021-03-11T13:46:14.793" v="6636" actId="478"/>
          <ac:spMkLst>
            <pc:docMk/>
            <pc:sldMk cId="1987836075" sldId="260"/>
            <ac:spMk id="184" creationId="{AAAD7119-B0E9-45C2-9D1C-28216CA0799D}"/>
          </ac:spMkLst>
        </pc:spChg>
        <pc:spChg chg="add mod ord">
          <ac:chgData name="Sanders Wang" userId="089d73b8-785c-4012-b931-81c632b6c9c7" providerId="ADAL" clId="{5354F822-A9E9-4067-BCDA-0FDA68F60510}" dt="2021-03-11T15:32:20.911" v="7209" actId="1038"/>
          <ac:spMkLst>
            <pc:docMk/>
            <pc:sldMk cId="1987836075" sldId="260"/>
            <ac:spMk id="185" creationId="{094DD600-3BF2-4467-8BF8-0BB32744492D}"/>
          </ac:spMkLst>
        </pc:spChg>
        <pc:spChg chg="add mod">
          <ac:chgData name="Sanders Wang" userId="089d73b8-785c-4012-b931-81c632b6c9c7" providerId="ADAL" clId="{5354F822-A9E9-4067-BCDA-0FDA68F60510}" dt="2021-03-11T15:17:53.119" v="7048" actId="1076"/>
          <ac:spMkLst>
            <pc:docMk/>
            <pc:sldMk cId="1987836075" sldId="260"/>
            <ac:spMk id="186" creationId="{0C4B1F23-C6FC-4E18-9FBE-7357E4868D85}"/>
          </ac:spMkLst>
        </pc:spChg>
        <pc:spChg chg="add mod">
          <ac:chgData name="Sanders Wang" userId="089d73b8-785c-4012-b931-81c632b6c9c7" providerId="ADAL" clId="{5354F822-A9E9-4067-BCDA-0FDA68F60510}" dt="2021-03-11T15:32:20.911" v="7209" actId="1038"/>
          <ac:spMkLst>
            <pc:docMk/>
            <pc:sldMk cId="1987836075" sldId="260"/>
            <ac:spMk id="188" creationId="{8CFCBB74-A1E7-4DDC-88A2-2E908AD284B9}"/>
          </ac:spMkLst>
        </pc:spChg>
        <pc:spChg chg="add mod">
          <ac:chgData name="Sanders Wang" userId="089d73b8-785c-4012-b931-81c632b6c9c7" providerId="ADAL" clId="{5354F822-A9E9-4067-BCDA-0FDA68F60510}" dt="2021-03-11T15:32:20.911" v="7209" actId="1038"/>
          <ac:spMkLst>
            <pc:docMk/>
            <pc:sldMk cId="1987836075" sldId="260"/>
            <ac:spMk id="189" creationId="{27B4B863-7775-46DA-AC49-FF3AD248C865}"/>
          </ac:spMkLst>
        </pc:spChg>
        <pc:spChg chg="add mod">
          <ac:chgData name="Sanders Wang" userId="089d73b8-785c-4012-b931-81c632b6c9c7" providerId="ADAL" clId="{5354F822-A9E9-4067-BCDA-0FDA68F60510}" dt="2021-03-11T15:32:20.911" v="7209" actId="1038"/>
          <ac:spMkLst>
            <pc:docMk/>
            <pc:sldMk cId="1987836075" sldId="260"/>
            <ac:spMk id="191" creationId="{8B7ABCB2-EED4-4730-B263-956F8AA2F630}"/>
          </ac:spMkLst>
        </pc:spChg>
        <pc:spChg chg="del">
          <ac:chgData name="Sanders Wang" userId="089d73b8-785c-4012-b931-81c632b6c9c7" providerId="ADAL" clId="{5354F822-A9E9-4067-BCDA-0FDA68F60510}" dt="2021-03-11T13:46:14.793" v="6636" actId="478"/>
          <ac:spMkLst>
            <pc:docMk/>
            <pc:sldMk cId="1987836075" sldId="260"/>
            <ac:spMk id="192" creationId="{75BF0587-A144-4429-A9D7-6D6F367E4ABD}"/>
          </ac:spMkLst>
        </pc:spChg>
        <pc:spChg chg="del">
          <ac:chgData name="Sanders Wang" userId="089d73b8-785c-4012-b931-81c632b6c9c7" providerId="ADAL" clId="{5354F822-A9E9-4067-BCDA-0FDA68F60510}" dt="2021-03-11T13:46:14.793" v="6636" actId="478"/>
          <ac:spMkLst>
            <pc:docMk/>
            <pc:sldMk cId="1987836075" sldId="260"/>
            <ac:spMk id="193" creationId="{FED1CA64-C549-4E22-A423-C719AF98FBC1}"/>
          </ac:spMkLst>
        </pc:spChg>
        <pc:spChg chg="del">
          <ac:chgData name="Sanders Wang" userId="089d73b8-785c-4012-b931-81c632b6c9c7" providerId="ADAL" clId="{5354F822-A9E9-4067-BCDA-0FDA68F60510}" dt="2021-03-11T13:46:05.808" v="6635" actId="478"/>
          <ac:spMkLst>
            <pc:docMk/>
            <pc:sldMk cId="1987836075" sldId="260"/>
            <ac:spMk id="199" creationId="{DA7C8E50-3046-4E45-8E0D-CB0DC1F3F032}"/>
          </ac:spMkLst>
        </pc:spChg>
        <pc:spChg chg="del">
          <ac:chgData name="Sanders Wang" userId="089d73b8-785c-4012-b931-81c632b6c9c7" providerId="ADAL" clId="{5354F822-A9E9-4067-BCDA-0FDA68F60510}" dt="2021-03-11T13:46:14.793" v="6636" actId="478"/>
          <ac:spMkLst>
            <pc:docMk/>
            <pc:sldMk cId="1987836075" sldId="260"/>
            <ac:spMk id="201" creationId="{986E56F6-3085-4721-8E88-4D10ABB8942B}"/>
          </ac:spMkLst>
        </pc:spChg>
        <pc:spChg chg="del">
          <ac:chgData name="Sanders Wang" userId="089d73b8-785c-4012-b931-81c632b6c9c7" providerId="ADAL" clId="{5354F822-A9E9-4067-BCDA-0FDA68F60510}" dt="2021-03-11T13:46:14.793" v="6636" actId="478"/>
          <ac:spMkLst>
            <pc:docMk/>
            <pc:sldMk cId="1987836075" sldId="260"/>
            <ac:spMk id="202" creationId="{D9854941-90C5-4E5B-BFB0-04B2C7D1505D}"/>
          </ac:spMkLst>
        </pc:spChg>
        <pc:spChg chg="del">
          <ac:chgData name="Sanders Wang" userId="089d73b8-785c-4012-b931-81c632b6c9c7" providerId="ADAL" clId="{5354F822-A9E9-4067-BCDA-0FDA68F60510}" dt="2021-03-11T13:46:14.793" v="6636" actId="478"/>
          <ac:spMkLst>
            <pc:docMk/>
            <pc:sldMk cId="1987836075" sldId="260"/>
            <ac:spMk id="203" creationId="{7C1B494E-7FA0-438A-81C9-2BEB2731E480}"/>
          </ac:spMkLst>
        </pc:spChg>
        <pc:spChg chg="del">
          <ac:chgData name="Sanders Wang" userId="089d73b8-785c-4012-b931-81c632b6c9c7" providerId="ADAL" clId="{5354F822-A9E9-4067-BCDA-0FDA68F60510}" dt="2021-03-11T13:46:14.793" v="6636" actId="478"/>
          <ac:spMkLst>
            <pc:docMk/>
            <pc:sldMk cId="1987836075" sldId="260"/>
            <ac:spMk id="205" creationId="{55ABC064-79E5-4E35-A87B-4E7C5D14C3AA}"/>
          </ac:spMkLst>
        </pc:spChg>
        <pc:spChg chg="add mod">
          <ac:chgData name="Sanders Wang" userId="089d73b8-785c-4012-b931-81c632b6c9c7" providerId="ADAL" clId="{5354F822-A9E9-4067-BCDA-0FDA68F60510}" dt="2021-03-11T15:32:20.911" v="7209" actId="1038"/>
          <ac:spMkLst>
            <pc:docMk/>
            <pc:sldMk cId="1987836075" sldId="260"/>
            <ac:spMk id="207" creationId="{0EF8728A-69B2-4EB7-9401-07569C1FF084}"/>
          </ac:spMkLst>
        </pc:spChg>
        <pc:spChg chg="add mod">
          <ac:chgData name="Sanders Wang" userId="089d73b8-785c-4012-b931-81c632b6c9c7" providerId="ADAL" clId="{5354F822-A9E9-4067-BCDA-0FDA68F60510}" dt="2021-03-11T15:32:20.911" v="7209" actId="1038"/>
          <ac:spMkLst>
            <pc:docMk/>
            <pc:sldMk cId="1987836075" sldId="260"/>
            <ac:spMk id="208" creationId="{7F85A17A-6C11-4BF2-B273-D57C85440E71}"/>
          </ac:spMkLst>
        </pc:spChg>
        <pc:spChg chg="del">
          <ac:chgData name="Sanders Wang" userId="089d73b8-785c-4012-b931-81c632b6c9c7" providerId="ADAL" clId="{5354F822-A9E9-4067-BCDA-0FDA68F60510}" dt="2021-03-11T13:45:58.104" v="6634" actId="478"/>
          <ac:spMkLst>
            <pc:docMk/>
            <pc:sldMk cId="1987836075" sldId="260"/>
            <ac:spMk id="209" creationId="{F7529970-DDD9-402E-BE0F-0E9B15A81951}"/>
          </ac:spMkLst>
        </pc:spChg>
        <pc:spChg chg="add mod">
          <ac:chgData name="Sanders Wang" userId="089d73b8-785c-4012-b931-81c632b6c9c7" providerId="ADAL" clId="{5354F822-A9E9-4067-BCDA-0FDA68F60510}" dt="2021-03-11T15:32:20.911" v="7209" actId="1038"/>
          <ac:spMkLst>
            <pc:docMk/>
            <pc:sldMk cId="1987836075" sldId="260"/>
            <ac:spMk id="210" creationId="{6C189DDA-69FD-4734-89F8-ECDEDA368AC2}"/>
          </ac:spMkLst>
        </pc:spChg>
        <pc:spChg chg="del">
          <ac:chgData name="Sanders Wang" userId="089d73b8-785c-4012-b931-81c632b6c9c7" providerId="ADAL" clId="{5354F822-A9E9-4067-BCDA-0FDA68F60510}" dt="2021-03-11T13:45:58.104" v="6634" actId="478"/>
          <ac:spMkLst>
            <pc:docMk/>
            <pc:sldMk cId="1987836075" sldId="260"/>
            <ac:spMk id="211" creationId="{3842FC3E-21F7-4B54-999D-25AFFF45DC4A}"/>
          </ac:spMkLst>
        </pc:spChg>
        <pc:spChg chg="add mod">
          <ac:chgData name="Sanders Wang" userId="089d73b8-785c-4012-b931-81c632b6c9c7" providerId="ADAL" clId="{5354F822-A9E9-4067-BCDA-0FDA68F60510}" dt="2021-03-11T17:12:50.782" v="7875" actId="14100"/>
          <ac:spMkLst>
            <pc:docMk/>
            <pc:sldMk cId="1987836075" sldId="260"/>
            <ac:spMk id="213" creationId="{6336AB62-69C9-480E-A306-9E15DFA4D6ED}"/>
          </ac:spMkLst>
        </pc:spChg>
        <pc:spChg chg="add mod ord">
          <ac:chgData name="Sanders Wang" userId="089d73b8-785c-4012-b931-81c632b6c9c7" providerId="ADAL" clId="{5354F822-A9E9-4067-BCDA-0FDA68F60510}" dt="2021-03-11T15:51:24.521" v="7315" actId="1037"/>
          <ac:spMkLst>
            <pc:docMk/>
            <pc:sldMk cId="1987836075" sldId="260"/>
            <ac:spMk id="216" creationId="{E5182FFA-3B1D-4C62-9486-A3B2A0A9AA00}"/>
          </ac:spMkLst>
        </pc:spChg>
        <pc:spChg chg="add mod">
          <ac:chgData name="Sanders Wang" userId="089d73b8-785c-4012-b931-81c632b6c9c7" providerId="ADAL" clId="{5354F822-A9E9-4067-BCDA-0FDA68F60510}" dt="2021-03-11T15:51:24.521" v="7315" actId="1037"/>
          <ac:spMkLst>
            <pc:docMk/>
            <pc:sldMk cId="1987836075" sldId="260"/>
            <ac:spMk id="217" creationId="{B5D6A925-9173-49A1-9AF2-F2B8DBEDB589}"/>
          </ac:spMkLst>
        </pc:spChg>
        <pc:spChg chg="del">
          <ac:chgData name="Sanders Wang" userId="089d73b8-785c-4012-b931-81c632b6c9c7" providerId="ADAL" clId="{5354F822-A9E9-4067-BCDA-0FDA68F60510}" dt="2021-03-11T13:46:05.808" v="6635" actId="478"/>
          <ac:spMkLst>
            <pc:docMk/>
            <pc:sldMk cId="1987836075" sldId="260"/>
            <ac:spMk id="218" creationId="{E6D1286A-8749-45E1-BF1F-761B3A6BAF39}"/>
          </ac:spMkLst>
        </pc:spChg>
        <pc:spChg chg="del">
          <ac:chgData name="Sanders Wang" userId="089d73b8-785c-4012-b931-81c632b6c9c7" providerId="ADAL" clId="{5354F822-A9E9-4067-BCDA-0FDA68F60510}" dt="2021-03-11T13:46:14.793" v="6636" actId="478"/>
          <ac:spMkLst>
            <pc:docMk/>
            <pc:sldMk cId="1987836075" sldId="260"/>
            <ac:spMk id="220" creationId="{C61AD98D-1FF6-4CCC-83FB-402FDFEF8CFC}"/>
          </ac:spMkLst>
        </pc:spChg>
        <pc:spChg chg="del">
          <ac:chgData name="Sanders Wang" userId="089d73b8-785c-4012-b931-81c632b6c9c7" providerId="ADAL" clId="{5354F822-A9E9-4067-BCDA-0FDA68F60510}" dt="2021-03-11T13:46:05.808" v="6635" actId="478"/>
          <ac:spMkLst>
            <pc:docMk/>
            <pc:sldMk cId="1987836075" sldId="260"/>
            <ac:spMk id="221" creationId="{B2666BC2-1A34-4405-AC68-495490DEB894}"/>
          </ac:spMkLst>
        </pc:spChg>
        <pc:spChg chg="add del mod">
          <ac:chgData name="Sanders Wang" userId="089d73b8-785c-4012-b931-81c632b6c9c7" providerId="ADAL" clId="{5354F822-A9E9-4067-BCDA-0FDA68F60510}" dt="2021-03-11T15:40:43.262" v="7228" actId="478"/>
          <ac:spMkLst>
            <pc:docMk/>
            <pc:sldMk cId="1987836075" sldId="260"/>
            <ac:spMk id="226" creationId="{BC171797-6215-403B-BEA1-6462B9EA41C7}"/>
          </ac:spMkLst>
        </pc:spChg>
        <pc:spChg chg="del">
          <ac:chgData name="Sanders Wang" userId="089d73b8-785c-4012-b931-81c632b6c9c7" providerId="ADAL" clId="{5354F822-A9E9-4067-BCDA-0FDA68F60510}" dt="2021-03-11T13:46:14.793" v="6636" actId="478"/>
          <ac:spMkLst>
            <pc:docMk/>
            <pc:sldMk cId="1987836075" sldId="260"/>
            <ac:spMk id="231" creationId="{538338DF-BBDC-475B-A76F-7D69B4A777A8}"/>
          </ac:spMkLst>
        </pc:spChg>
        <pc:spChg chg="del">
          <ac:chgData name="Sanders Wang" userId="089d73b8-785c-4012-b931-81c632b6c9c7" providerId="ADAL" clId="{5354F822-A9E9-4067-BCDA-0FDA68F60510}" dt="2021-03-11T13:46:14.793" v="6636" actId="478"/>
          <ac:spMkLst>
            <pc:docMk/>
            <pc:sldMk cId="1987836075" sldId="260"/>
            <ac:spMk id="233" creationId="{DBE0F596-89AB-4B8E-9AD9-E5430912A914}"/>
          </ac:spMkLst>
        </pc:spChg>
        <pc:spChg chg="add del mod">
          <ac:chgData name="Sanders Wang" userId="089d73b8-785c-4012-b931-81c632b6c9c7" providerId="ADAL" clId="{5354F822-A9E9-4067-BCDA-0FDA68F60510}" dt="2021-03-11T15:42:47.023" v="7240" actId="478"/>
          <ac:spMkLst>
            <pc:docMk/>
            <pc:sldMk cId="1987836075" sldId="260"/>
            <ac:spMk id="234" creationId="{63D3245A-8601-49FB-9B15-38EC621D8276}"/>
          </ac:spMkLst>
        </pc:spChg>
        <pc:spChg chg="del">
          <ac:chgData name="Sanders Wang" userId="089d73b8-785c-4012-b931-81c632b6c9c7" providerId="ADAL" clId="{5354F822-A9E9-4067-BCDA-0FDA68F60510}" dt="2021-03-11T13:46:14.793" v="6636" actId="478"/>
          <ac:spMkLst>
            <pc:docMk/>
            <pc:sldMk cId="1987836075" sldId="260"/>
            <ac:spMk id="236" creationId="{78904887-7DEB-4A85-BE8C-F739CE2B28C7}"/>
          </ac:spMkLst>
        </pc:spChg>
        <pc:spChg chg="del">
          <ac:chgData name="Sanders Wang" userId="089d73b8-785c-4012-b931-81c632b6c9c7" providerId="ADAL" clId="{5354F822-A9E9-4067-BCDA-0FDA68F60510}" dt="2021-03-11T13:46:14.793" v="6636" actId="478"/>
          <ac:spMkLst>
            <pc:docMk/>
            <pc:sldMk cId="1987836075" sldId="260"/>
            <ac:spMk id="239" creationId="{6F44CC21-28BC-4676-86ED-6244FABBC1D3}"/>
          </ac:spMkLst>
        </pc:spChg>
        <pc:spChg chg="add del mod">
          <ac:chgData name="Sanders Wang" userId="089d73b8-785c-4012-b931-81c632b6c9c7" providerId="ADAL" clId="{5354F822-A9E9-4067-BCDA-0FDA68F60510}" dt="2021-03-11T15:43:29.803" v="7245" actId="478"/>
          <ac:spMkLst>
            <pc:docMk/>
            <pc:sldMk cId="1987836075" sldId="260"/>
            <ac:spMk id="240" creationId="{26F03EA0-C30C-4B55-85CC-0581DC0976FA}"/>
          </ac:spMkLst>
        </pc:spChg>
        <pc:spChg chg="del">
          <ac:chgData name="Sanders Wang" userId="089d73b8-785c-4012-b931-81c632b6c9c7" providerId="ADAL" clId="{5354F822-A9E9-4067-BCDA-0FDA68F60510}" dt="2021-03-11T13:46:14.793" v="6636" actId="478"/>
          <ac:spMkLst>
            <pc:docMk/>
            <pc:sldMk cId="1987836075" sldId="260"/>
            <ac:spMk id="241" creationId="{A448557C-9782-48D7-AB05-65E4442F01FA}"/>
          </ac:spMkLst>
        </pc:spChg>
        <pc:spChg chg="add del mod">
          <ac:chgData name="Sanders Wang" userId="089d73b8-785c-4012-b931-81c632b6c9c7" providerId="ADAL" clId="{5354F822-A9E9-4067-BCDA-0FDA68F60510}" dt="2021-03-11T15:45:05.175" v="7251" actId="478"/>
          <ac:spMkLst>
            <pc:docMk/>
            <pc:sldMk cId="1987836075" sldId="260"/>
            <ac:spMk id="245" creationId="{157EA04B-2654-45A3-B70D-563745A6231F}"/>
          </ac:spMkLst>
        </pc:spChg>
        <pc:spChg chg="del">
          <ac:chgData name="Sanders Wang" userId="089d73b8-785c-4012-b931-81c632b6c9c7" providerId="ADAL" clId="{5354F822-A9E9-4067-BCDA-0FDA68F60510}" dt="2021-03-11T13:46:14.793" v="6636" actId="478"/>
          <ac:spMkLst>
            <pc:docMk/>
            <pc:sldMk cId="1987836075" sldId="260"/>
            <ac:spMk id="246" creationId="{2727B139-8051-4F5A-8F56-E29B28A5A1FA}"/>
          </ac:spMkLst>
        </pc:spChg>
        <pc:spChg chg="add mod">
          <ac:chgData name="Sanders Wang" userId="089d73b8-785c-4012-b931-81c632b6c9c7" providerId="ADAL" clId="{5354F822-A9E9-4067-BCDA-0FDA68F60510}" dt="2021-03-11T16:01:53.756" v="7386" actId="14100"/>
          <ac:spMkLst>
            <pc:docMk/>
            <pc:sldMk cId="1987836075" sldId="260"/>
            <ac:spMk id="247" creationId="{7928A6E4-5F85-43C4-BA3A-7C2240A1B8E9}"/>
          </ac:spMkLst>
        </pc:spChg>
        <pc:spChg chg="del">
          <ac:chgData name="Sanders Wang" userId="089d73b8-785c-4012-b931-81c632b6c9c7" providerId="ADAL" clId="{5354F822-A9E9-4067-BCDA-0FDA68F60510}" dt="2021-03-11T13:46:14.793" v="6636" actId="478"/>
          <ac:spMkLst>
            <pc:docMk/>
            <pc:sldMk cId="1987836075" sldId="260"/>
            <ac:spMk id="248" creationId="{20C88104-9D15-4294-9E0C-EB931A702ECB}"/>
          </ac:spMkLst>
        </pc:spChg>
        <pc:spChg chg="del">
          <ac:chgData name="Sanders Wang" userId="089d73b8-785c-4012-b931-81c632b6c9c7" providerId="ADAL" clId="{5354F822-A9E9-4067-BCDA-0FDA68F60510}" dt="2021-03-11T13:46:05.808" v="6635" actId="478"/>
          <ac:spMkLst>
            <pc:docMk/>
            <pc:sldMk cId="1987836075" sldId="260"/>
            <ac:spMk id="256" creationId="{43F5F745-D403-423E-B63A-7988BCB1A35C}"/>
          </ac:spMkLst>
        </pc:spChg>
        <pc:spChg chg="del">
          <ac:chgData name="Sanders Wang" userId="089d73b8-785c-4012-b931-81c632b6c9c7" providerId="ADAL" clId="{5354F822-A9E9-4067-BCDA-0FDA68F60510}" dt="2021-03-11T13:46:05.808" v="6635" actId="478"/>
          <ac:spMkLst>
            <pc:docMk/>
            <pc:sldMk cId="1987836075" sldId="260"/>
            <ac:spMk id="258" creationId="{4DDBF443-BB5F-4B3A-82CF-21F4C1081431}"/>
          </ac:spMkLst>
        </pc:spChg>
        <pc:spChg chg="add mod">
          <ac:chgData name="Sanders Wang" userId="089d73b8-785c-4012-b931-81c632b6c9c7" providerId="ADAL" clId="{5354F822-A9E9-4067-BCDA-0FDA68F60510}" dt="2021-03-11T16:20:43.749" v="7533" actId="113"/>
          <ac:spMkLst>
            <pc:docMk/>
            <pc:sldMk cId="1987836075" sldId="260"/>
            <ac:spMk id="259" creationId="{54F91E19-071C-418E-AB9C-CBCB20D6F4E1}"/>
          </ac:spMkLst>
        </pc:spChg>
        <pc:spChg chg="del">
          <ac:chgData name="Sanders Wang" userId="089d73b8-785c-4012-b931-81c632b6c9c7" providerId="ADAL" clId="{5354F822-A9E9-4067-BCDA-0FDA68F60510}" dt="2021-03-11T13:46:05.808" v="6635" actId="478"/>
          <ac:spMkLst>
            <pc:docMk/>
            <pc:sldMk cId="1987836075" sldId="260"/>
            <ac:spMk id="260" creationId="{7AD57A7A-C606-4CFF-BDA4-22AC9FB8E517}"/>
          </ac:spMkLst>
        </pc:spChg>
        <pc:spChg chg="del">
          <ac:chgData name="Sanders Wang" userId="089d73b8-785c-4012-b931-81c632b6c9c7" providerId="ADAL" clId="{5354F822-A9E9-4067-BCDA-0FDA68F60510}" dt="2021-03-11T13:46:05.808" v="6635" actId="478"/>
          <ac:spMkLst>
            <pc:docMk/>
            <pc:sldMk cId="1987836075" sldId="260"/>
            <ac:spMk id="262" creationId="{BD73B22E-687A-4818-8D96-B61A2C048C9C}"/>
          </ac:spMkLst>
        </pc:spChg>
        <pc:spChg chg="add mod">
          <ac:chgData name="Sanders Wang" userId="089d73b8-785c-4012-b931-81c632b6c9c7" providerId="ADAL" clId="{5354F822-A9E9-4067-BCDA-0FDA68F60510}" dt="2021-03-11T16:22:04.453" v="7543" actId="1076"/>
          <ac:spMkLst>
            <pc:docMk/>
            <pc:sldMk cId="1987836075" sldId="260"/>
            <ac:spMk id="266" creationId="{7B10D9F9-A9F5-4399-92B4-3D790BC8B289}"/>
          </ac:spMkLst>
        </pc:spChg>
        <pc:spChg chg="del">
          <ac:chgData name="Sanders Wang" userId="089d73b8-785c-4012-b931-81c632b6c9c7" providerId="ADAL" clId="{5354F822-A9E9-4067-BCDA-0FDA68F60510}" dt="2021-03-11T13:46:14.793" v="6636" actId="478"/>
          <ac:spMkLst>
            <pc:docMk/>
            <pc:sldMk cId="1987836075" sldId="260"/>
            <ac:spMk id="268" creationId="{D1252464-35B3-4E67-9C8C-15B514190203}"/>
          </ac:spMkLst>
        </pc:spChg>
        <pc:spChg chg="del">
          <ac:chgData name="Sanders Wang" userId="089d73b8-785c-4012-b931-81c632b6c9c7" providerId="ADAL" clId="{5354F822-A9E9-4067-BCDA-0FDA68F60510}" dt="2021-03-11T13:46:14.793" v="6636" actId="478"/>
          <ac:spMkLst>
            <pc:docMk/>
            <pc:sldMk cId="1987836075" sldId="260"/>
            <ac:spMk id="271" creationId="{CF8FCDBE-6824-4BAE-A6BF-DEF49E350765}"/>
          </ac:spMkLst>
        </pc:spChg>
        <pc:spChg chg="del">
          <ac:chgData name="Sanders Wang" userId="089d73b8-785c-4012-b931-81c632b6c9c7" providerId="ADAL" clId="{5354F822-A9E9-4067-BCDA-0FDA68F60510}" dt="2021-03-11T13:46:27.893" v="6638" actId="478"/>
          <ac:spMkLst>
            <pc:docMk/>
            <pc:sldMk cId="1987836075" sldId="260"/>
            <ac:spMk id="276" creationId="{BB83998D-B133-43EF-8B2D-E0DC6CF927A3}"/>
          </ac:spMkLst>
        </pc:spChg>
        <pc:spChg chg="del">
          <ac:chgData name="Sanders Wang" userId="089d73b8-785c-4012-b931-81c632b6c9c7" providerId="ADAL" clId="{5354F822-A9E9-4067-BCDA-0FDA68F60510}" dt="2021-03-11T13:46:27.893" v="6638" actId="478"/>
          <ac:spMkLst>
            <pc:docMk/>
            <pc:sldMk cId="1987836075" sldId="260"/>
            <ac:spMk id="278" creationId="{D6789219-B67B-4AC7-96DC-9F0B76D67B1E}"/>
          </ac:spMkLst>
        </pc:spChg>
        <pc:spChg chg="del">
          <ac:chgData name="Sanders Wang" userId="089d73b8-785c-4012-b931-81c632b6c9c7" providerId="ADAL" clId="{5354F822-A9E9-4067-BCDA-0FDA68F60510}" dt="2021-03-11T13:46:27.893" v="6638" actId="478"/>
          <ac:spMkLst>
            <pc:docMk/>
            <pc:sldMk cId="1987836075" sldId="260"/>
            <ac:spMk id="279" creationId="{A7DCAB40-FF1C-4B79-8C97-8AACAE4ABDD2}"/>
          </ac:spMkLst>
        </pc:spChg>
        <pc:spChg chg="del">
          <ac:chgData name="Sanders Wang" userId="089d73b8-785c-4012-b931-81c632b6c9c7" providerId="ADAL" clId="{5354F822-A9E9-4067-BCDA-0FDA68F60510}" dt="2021-03-11T13:46:27.893" v="6638" actId="478"/>
          <ac:spMkLst>
            <pc:docMk/>
            <pc:sldMk cId="1987836075" sldId="260"/>
            <ac:spMk id="280" creationId="{965F40A2-DBB6-477D-8AA6-BC34F34F7379}"/>
          </ac:spMkLst>
        </pc:spChg>
        <pc:spChg chg="del">
          <ac:chgData name="Sanders Wang" userId="089d73b8-785c-4012-b931-81c632b6c9c7" providerId="ADAL" clId="{5354F822-A9E9-4067-BCDA-0FDA68F60510}" dt="2021-03-11T13:46:27.893" v="6638" actId="478"/>
          <ac:spMkLst>
            <pc:docMk/>
            <pc:sldMk cId="1987836075" sldId="260"/>
            <ac:spMk id="281" creationId="{1C15DE89-45D9-41F2-8048-29EA5C80C6B8}"/>
          </ac:spMkLst>
        </pc:spChg>
        <pc:spChg chg="del">
          <ac:chgData name="Sanders Wang" userId="089d73b8-785c-4012-b931-81c632b6c9c7" providerId="ADAL" clId="{5354F822-A9E9-4067-BCDA-0FDA68F60510}" dt="2021-03-11T13:46:27.893" v="6638" actId="478"/>
          <ac:spMkLst>
            <pc:docMk/>
            <pc:sldMk cId="1987836075" sldId="260"/>
            <ac:spMk id="282" creationId="{6DBF8494-E2CD-47D0-BD63-CA1D44A6936C}"/>
          </ac:spMkLst>
        </pc:spChg>
        <pc:spChg chg="del">
          <ac:chgData name="Sanders Wang" userId="089d73b8-785c-4012-b931-81c632b6c9c7" providerId="ADAL" clId="{5354F822-A9E9-4067-BCDA-0FDA68F60510}" dt="2021-03-11T13:46:14.793" v="6636" actId="478"/>
          <ac:spMkLst>
            <pc:docMk/>
            <pc:sldMk cId="1987836075" sldId="260"/>
            <ac:spMk id="284" creationId="{210B3294-11C5-490C-AA9F-24EE56A366A6}"/>
          </ac:spMkLst>
        </pc:spChg>
        <pc:spChg chg="del">
          <ac:chgData name="Sanders Wang" userId="089d73b8-785c-4012-b931-81c632b6c9c7" providerId="ADAL" clId="{5354F822-A9E9-4067-BCDA-0FDA68F60510}" dt="2021-03-11T13:46:14.793" v="6636" actId="478"/>
          <ac:spMkLst>
            <pc:docMk/>
            <pc:sldMk cId="1987836075" sldId="260"/>
            <ac:spMk id="287" creationId="{725A1B66-7C67-45C5-A3A0-7222069ACBBE}"/>
          </ac:spMkLst>
        </pc:spChg>
        <pc:spChg chg="del">
          <ac:chgData name="Sanders Wang" userId="089d73b8-785c-4012-b931-81c632b6c9c7" providerId="ADAL" clId="{5354F822-A9E9-4067-BCDA-0FDA68F60510}" dt="2021-03-11T13:46:14.793" v="6636" actId="478"/>
          <ac:spMkLst>
            <pc:docMk/>
            <pc:sldMk cId="1987836075" sldId="260"/>
            <ac:spMk id="288" creationId="{8D47B60E-57C4-40E4-A339-5540C86DD9F7}"/>
          </ac:spMkLst>
        </pc:spChg>
        <pc:spChg chg="del">
          <ac:chgData name="Sanders Wang" userId="089d73b8-785c-4012-b931-81c632b6c9c7" providerId="ADAL" clId="{5354F822-A9E9-4067-BCDA-0FDA68F60510}" dt="2021-03-11T13:46:14.793" v="6636" actId="478"/>
          <ac:spMkLst>
            <pc:docMk/>
            <pc:sldMk cId="1987836075" sldId="260"/>
            <ac:spMk id="291" creationId="{D741B542-5F42-4EA9-A8AC-E7ADE17BCDB2}"/>
          </ac:spMkLst>
        </pc:spChg>
        <pc:spChg chg="del">
          <ac:chgData name="Sanders Wang" userId="089d73b8-785c-4012-b931-81c632b6c9c7" providerId="ADAL" clId="{5354F822-A9E9-4067-BCDA-0FDA68F60510}" dt="2021-03-11T13:46:05.808" v="6635" actId="478"/>
          <ac:spMkLst>
            <pc:docMk/>
            <pc:sldMk cId="1987836075" sldId="260"/>
            <ac:spMk id="292" creationId="{F4274A93-F322-45CA-939D-C15F4DAFACF1}"/>
          </ac:spMkLst>
        </pc:spChg>
        <pc:spChg chg="del">
          <ac:chgData name="Sanders Wang" userId="089d73b8-785c-4012-b931-81c632b6c9c7" providerId="ADAL" clId="{5354F822-A9E9-4067-BCDA-0FDA68F60510}" dt="2021-03-11T13:46:05.808" v="6635" actId="478"/>
          <ac:spMkLst>
            <pc:docMk/>
            <pc:sldMk cId="1987836075" sldId="260"/>
            <ac:spMk id="293" creationId="{D77719FB-2E1C-43B9-B115-2605A8498636}"/>
          </ac:spMkLst>
        </pc:spChg>
        <pc:spChg chg="del">
          <ac:chgData name="Sanders Wang" userId="089d73b8-785c-4012-b931-81c632b6c9c7" providerId="ADAL" clId="{5354F822-A9E9-4067-BCDA-0FDA68F60510}" dt="2021-03-11T13:46:05.808" v="6635" actId="478"/>
          <ac:spMkLst>
            <pc:docMk/>
            <pc:sldMk cId="1987836075" sldId="260"/>
            <ac:spMk id="294" creationId="{88988A57-50EE-45EB-844B-5B5D089EF2D3}"/>
          </ac:spMkLst>
        </pc:spChg>
        <pc:spChg chg="add mod">
          <ac:chgData name="Sanders Wang" userId="089d73b8-785c-4012-b931-81c632b6c9c7" providerId="ADAL" clId="{5354F822-A9E9-4067-BCDA-0FDA68F60510}" dt="2021-03-11T16:22:31.690" v="7549" actId="1076"/>
          <ac:spMkLst>
            <pc:docMk/>
            <pc:sldMk cId="1987836075" sldId="260"/>
            <ac:spMk id="295" creationId="{F814F7FF-85CB-4681-8A2A-A849D3A0CEA0}"/>
          </ac:spMkLst>
        </pc:spChg>
        <pc:spChg chg="add mod">
          <ac:chgData name="Sanders Wang" userId="089d73b8-785c-4012-b931-81c632b6c9c7" providerId="ADAL" clId="{5354F822-A9E9-4067-BCDA-0FDA68F60510}" dt="2021-03-11T16:15:45.439" v="7495" actId="14100"/>
          <ac:spMkLst>
            <pc:docMk/>
            <pc:sldMk cId="1987836075" sldId="260"/>
            <ac:spMk id="297" creationId="{6F9ED5A9-C899-45F5-A7EC-DAD21E43C9FD}"/>
          </ac:spMkLst>
        </pc:spChg>
        <pc:spChg chg="add mod">
          <ac:chgData name="Sanders Wang" userId="089d73b8-785c-4012-b931-81c632b6c9c7" providerId="ADAL" clId="{5354F822-A9E9-4067-BCDA-0FDA68F60510}" dt="2021-03-11T16:16:40.256" v="7496" actId="14100"/>
          <ac:spMkLst>
            <pc:docMk/>
            <pc:sldMk cId="1987836075" sldId="260"/>
            <ac:spMk id="298" creationId="{554A5A0F-E469-4AE0-9112-8D8831E79959}"/>
          </ac:spMkLst>
        </pc:spChg>
        <pc:spChg chg="add mod">
          <ac:chgData name="Sanders Wang" userId="089d73b8-785c-4012-b931-81c632b6c9c7" providerId="ADAL" clId="{5354F822-A9E9-4067-BCDA-0FDA68F60510}" dt="2021-03-11T16:14:57.906" v="7480" actId="1076"/>
          <ac:spMkLst>
            <pc:docMk/>
            <pc:sldMk cId="1987836075" sldId="260"/>
            <ac:spMk id="299" creationId="{A22101C1-942A-4C90-BF66-EAD76745D2AF}"/>
          </ac:spMkLst>
        </pc:spChg>
        <pc:spChg chg="add mod">
          <ac:chgData name="Sanders Wang" userId="089d73b8-785c-4012-b931-81c632b6c9c7" providerId="ADAL" clId="{5354F822-A9E9-4067-BCDA-0FDA68F60510}" dt="2021-03-11T16:19:00.027" v="7515" actId="14100"/>
          <ac:spMkLst>
            <pc:docMk/>
            <pc:sldMk cId="1987836075" sldId="260"/>
            <ac:spMk id="300" creationId="{0F41CA98-0F6D-4A85-9BAA-169AFDDA9623}"/>
          </ac:spMkLst>
        </pc:spChg>
        <pc:spChg chg="add mod">
          <ac:chgData name="Sanders Wang" userId="089d73b8-785c-4012-b931-81c632b6c9c7" providerId="ADAL" clId="{5354F822-A9E9-4067-BCDA-0FDA68F60510}" dt="2021-03-11T16:20:54.940" v="7535" actId="113"/>
          <ac:spMkLst>
            <pc:docMk/>
            <pc:sldMk cId="1987836075" sldId="260"/>
            <ac:spMk id="301" creationId="{5A102659-A79A-4FBE-BBE6-E818ADBD4169}"/>
          </ac:spMkLst>
        </pc:spChg>
        <pc:spChg chg="add mod">
          <ac:chgData name="Sanders Wang" userId="089d73b8-785c-4012-b931-81c632b6c9c7" providerId="ADAL" clId="{5354F822-A9E9-4067-BCDA-0FDA68F60510}" dt="2021-03-11T16:25:49.293" v="7565" actId="1076"/>
          <ac:spMkLst>
            <pc:docMk/>
            <pc:sldMk cId="1987836075" sldId="260"/>
            <ac:spMk id="303" creationId="{E5C90761-3D40-4FBA-A44D-7F58BCF61F74}"/>
          </ac:spMkLst>
        </pc:spChg>
        <pc:spChg chg="add mod">
          <ac:chgData name="Sanders Wang" userId="089d73b8-785c-4012-b931-81c632b6c9c7" providerId="ADAL" clId="{5354F822-A9E9-4067-BCDA-0FDA68F60510}" dt="2021-03-11T16:29:53.426" v="7608" actId="113"/>
          <ac:spMkLst>
            <pc:docMk/>
            <pc:sldMk cId="1987836075" sldId="260"/>
            <ac:spMk id="305" creationId="{CBB363C0-E9DA-432D-B151-904C064D561A}"/>
          </ac:spMkLst>
        </pc:spChg>
        <pc:spChg chg="add mod">
          <ac:chgData name="Sanders Wang" userId="089d73b8-785c-4012-b931-81c632b6c9c7" providerId="ADAL" clId="{5354F822-A9E9-4067-BCDA-0FDA68F60510}" dt="2021-03-11T16:30:40.521" v="7612" actId="688"/>
          <ac:spMkLst>
            <pc:docMk/>
            <pc:sldMk cId="1987836075" sldId="260"/>
            <ac:spMk id="306" creationId="{0BAE7995-A0AD-44ED-94B8-6530CCBF9802}"/>
          </ac:spMkLst>
        </pc:spChg>
        <pc:spChg chg="add mod">
          <ac:chgData name="Sanders Wang" userId="089d73b8-785c-4012-b931-81c632b6c9c7" providerId="ADAL" clId="{5354F822-A9E9-4067-BCDA-0FDA68F60510}" dt="2021-03-11T17:11:48.379" v="7869" actId="688"/>
          <ac:spMkLst>
            <pc:docMk/>
            <pc:sldMk cId="1987836075" sldId="260"/>
            <ac:spMk id="307" creationId="{EC6F8A9B-CFF3-4C2C-A43A-48B712794A1B}"/>
          </ac:spMkLst>
        </pc:spChg>
        <pc:spChg chg="add mod">
          <ac:chgData name="Sanders Wang" userId="089d73b8-785c-4012-b931-81c632b6c9c7" providerId="ADAL" clId="{5354F822-A9E9-4067-BCDA-0FDA68F60510}" dt="2021-03-11T17:11:38.894" v="7867" actId="1076"/>
          <ac:spMkLst>
            <pc:docMk/>
            <pc:sldMk cId="1987836075" sldId="260"/>
            <ac:spMk id="308" creationId="{97398E48-A2B0-49B3-BFCE-60A1CDD28C87}"/>
          </ac:spMkLst>
        </pc:spChg>
        <pc:spChg chg="add mod">
          <ac:chgData name="Sanders Wang" userId="089d73b8-785c-4012-b931-81c632b6c9c7" providerId="ADAL" clId="{5354F822-A9E9-4067-BCDA-0FDA68F60510}" dt="2021-03-11T17:11:38.894" v="7867" actId="1076"/>
          <ac:spMkLst>
            <pc:docMk/>
            <pc:sldMk cId="1987836075" sldId="260"/>
            <ac:spMk id="313" creationId="{F73B14CB-9F89-4117-88BC-BA93C6635620}"/>
          </ac:spMkLst>
        </pc:spChg>
        <pc:spChg chg="add mod">
          <ac:chgData name="Sanders Wang" userId="089d73b8-785c-4012-b931-81c632b6c9c7" providerId="ADAL" clId="{5354F822-A9E9-4067-BCDA-0FDA68F60510}" dt="2021-03-11T17:12:36.913" v="7874" actId="1076"/>
          <ac:spMkLst>
            <pc:docMk/>
            <pc:sldMk cId="1987836075" sldId="260"/>
            <ac:spMk id="322" creationId="{6353B330-650C-493B-9EA7-39512852B050}"/>
          </ac:spMkLst>
        </pc:spChg>
        <pc:spChg chg="del">
          <ac:chgData name="Sanders Wang" userId="089d73b8-785c-4012-b931-81c632b6c9c7" providerId="ADAL" clId="{5354F822-A9E9-4067-BCDA-0FDA68F60510}" dt="2021-03-11T13:45:48.661" v="6632" actId="478"/>
          <ac:spMkLst>
            <pc:docMk/>
            <pc:sldMk cId="1987836075" sldId="260"/>
            <ac:spMk id="489" creationId="{D4D79EB2-25CA-4300-8811-46A20566B879}"/>
          </ac:spMkLst>
        </pc:spChg>
        <pc:spChg chg="add del mod">
          <ac:chgData name="Sanders Wang" userId="089d73b8-785c-4012-b931-81c632b6c9c7" providerId="ADAL" clId="{5354F822-A9E9-4067-BCDA-0FDA68F60510}" dt="2021-03-11T16:07:11.901" v="7409" actId="478"/>
          <ac:spMkLst>
            <pc:docMk/>
            <pc:sldMk cId="1987836075" sldId="260"/>
            <ac:spMk id="495" creationId="{5FD91711-1E12-4F2D-9177-F32313A84337}"/>
          </ac:spMkLst>
        </pc:spChg>
        <pc:picChg chg="add mod">
          <ac:chgData name="Sanders Wang" userId="089d73b8-785c-4012-b931-81c632b6c9c7" providerId="ADAL" clId="{5354F822-A9E9-4067-BCDA-0FDA68F60510}" dt="2021-03-11T14:54:54.769" v="6960" actId="1038"/>
          <ac:picMkLst>
            <pc:docMk/>
            <pc:sldMk cId="1987836075" sldId="260"/>
            <ac:picMk id="5" creationId="{F896F8BD-00C2-4F15-AF20-DAB04511ED65}"/>
          </ac:picMkLst>
        </pc:picChg>
        <pc:picChg chg="add mod">
          <ac:chgData name="Sanders Wang" userId="089d73b8-785c-4012-b931-81c632b6c9c7" providerId="ADAL" clId="{5354F822-A9E9-4067-BCDA-0FDA68F60510}" dt="2021-03-11T14:55:15.581" v="6982" actId="1076"/>
          <ac:picMkLst>
            <pc:docMk/>
            <pc:sldMk cId="1987836075" sldId="260"/>
            <ac:picMk id="9" creationId="{F18ADEB0-1EAA-4A2B-9662-61866983351E}"/>
          </ac:picMkLst>
        </pc:picChg>
        <pc:picChg chg="add mod">
          <ac:chgData name="Sanders Wang" userId="089d73b8-785c-4012-b931-81c632b6c9c7" providerId="ADAL" clId="{5354F822-A9E9-4067-BCDA-0FDA68F60510}" dt="2021-03-11T15:32:20.911" v="7209" actId="1038"/>
          <ac:picMkLst>
            <pc:docMk/>
            <pc:sldMk cId="1987836075" sldId="260"/>
            <ac:picMk id="12" creationId="{767AADDA-DC57-4ACE-872C-D4D9BFC7EE58}"/>
          </ac:picMkLst>
        </pc:picChg>
        <pc:picChg chg="add mod">
          <ac:chgData name="Sanders Wang" userId="089d73b8-785c-4012-b931-81c632b6c9c7" providerId="ADAL" clId="{5354F822-A9E9-4067-BCDA-0FDA68F60510}" dt="2021-03-11T15:32:20.911" v="7209" actId="1038"/>
          <ac:picMkLst>
            <pc:docMk/>
            <pc:sldMk cId="1987836075" sldId="260"/>
            <ac:picMk id="13" creationId="{D92599D8-61EE-45B4-A9CC-CD54B53C216C}"/>
          </ac:picMkLst>
        </pc:picChg>
        <pc:picChg chg="add mod">
          <ac:chgData name="Sanders Wang" userId="089d73b8-785c-4012-b931-81c632b6c9c7" providerId="ADAL" clId="{5354F822-A9E9-4067-BCDA-0FDA68F60510}" dt="2021-03-11T15:32:20.911" v="7209" actId="1038"/>
          <ac:picMkLst>
            <pc:docMk/>
            <pc:sldMk cId="1987836075" sldId="260"/>
            <ac:picMk id="14" creationId="{1DE025B6-1916-4FD2-8DBB-24B847E23C69}"/>
          </ac:picMkLst>
        </pc:picChg>
        <pc:picChg chg="add mod">
          <ac:chgData name="Sanders Wang" userId="089d73b8-785c-4012-b931-81c632b6c9c7" providerId="ADAL" clId="{5354F822-A9E9-4067-BCDA-0FDA68F60510}" dt="2021-03-11T15:32:20.911" v="7209" actId="1038"/>
          <ac:picMkLst>
            <pc:docMk/>
            <pc:sldMk cId="1987836075" sldId="260"/>
            <ac:picMk id="15" creationId="{A8D172F0-0CA9-4A51-AFA9-DF3FD3982B1F}"/>
          </ac:picMkLst>
        </pc:picChg>
        <pc:picChg chg="add mod">
          <ac:chgData name="Sanders Wang" userId="089d73b8-785c-4012-b931-81c632b6c9c7" providerId="ADAL" clId="{5354F822-A9E9-4067-BCDA-0FDA68F60510}" dt="2021-03-11T15:32:20.911" v="7209" actId="1038"/>
          <ac:picMkLst>
            <pc:docMk/>
            <pc:sldMk cId="1987836075" sldId="260"/>
            <ac:picMk id="16" creationId="{2B5B43BE-B3B2-417D-AD2E-4E9CDD72568B}"/>
          </ac:picMkLst>
        </pc:picChg>
        <pc:picChg chg="add mod">
          <ac:chgData name="Sanders Wang" userId="089d73b8-785c-4012-b931-81c632b6c9c7" providerId="ADAL" clId="{5354F822-A9E9-4067-BCDA-0FDA68F60510}" dt="2021-03-11T15:34:06.897" v="7218" actId="1076"/>
          <ac:picMkLst>
            <pc:docMk/>
            <pc:sldMk cId="1987836075" sldId="260"/>
            <ac:picMk id="27" creationId="{F6105102-48E8-4034-83DF-FC08D8DEA73D}"/>
          </ac:picMkLst>
        </pc:picChg>
        <pc:picChg chg="add mod">
          <ac:chgData name="Sanders Wang" userId="089d73b8-785c-4012-b931-81c632b6c9c7" providerId="ADAL" clId="{5354F822-A9E9-4067-BCDA-0FDA68F60510}" dt="2021-03-11T15:53:17.715" v="7332" actId="1076"/>
          <ac:picMkLst>
            <pc:docMk/>
            <pc:sldMk cId="1987836075" sldId="260"/>
            <ac:picMk id="30" creationId="{32929016-D239-4B04-A2BC-87FB470D7CAD}"/>
          </ac:picMkLst>
        </pc:picChg>
        <pc:picChg chg="add mod">
          <ac:chgData name="Sanders Wang" userId="089d73b8-785c-4012-b931-81c632b6c9c7" providerId="ADAL" clId="{5354F822-A9E9-4067-BCDA-0FDA68F60510}" dt="2021-03-11T16:21:40.883" v="7538" actId="1076"/>
          <ac:picMkLst>
            <pc:docMk/>
            <pc:sldMk cId="1987836075" sldId="260"/>
            <ac:picMk id="48" creationId="{6D27D495-807E-4373-AD88-B3D789B72F77}"/>
          </ac:picMkLst>
        </pc:picChg>
        <pc:picChg chg="add mod">
          <ac:chgData name="Sanders Wang" userId="089d73b8-785c-4012-b931-81c632b6c9c7" providerId="ADAL" clId="{5354F822-A9E9-4067-BCDA-0FDA68F60510}" dt="2021-03-11T17:11:51.879" v="7870" actId="1076"/>
          <ac:picMkLst>
            <pc:docMk/>
            <pc:sldMk cId="1987836075" sldId="260"/>
            <ac:picMk id="79" creationId="{806565E7-69B0-4083-B1D2-F85FB77433CB}"/>
          </ac:picMkLst>
        </pc:picChg>
        <pc:picChg chg="add mod">
          <ac:chgData name="Sanders Wang" userId="089d73b8-785c-4012-b931-81c632b6c9c7" providerId="ADAL" clId="{5354F822-A9E9-4067-BCDA-0FDA68F60510}" dt="2021-03-11T17:11:38.894" v="7867" actId="1076"/>
          <ac:picMkLst>
            <pc:docMk/>
            <pc:sldMk cId="1987836075" sldId="260"/>
            <ac:picMk id="87" creationId="{C88FB678-576F-4845-A6D6-77836AF7EBEC}"/>
          </ac:picMkLst>
        </pc:picChg>
        <pc:picChg chg="add mod">
          <ac:chgData name="Sanders Wang" userId="089d73b8-785c-4012-b931-81c632b6c9c7" providerId="ADAL" clId="{5354F822-A9E9-4067-BCDA-0FDA68F60510}" dt="2021-03-11T17:14:34.767" v="7889" actId="1076"/>
          <ac:picMkLst>
            <pc:docMk/>
            <pc:sldMk cId="1987836075" sldId="260"/>
            <ac:picMk id="94" creationId="{4B8A9231-3AA9-4D4D-9FD7-BA70B43AB296}"/>
          </ac:picMkLst>
        </pc:picChg>
        <pc:picChg chg="add mod">
          <ac:chgData name="Sanders Wang" userId="089d73b8-785c-4012-b931-81c632b6c9c7" providerId="ADAL" clId="{5354F822-A9E9-4067-BCDA-0FDA68F60510}" dt="2021-03-12T19:58:14.067" v="9063" actId="14100"/>
          <ac:picMkLst>
            <pc:docMk/>
            <pc:sldMk cId="1987836075" sldId="260"/>
            <ac:picMk id="98" creationId="{41750CA0-08B6-42EF-917C-1CC46D8C12DF}"/>
          </ac:picMkLst>
        </pc:picChg>
        <pc:picChg chg="add mod">
          <ac:chgData name="Sanders Wang" userId="089d73b8-785c-4012-b931-81c632b6c9c7" providerId="ADAL" clId="{5354F822-A9E9-4067-BCDA-0FDA68F60510}" dt="2021-03-12T19:58:03.751" v="9061" actId="14100"/>
          <ac:picMkLst>
            <pc:docMk/>
            <pc:sldMk cId="1987836075" sldId="260"/>
            <ac:picMk id="99" creationId="{33BA5D01-B9BB-4E42-97A8-1AAEEC0DEBF1}"/>
          </ac:picMkLst>
        </pc:picChg>
        <pc:picChg chg="add mod">
          <ac:chgData name="Sanders Wang" userId="089d73b8-785c-4012-b931-81c632b6c9c7" providerId="ADAL" clId="{5354F822-A9E9-4067-BCDA-0FDA68F60510}" dt="2021-03-12T19:57:22.474" v="9054" actId="1076"/>
          <ac:picMkLst>
            <pc:docMk/>
            <pc:sldMk cId="1987836075" sldId="260"/>
            <ac:picMk id="100" creationId="{C85A1FB2-7E3A-49BB-8AF8-0699E6A7B116}"/>
          </ac:picMkLst>
        </pc:picChg>
        <pc:picChg chg="add mod">
          <ac:chgData name="Sanders Wang" userId="089d73b8-785c-4012-b931-81c632b6c9c7" providerId="ADAL" clId="{5354F822-A9E9-4067-BCDA-0FDA68F60510}" dt="2021-03-12T19:57:19.944" v="9053" actId="14100"/>
          <ac:picMkLst>
            <pc:docMk/>
            <pc:sldMk cId="1987836075" sldId="260"/>
            <ac:picMk id="101" creationId="{6E46A273-1DF9-46F4-AB58-B773BC9F763A}"/>
          </ac:picMkLst>
        </pc:picChg>
        <pc:picChg chg="add mod">
          <ac:chgData name="Sanders Wang" userId="089d73b8-785c-4012-b931-81c632b6c9c7" providerId="ADAL" clId="{5354F822-A9E9-4067-BCDA-0FDA68F60510}" dt="2021-03-12T19:57:41.858" v="9057" actId="1076"/>
          <ac:picMkLst>
            <pc:docMk/>
            <pc:sldMk cId="1987836075" sldId="260"/>
            <ac:picMk id="102" creationId="{48E5EBC2-7847-47F3-8776-7FCD1360514F}"/>
          </ac:picMkLst>
        </pc:picChg>
        <pc:picChg chg="add mod">
          <ac:chgData name="Sanders Wang" userId="089d73b8-785c-4012-b931-81c632b6c9c7" providerId="ADAL" clId="{5354F822-A9E9-4067-BCDA-0FDA68F60510}" dt="2021-03-12T19:58:17.580" v="9064" actId="1076"/>
          <ac:picMkLst>
            <pc:docMk/>
            <pc:sldMk cId="1987836075" sldId="260"/>
            <ac:picMk id="103" creationId="{668F0ACD-823B-4742-840C-CC1AF92BE61B}"/>
          </ac:picMkLst>
        </pc:picChg>
        <pc:picChg chg="add mod">
          <ac:chgData name="Sanders Wang" userId="089d73b8-785c-4012-b931-81c632b6c9c7" providerId="ADAL" clId="{5354F822-A9E9-4067-BCDA-0FDA68F60510}" dt="2021-03-12T19:58:25.515" v="9067" actId="1076"/>
          <ac:picMkLst>
            <pc:docMk/>
            <pc:sldMk cId="1987836075" sldId="260"/>
            <ac:picMk id="104" creationId="{87D23452-57C1-41B5-96E0-3B278EBB9750}"/>
          </ac:picMkLst>
        </pc:picChg>
        <pc:picChg chg="add mod">
          <ac:chgData name="Sanders Wang" userId="089d73b8-785c-4012-b931-81c632b6c9c7" providerId="ADAL" clId="{5354F822-A9E9-4067-BCDA-0FDA68F60510}" dt="2021-03-12T19:58:35.190" v="9070" actId="1076"/>
          <ac:picMkLst>
            <pc:docMk/>
            <pc:sldMk cId="1987836075" sldId="260"/>
            <ac:picMk id="105" creationId="{385A3C2B-FB7D-4C28-94ED-DB1744E481F7}"/>
          </ac:picMkLst>
        </pc:picChg>
        <pc:picChg chg="del">
          <ac:chgData name="Sanders Wang" userId="089d73b8-785c-4012-b931-81c632b6c9c7" providerId="ADAL" clId="{5354F822-A9E9-4067-BCDA-0FDA68F60510}" dt="2021-03-11T13:46:05.808" v="6635" actId="478"/>
          <ac:picMkLst>
            <pc:docMk/>
            <pc:sldMk cId="1987836075" sldId="260"/>
            <ac:picMk id="106" creationId="{5DB815E3-3F3F-4DA3-AAEC-94E89CD2FBF6}"/>
          </ac:picMkLst>
        </pc:picChg>
        <pc:picChg chg="del">
          <ac:chgData name="Sanders Wang" userId="089d73b8-785c-4012-b931-81c632b6c9c7" providerId="ADAL" clId="{5354F822-A9E9-4067-BCDA-0FDA68F60510}" dt="2021-03-11T13:46:14.793" v="6636" actId="478"/>
          <ac:picMkLst>
            <pc:docMk/>
            <pc:sldMk cId="1987836075" sldId="260"/>
            <ac:picMk id="110" creationId="{65E4511C-0DCB-4A3C-AC0B-435E119FE486}"/>
          </ac:picMkLst>
        </pc:picChg>
        <pc:picChg chg="del">
          <ac:chgData name="Sanders Wang" userId="089d73b8-785c-4012-b931-81c632b6c9c7" providerId="ADAL" clId="{5354F822-A9E9-4067-BCDA-0FDA68F60510}" dt="2021-03-11T13:46:14.793" v="6636" actId="478"/>
          <ac:picMkLst>
            <pc:docMk/>
            <pc:sldMk cId="1987836075" sldId="260"/>
            <ac:picMk id="112" creationId="{44A8E095-7381-4656-BE6C-DDFFEBB2F240}"/>
          </ac:picMkLst>
        </pc:picChg>
        <pc:picChg chg="del">
          <ac:chgData name="Sanders Wang" userId="089d73b8-785c-4012-b931-81c632b6c9c7" providerId="ADAL" clId="{5354F822-A9E9-4067-BCDA-0FDA68F60510}" dt="2021-03-11T13:46:14.793" v="6636" actId="478"/>
          <ac:picMkLst>
            <pc:docMk/>
            <pc:sldMk cId="1987836075" sldId="260"/>
            <ac:picMk id="116" creationId="{72B8FBF8-FE37-453D-BCA6-ADE166F05026}"/>
          </ac:picMkLst>
        </pc:picChg>
        <pc:picChg chg="del">
          <ac:chgData name="Sanders Wang" userId="089d73b8-785c-4012-b931-81c632b6c9c7" providerId="ADAL" clId="{5354F822-A9E9-4067-BCDA-0FDA68F60510}" dt="2021-03-11T13:46:05.808" v="6635" actId="478"/>
          <ac:picMkLst>
            <pc:docMk/>
            <pc:sldMk cId="1987836075" sldId="260"/>
            <ac:picMk id="122" creationId="{59ECC1F2-A5F6-43D9-B692-64F607AA1B90}"/>
          </ac:picMkLst>
        </pc:picChg>
        <pc:picChg chg="add del mod">
          <ac:chgData name="Sanders Wang" userId="089d73b8-785c-4012-b931-81c632b6c9c7" providerId="ADAL" clId="{5354F822-A9E9-4067-BCDA-0FDA68F60510}" dt="2021-03-12T19:57:44.982" v="9058" actId="478"/>
          <ac:picMkLst>
            <pc:docMk/>
            <pc:sldMk cId="1987836075" sldId="260"/>
            <ac:picMk id="161" creationId="{25581767-F58E-4969-BD9F-3AADE6AB23E2}"/>
          </ac:picMkLst>
        </pc:picChg>
        <pc:picChg chg="add del mod">
          <ac:chgData name="Sanders Wang" userId="089d73b8-785c-4012-b931-81c632b6c9c7" providerId="ADAL" clId="{5354F822-A9E9-4067-BCDA-0FDA68F60510}" dt="2021-03-11T14:44:26.785" v="6834" actId="478"/>
          <ac:picMkLst>
            <pc:docMk/>
            <pc:sldMk cId="1987836075" sldId="260"/>
            <ac:picMk id="165" creationId="{0816CAA3-3465-44CC-A5C1-D105AC084717}"/>
          </ac:picMkLst>
        </pc:picChg>
        <pc:picChg chg="add del mod">
          <ac:chgData name="Sanders Wang" userId="089d73b8-785c-4012-b931-81c632b6c9c7" providerId="ADAL" clId="{5354F822-A9E9-4067-BCDA-0FDA68F60510}" dt="2021-03-12T19:56:39.320" v="9042" actId="478"/>
          <ac:picMkLst>
            <pc:docMk/>
            <pc:sldMk cId="1987836075" sldId="260"/>
            <ac:picMk id="166" creationId="{19AD142C-7214-45ED-BDFA-5D0DBEFF8AB3}"/>
          </ac:picMkLst>
        </pc:picChg>
        <pc:picChg chg="add mod">
          <ac:chgData name="Sanders Wang" userId="089d73b8-785c-4012-b931-81c632b6c9c7" providerId="ADAL" clId="{5354F822-A9E9-4067-BCDA-0FDA68F60510}" dt="2021-03-11T14:54:54.769" v="6960" actId="1038"/>
          <ac:picMkLst>
            <pc:docMk/>
            <pc:sldMk cId="1987836075" sldId="260"/>
            <ac:picMk id="171" creationId="{A45C6899-FEDF-4984-8A22-204A7CE3B1ED}"/>
          </ac:picMkLst>
        </pc:picChg>
        <pc:picChg chg="add del mod">
          <ac:chgData name="Sanders Wang" userId="089d73b8-785c-4012-b931-81c632b6c9c7" providerId="ADAL" clId="{5354F822-A9E9-4067-BCDA-0FDA68F60510}" dt="2021-03-11T14:51:06.297" v="6906" actId="478"/>
          <ac:picMkLst>
            <pc:docMk/>
            <pc:sldMk cId="1987836075" sldId="260"/>
            <ac:picMk id="172" creationId="{BCB3EE3B-5AFB-48B8-A60B-6196EC949522}"/>
          </ac:picMkLst>
        </pc:picChg>
        <pc:picChg chg="add mod">
          <ac:chgData name="Sanders Wang" userId="089d73b8-785c-4012-b931-81c632b6c9c7" providerId="ADAL" clId="{5354F822-A9E9-4067-BCDA-0FDA68F60510}" dt="2021-03-11T14:54:54.769" v="6960" actId="1038"/>
          <ac:picMkLst>
            <pc:docMk/>
            <pc:sldMk cId="1987836075" sldId="260"/>
            <ac:picMk id="175" creationId="{E226BCFD-00C8-46B8-AAEF-72F8D429BA2E}"/>
          </ac:picMkLst>
        </pc:picChg>
        <pc:picChg chg="add del mod">
          <ac:chgData name="Sanders Wang" userId="089d73b8-785c-4012-b931-81c632b6c9c7" providerId="ADAL" clId="{5354F822-A9E9-4067-BCDA-0FDA68F60510}" dt="2021-03-12T19:58:19.653" v="9065" actId="478"/>
          <ac:picMkLst>
            <pc:docMk/>
            <pc:sldMk cId="1987836075" sldId="260"/>
            <ac:picMk id="176" creationId="{5865A8F6-2E9A-4334-A2B2-25067F7A2C57}"/>
          </ac:picMkLst>
        </pc:picChg>
        <pc:picChg chg="add del mod">
          <ac:chgData name="Sanders Wang" userId="089d73b8-785c-4012-b931-81c632b6c9c7" providerId="ADAL" clId="{5354F822-A9E9-4067-BCDA-0FDA68F60510}" dt="2021-03-11T14:49:40.916" v="6901" actId="478"/>
          <ac:picMkLst>
            <pc:docMk/>
            <pc:sldMk cId="1987836075" sldId="260"/>
            <ac:picMk id="177" creationId="{8E83014A-FE1D-4830-9A87-340E9587830A}"/>
          </ac:picMkLst>
        </pc:picChg>
        <pc:picChg chg="add del mod">
          <ac:chgData name="Sanders Wang" userId="089d73b8-785c-4012-b931-81c632b6c9c7" providerId="ADAL" clId="{5354F822-A9E9-4067-BCDA-0FDA68F60510}" dt="2021-03-12T19:58:27.891" v="9068" actId="478"/>
          <ac:picMkLst>
            <pc:docMk/>
            <pc:sldMk cId="1987836075" sldId="260"/>
            <ac:picMk id="178" creationId="{025F897A-B712-4CCF-9254-1168550637E2}"/>
          </ac:picMkLst>
        </pc:picChg>
        <pc:picChg chg="add mod">
          <ac:chgData name="Sanders Wang" userId="089d73b8-785c-4012-b931-81c632b6c9c7" providerId="ADAL" clId="{5354F822-A9E9-4067-BCDA-0FDA68F60510}" dt="2021-03-11T15:51:24.521" v="7315" actId="1037"/>
          <ac:picMkLst>
            <pc:docMk/>
            <pc:sldMk cId="1987836075" sldId="260"/>
            <ac:picMk id="225" creationId="{BB76D27C-4C7C-4D70-9FC7-7C0EF5BCC19D}"/>
          </ac:picMkLst>
        </pc:picChg>
        <pc:picChg chg="add mod">
          <ac:chgData name="Sanders Wang" userId="089d73b8-785c-4012-b931-81c632b6c9c7" providerId="ADAL" clId="{5354F822-A9E9-4067-BCDA-0FDA68F60510}" dt="2021-03-11T16:22:04.453" v="7543" actId="1076"/>
          <ac:picMkLst>
            <pc:docMk/>
            <pc:sldMk cId="1987836075" sldId="260"/>
            <ac:picMk id="228" creationId="{876AB91A-81D9-4F8E-9544-B30C92A02706}"/>
          </ac:picMkLst>
        </pc:picChg>
        <pc:picChg chg="add mod">
          <ac:chgData name="Sanders Wang" userId="089d73b8-785c-4012-b931-81c632b6c9c7" providerId="ADAL" clId="{5354F822-A9E9-4067-BCDA-0FDA68F60510}" dt="2021-03-11T15:51:24.521" v="7315" actId="1037"/>
          <ac:picMkLst>
            <pc:docMk/>
            <pc:sldMk cId="1987836075" sldId="260"/>
            <ac:picMk id="230" creationId="{CEC5D789-F815-4BBC-AB67-9D400DE0ADE6}"/>
          </ac:picMkLst>
        </pc:picChg>
        <pc:picChg chg="add mod">
          <ac:chgData name="Sanders Wang" userId="089d73b8-785c-4012-b931-81c632b6c9c7" providerId="ADAL" clId="{5354F822-A9E9-4067-BCDA-0FDA68F60510}" dt="2021-03-11T15:51:24.521" v="7315" actId="1037"/>
          <ac:picMkLst>
            <pc:docMk/>
            <pc:sldMk cId="1987836075" sldId="260"/>
            <ac:picMk id="237" creationId="{CC7B88B0-A192-4867-899F-6440297C80FA}"/>
          </ac:picMkLst>
        </pc:picChg>
        <pc:picChg chg="add mod">
          <ac:chgData name="Sanders Wang" userId="089d73b8-785c-4012-b931-81c632b6c9c7" providerId="ADAL" clId="{5354F822-A9E9-4067-BCDA-0FDA68F60510}" dt="2021-03-11T15:51:24.521" v="7315" actId="1037"/>
          <ac:picMkLst>
            <pc:docMk/>
            <pc:sldMk cId="1987836075" sldId="260"/>
            <ac:picMk id="244" creationId="{CB78F51D-CA55-4F41-B614-02BAD2F88526}"/>
          </ac:picMkLst>
        </pc:picChg>
        <pc:picChg chg="add del mod">
          <ac:chgData name="Sanders Wang" userId="089d73b8-785c-4012-b931-81c632b6c9c7" providerId="ADAL" clId="{5354F822-A9E9-4067-BCDA-0FDA68F60510}" dt="2021-03-12T19:57:08.629" v="9049" actId="478"/>
          <ac:picMkLst>
            <pc:docMk/>
            <pc:sldMk cId="1987836075" sldId="260"/>
            <ac:picMk id="309" creationId="{97933B6F-9F21-4061-AB5F-16C79A3EC78F}"/>
          </ac:picMkLst>
        </pc:picChg>
        <pc:picChg chg="add mod">
          <ac:chgData name="Sanders Wang" userId="089d73b8-785c-4012-b931-81c632b6c9c7" providerId="ADAL" clId="{5354F822-A9E9-4067-BCDA-0FDA68F60510}" dt="2021-03-11T17:14:25.666" v="7888" actId="1076"/>
          <ac:picMkLst>
            <pc:docMk/>
            <pc:sldMk cId="1987836075" sldId="260"/>
            <ac:picMk id="311" creationId="{540D0195-9385-4FC9-B248-C49974C03DC5}"/>
          </ac:picMkLst>
        </pc:picChg>
        <pc:picChg chg="add del mod">
          <ac:chgData name="Sanders Wang" userId="089d73b8-785c-4012-b931-81c632b6c9c7" providerId="ADAL" clId="{5354F822-A9E9-4067-BCDA-0FDA68F60510}" dt="2021-03-12T19:56:29.353" v="9037" actId="478"/>
          <ac:picMkLst>
            <pc:docMk/>
            <pc:sldMk cId="1987836075" sldId="260"/>
            <ac:picMk id="321" creationId="{6CB92229-A448-441B-953D-FDA63B1CA841}"/>
          </ac:picMkLst>
        </pc:picChg>
        <pc:picChg chg="add del mod">
          <ac:chgData name="Sanders Wang" userId="089d73b8-785c-4012-b931-81c632b6c9c7" providerId="ADAL" clId="{5354F822-A9E9-4067-BCDA-0FDA68F60510}" dt="2021-03-12T19:57:13.479" v="9051" actId="478"/>
          <ac:picMkLst>
            <pc:docMk/>
            <pc:sldMk cId="1987836075" sldId="260"/>
            <ac:picMk id="323" creationId="{9D9393C1-907E-40D0-BD85-00A6B83374D0}"/>
          </ac:picMkLst>
        </pc:picChg>
        <pc:picChg chg="add del mod">
          <ac:chgData name="Sanders Wang" userId="089d73b8-785c-4012-b931-81c632b6c9c7" providerId="ADAL" clId="{5354F822-A9E9-4067-BCDA-0FDA68F60510}" dt="2021-03-12T19:56:47.225" v="9045" actId="478"/>
          <ac:picMkLst>
            <pc:docMk/>
            <pc:sldMk cId="1987836075" sldId="260"/>
            <ac:picMk id="324" creationId="{AEA6EFC7-BAD0-434F-B8D9-D06FF84C9216}"/>
          </ac:picMkLst>
        </pc:picChg>
        <pc:picChg chg="add mod">
          <ac:chgData name="Sanders Wang" userId="089d73b8-785c-4012-b931-81c632b6c9c7" providerId="ADAL" clId="{5354F822-A9E9-4067-BCDA-0FDA68F60510}" dt="2021-03-11T16:15:15.729" v="7483" actId="1076"/>
          <ac:picMkLst>
            <pc:docMk/>
            <pc:sldMk cId="1987836075" sldId="260"/>
            <ac:picMk id="494" creationId="{433E8710-0411-427B-B75B-CA588840D5ED}"/>
          </ac:picMkLst>
        </pc:picChg>
        <pc:picChg chg="add mod">
          <ac:chgData name="Sanders Wang" userId="089d73b8-785c-4012-b931-81c632b6c9c7" providerId="ADAL" clId="{5354F822-A9E9-4067-BCDA-0FDA68F60510}" dt="2021-03-11T16:19:07.530" v="7517" actId="1076"/>
          <ac:picMkLst>
            <pc:docMk/>
            <pc:sldMk cId="1987836075" sldId="260"/>
            <ac:picMk id="497" creationId="{B684CE87-8567-4C80-A65C-E988244D91AA}"/>
          </ac:picMkLst>
        </pc:picChg>
        <pc:picChg chg="add mod">
          <ac:chgData name="Sanders Wang" userId="089d73b8-785c-4012-b931-81c632b6c9c7" providerId="ADAL" clId="{5354F822-A9E9-4067-BCDA-0FDA68F60510}" dt="2021-03-11T16:25:14.471" v="7556" actId="1076"/>
          <ac:picMkLst>
            <pc:docMk/>
            <pc:sldMk cId="1987836075" sldId="260"/>
            <ac:picMk id="508" creationId="{E6137A47-889F-43D5-A952-9677FB5763DF}"/>
          </ac:picMkLst>
        </pc:picChg>
        <pc:picChg chg="add mod">
          <ac:chgData name="Sanders Wang" userId="089d73b8-785c-4012-b931-81c632b6c9c7" providerId="ADAL" clId="{5354F822-A9E9-4067-BCDA-0FDA68F60510}" dt="2021-03-11T16:28:55.137" v="7593" actId="1076"/>
          <ac:picMkLst>
            <pc:docMk/>
            <pc:sldMk cId="1987836075" sldId="260"/>
            <ac:picMk id="510" creationId="{D10BF548-50AF-49AE-BF81-D596D8F02A12}"/>
          </ac:picMkLst>
        </pc:picChg>
        <pc:cxnChg chg="del mod">
          <ac:chgData name="Sanders Wang" userId="089d73b8-785c-4012-b931-81c632b6c9c7" providerId="ADAL" clId="{5354F822-A9E9-4067-BCDA-0FDA68F60510}" dt="2021-03-11T13:46:14.793" v="6636" actId="478"/>
          <ac:cxnSpMkLst>
            <pc:docMk/>
            <pc:sldMk cId="1987836075" sldId="260"/>
            <ac:cxnSpMk id="8" creationId="{80E1BBCC-1539-439D-8F83-136D700A88CA}"/>
          </ac:cxnSpMkLst>
        </pc:cxnChg>
        <pc:cxnChg chg="add mod">
          <ac:chgData name="Sanders Wang" userId="089d73b8-785c-4012-b931-81c632b6c9c7" providerId="ADAL" clId="{5354F822-A9E9-4067-BCDA-0FDA68F60510}" dt="2021-03-11T15:32:20.911" v="7209" actId="1038"/>
          <ac:cxnSpMkLst>
            <pc:docMk/>
            <pc:sldMk cId="1987836075" sldId="260"/>
            <ac:cxnSpMk id="19" creationId="{1AB1490D-9DF2-40AF-9977-598CEFB1CB61}"/>
          </ac:cxnSpMkLst>
        </pc:cxnChg>
        <pc:cxnChg chg="add mod">
          <ac:chgData name="Sanders Wang" userId="089d73b8-785c-4012-b931-81c632b6c9c7" providerId="ADAL" clId="{5354F822-A9E9-4067-BCDA-0FDA68F60510}" dt="2021-03-11T15:32:20.911" v="7209" actId="1038"/>
          <ac:cxnSpMkLst>
            <pc:docMk/>
            <pc:sldMk cId="1987836075" sldId="260"/>
            <ac:cxnSpMk id="24" creationId="{6D5EBDC4-E380-4EFA-B79F-9E8F2ABC4DE1}"/>
          </ac:cxnSpMkLst>
        </pc:cxnChg>
        <pc:cxnChg chg="del mod">
          <ac:chgData name="Sanders Wang" userId="089d73b8-785c-4012-b931-81c632b6c9c7" providerId="ADAL" clId="{5354F822-A9E9-4067-BCDA-0FDA68F60510}" dt="2021-03-11T13:46:14.793" v="6636" actId="478"/>
          <ac:cxnSpMkLst>
            <pc:docMk/>
            <pc:sldMk cId="1987836075" sldId="260"/>
            <ac:cxnSpMk id="47" creationId="{0EF76AB0-7119-437B-B0A5-0AA08C928791}"/>
          </ac:cxnSpMkLst>
        </pc:cxnChg>
        <pc:cxnChg chg="del mod">
          <ac:chgData name="Sanders Wang" userId="089d73b8-785c-4012-b931-81c632b6c9c7" providerId="ADAL" clId="{5354F822-A9E9-4067-BCDA-0FDA68F60510}" dt="2021-03-11T13:46:14.793" v="6636" actId="478"/>
          <ac:cxnSpMkLst>
            <pc:docMk/>
            <pc:sldMk cId="1987836075" sldId="260"/>
            <ac:cxnSpMk id="55" creationId="{A4355B4C-9D29-42A5-B546-AEAA569E3D1C}"/>
          </ac:cxnSpMkLst>
        </pc:cxnChg>
        <pc:cxnChg chg="del mod">
          <ac:chgData name="Sanders Wang" userId="089d73b8-785c-4012-b931-81c632b6c9c7" providerId="ADAL" clId="{5354F822-A9E9-4067-BCDA-0FDA68F60510}" dt="2021-03-11T13:45:58.104" v="6634" actId="478"/>
          <ac:cxnSpMkLst>
            <pc:docMk/>
            <pc:sldMk cId="1987836075" sldId="260"/>
            <ac:cxnSpMk id="76" creationId="{5F6278BF-B9CE-4864-B723-F72E35E14D0B}"/>
          </ac:cxnSpMkLst>
        </pc:cxnChg>
        <pc:cxnChg chg="del mod">
          <ac:chgData name="Sanders Wang" userId="089d73b8-785c-4012-b931-81c632b6c9c7" providerId="ADAL" clId="{5354F822-A9E9-4067-BCDA-0FDA68F60510}" dt="2021-03-11T13:45:58.104" v="6634" actId="478"/>
          <ac:cxnSpMkLst>
            <pc:docMk/>
            <pc:sldMk cId="1987836075" sldId="260"/>
            <ac:cxnSpMk id="82" creationId="{32BD2E31-8969-466E-AAB7-ED75E7C82288}"/>
          </ac:cxnSpMkLst>
        </pc:cxnChg>
        <pc:cxnChg chg="del mod">
          <ac:chgData name="Sanders Wang" userId="089d73b8-785c-4012-b931-81c632b6c9c7" providerId="ADAL" clId="{5354F822-A9E9-4067-BCDA-0FDA68F60510}" dt="2021-03-11T13:46:14.793" v="6636" actId="478"/>
          <ac:cxnSpMkLst>
            <pc:docMk/>
            <pc:sldMk cId="1987836075" sldId="260"/>
            <ac:cxnSpMk id="86" creationId="{F581F865-1057-4754-9D28-AFC19A209605}"/>
          </ac:cxnSpMkLst>
        </pc:cxnChg>
        <pc:cxnChg chg="del mod">
          <ac:chgData name="Sanders Wang" userId="089d73b8-785c-4012-b931-81c632b6c9c7" providerId="ADAL" clId="{5354F822-A9E9-4067-BCDA-0FDA68F60510}" dt="2021-03-11T13:46:14.793" v="6636" actId="478"/>
          <ac:cxnSpMkLst>
            <pc:docMk/>
            <pc:sldMk cId="1987836075" sldId="260"/>
            <ac:cxnSpMk id="93" creationId="{88AEE70F-FCDD-4BB4-AFE0-FCCC43712C27}"/>
          </ac:cxnSpMkLst>
        </pc:cxnChg>
        <pc:cxnChg chg="del mod">
          <ac:chgData name="Sanders Wang" userId="089d73b8-785c-4012-b931-81c632b6c9c7" providerId="ADAL" clId="{5354F822-A9E9-4067-BCDA-0FDA68F60510}" dt="2021-03-11T13:46:14.793" v="6636" actId="478"/>
          <ac:cxnSpMkLst>
            <pc:docMk/>
            <pc:sldMk cId="1987836075" sldId="260"/>
            <ac:cxnSpMk id="99" creationId="{7AB1A1F4-E631-478F-A593-BDE517E53050}"/>
          </ac:cxnSpMkLst>
        </pc:cxnChg>
        <pc:cxnChg chg="del mod">
          <ac:chgData name="Sanders Wang" userId="089d73b8-785c-4012-b931-81c632b6c9c7" providerId="ADAL" clId="{5354F822-A9E9-4067-BCDA-0FDA68F60510}" dt="2021-03-11T13:46:14.793" v="6636" actId="478"/>
          <ac:cxnSpMkLst>
            <pc:docMk/>
            <pc:sldMk cId="1987836075" sldId="260"/>
            <ac:cxnSpMk id="109" creationId="{AFAE8E16-3273-446A-B9B1-8892EAC74F09}"/>
          </ac:cxnSpMkLst>
        </pc:cxnChg>
        <pc:cxnChg chg="del mod">
          <ac:chgData name="Sanders Wang" userId="089d73b8-785c-4012-b931-81c632b6c9c7" providerId="ADAL" clId="{5354F822-A9E9-4067-BCDA-0FDA68F60510}" dt="2021-03-11T13:46:14.793" v="6636" actId="478"/>
          <ac:cxnSpMkLst>
            <pc:docMk/>
            <pc:sldMk cId="1987836075" sldId="260"/>
            <ac:cxnSpMk id="115" creationId="{B5376CD8-A3D3-4920-951B-B3EBDB06AA93}"/>
          </ac:cxnSpMkLst>
        </pc:cxnChg>
        <pc:cxnChg chg="del mod">
          <ac:chgData name="Sanders Wang" userId="089d73b8-785c-4012-b931-81c632b6c9c7" providerId="ADAL" clId="{5354F822-A9E9-4067-BCDA-0FDA68F60510}" dt="2021-03-11T13:46:05.808" v="6635" actId="478"/>
          <ac:cxnSpMkLst>
            <pc:docMk/>
            <pc:sldMk cId="1987836075" sldId="260"/>
            <ac:cxnSpMk id="121" creationId="{83048BBA-EC8F-48CC-9B9B-3C4E6A0660B5}"/>
          </ac:cxnSpMkLst>
        </pc:cxnChg>
        <pc:cxnChg chg="del mod">
          <ac:chgData name="Sanders Wang" userId="089d73b8-785c-4012-b931-81c632b6c9c7" providerId="ADAL" clId="{5354F822-A9E9-4067-BCDA-0FDA68F60510}" dt="2021-03-11T13:46:14.793" v="6636" actId="478"/>
          <ac:cxnSpMkLst>
            <pc:docMk/>
            <pc:sldMk cId="1987836075" sldId="260"/>
            <ac:cxnSpMk id="124" creationId="{3D1A1FAB-F687-4500-9841-FFC1FE690D13}"/>
          </ac:cxnSpMkLst>
        </pc:cxnChg>
        <pc:cxnChg chg="del">
          <ac:chgData name="Sanders Wang" userId="089d73b8-785c-4012-b931-81c632b6c9c7" providerId="ADAL" clId="{5354F822-A9E9-4067-BCDA-0FDA68F60510}" dt="2021-03-11T13:46:14.793" v="6636" actId="478"/>
          <ac:cxnSpMkLst>
            <pc:docMk/>
            <pc:sldMk cId="1987836075" sldId="260"/>
            <ac:cxnSpMk id="128" creationId="{BB83222E-54A9-488F-BB0B-5BA8DF159DAC}"/>
          </ac:cxnSpMkLst>
        </pc:cxnChg>
        <pc:cxnChg chg="del mod">
          <ac:chgData name="Sanders Wang" userId="089d73b8-785c-4012-b931-81c632b6c9c7" providerId="ADAL" clId="{5354F822-A9E9-4067-BCDA-0FDA68F60510}" dt="2021-03-11T13:46:14.793" v="6636" actId="478"/>
          <ac:cxnSpMkLst>
            <pc:docMk/>
            <pc:sldMk cId="1987836075" sldId="260"/>
            <ac:cxnSpMk id="132" creationId="{7B5FD7E0-C0E6-4C37-846B-CCF566E8A857}"/>
          </ac:cxnSpMkLst>
        </pc:cxnChg>
        <pc:cxnChg chg="mod">
          <ac:chgData name="Sanders Wang" userId="089d73b8-785c-4012-b931-81c632b6c9c7" providerId="ADAL" clId="{5354F822-A9E9-4067-BCDA-0FDA68F60510}" dt="2021-03-11T15:21:59.072" v="7087" actId="14100"/>
          <ac:cxnSpMkLst>
            <pc:docMk/>
            <pc:sldMk cId="1987836075" sldId="260"/>
            <ac:cxnSpMk id="143" creationId="{65B7FDFE-7E64-4635-9829-E878769365BA}"/>
          </ac:cxnSpMkLst>
        </pc:cxnChg>
        <pc:cxnChg chg="del mod">
          <ac:chgData name="Sanders Wang" userId="089d73b8-785c-4012-b931-81c632b6c9c7" providerId="ADAL" clId="{5354F822-A9E9-4067-BCDA-0FDA68F60510}" dt="2021-03-11T13:46:14.793" v="6636" actId="478"/>
          <ac:cxnSpMkLst>
            <pc:docMk/>
            <pc:sldMk cId="1987836075" sldId="260"/>
            <ac:cxnSpMk id="147" creationId="{082597F6-C040-4759-AC6C-EF20594B4D9B}"/>
          </ac:cxnSpMkLst>
        </pc:cxnChg>
        <pc:cxnChg chg="del mod">
          <ac:chgData name="Sanders Wang" userId="089d73b8-785c-4012-b931-81c632b6c9c7" providerId="ADAL" clId="{5354F822-A9E9-4067-BCDA-0FDA68F60510}" dt="2021-03-11T13:46:14.793" v="6636" actId="478"/>
          <ac:cxnSpMkLst>
            <pc:docMk/>
            <pc:sldMk cId="1987836075" sldId="260"/>
            <ac:cxnSpMk id="148" creationId="{3E631F44-E5C0-4DDE-86B0-EC85C67D5726}"/>
          </ac:cxnSpMkLst>
        </pc:cxnChg>
        <pc:cxnChg chg="del mod">
          <ac:chgData name="Sanders Wang" userId="089d73b8-785c-4012-b931-81c632b6c9c7" providerId="ADAL" clId="{5354F822-A9E9-4067-BCDA-0FDA68F60510}" dt="2021-03-11T13:46:14.793" v="6636" actId="478"/>
          <ac:cxnSpMkLst>
            <pc:docMk/>
            <pc:sldMk cId="1987836075" sldId="260"/>
            <ac:cxnSpMk id="149" creationId="{991DACB3-DF19-4061-B0E9-F94685C1A88A}"/>
          </ac:cxnSpMkLst>
        </pc:cxnChg>
        <pc:cxnChg chg="del mod">
          <ac:chgData name="Sanders Wang" userId="089d73b8-785c-4012-b931-81c632b6c9c7" providerId="ADAL" clId="{5354F822-A9E9-4067-BCDA-0FDA68F60510}" dt="2021-03-11T13:46:14.793" v="6636" actId="478"/>
          <ac:cxnSpMkLst>
            <pc:docMk/>
            <pc:sldMk cId="1987836075" sldId="260"/>
            <ac:cxnSpMk id="150" creationId="{343CAC5D-6969-4AA4-A327-30616572D9B4}"/>
          </ac:cxnSpMkLst>
        </pc:cxnChg>
        <pc:cxnChg chg="del mod">
          <ac:chgData name="Sanders Wang" userId="089d73b8-785c-4012-b931-81c632b6c9c7" providerId="ADAL" clId="{5354F822-A9E9-4067-BCDA-0FDA68F60510}" dt="2021-03-11T13:46:14.793" v="6636" actId="478"/>
          <ac:cxnSpMkLst>
            <pc:docMk/>
            <pc:sldMk cId="1987836075" sldId="260"/>
            <ac:cxnSpMk id="151" creationId="{43039024-FDC8-462D-AA80-5F4F47AD2982}"/>
          </ac:cxnSpMkLst>
        </pc:cxnChg>
        <pc:cxnChg chg="del mod">
          <ac:chgData name="Sanders Wang" userId="089d73b8-785c-4012-b931-81c632b6c9c7" providerId="ADAL" clId="{5354F822-A9E9-4067-BCDA-0FDA68F60510}" dt="2021-03-11T13:46:14.793" v="6636" actId="478"/>
          <ac:cxnSpMkLst>
            <pc:docMk/>
            <pc:sldMk cId="1987836075" sldId="260"/>
            <ac:cxnSpMk id="154" creationId="{51D6197A-1EBB-42A2-BF85-32ABCB677BC1}"/>
          </ac:cxnSpMkLst>
        </pc:cxnChg>
        <pc:cxnChg chg="del mod">
          <ac:chgData name="Sanders Wang" userId="089d73b8-785c-4012-b931-81c632b6c9c7" providerId="ADAL" clId="{5354F822-A9E9-4067-BCDA-0FDA68F60510}" dt="2021-03-11T13:46:30.748" v="6639" actId="478"/>
          <ac:cxnSpMkLst>
            <pc:docMk/>
            <pc:sldMk cId="1987836075" sldId="260"/>
            <ac:cxnSpMk id="159" creationId="{A27E6803-9A13-4F6F-8123-7A5DF98544F6}"/>
          </ac:cxnSpMkLst>
        </pc:cxnChg>
        <pc:cxnChg chg="del mod">
          <ac:chgData name="Sanders Wang" userId="089d73b8-785c-4012-b931-81c632b6c9c7" providerId="ADAL" clId="{5354F822-A9E9-4067-BCDA-0FDA68F60510}" dt="2021-03-11T13:46:14.793" v="6636" actId="478"/>
          <ac:cxnSpMkLst>
            <pc:docMk/>
            <pc:sldMk cId="1987836075" sldId="260"/>
            <ac:cxnSpMk id="162" creationId="{A3B31EB2-DD70-41A2-BF12-EAA5C09FC3A5}"/>
          </ac:cxnSpMkLst>
        </pc:cxnChg>
        <pc:cxnChg chg="del mod">
          <ac:chgData name="Sanders Wang" userId="089d73b8-785c-4012-b931-81c632b6c9c7" providerId="ADAL" clId="{5354F822-A9E9-4067-BCDA-0FDA68F60510}" dt="2021-03-11T13:46:14.793" v="6636" actId="478"/>
          <ac:cxnSpMkLst>
            <pc:docMk/>
            <pc:sldMk cId="1987836075" sldId="260"/>
            <ac:cxnSpMk id="169" creationId="{C38930A0-1A61-4613-B9FF-1B536B83B61E}"/>
          </ac:cxnSpMkLst>
        </pc:cxnChg>
        <pc:cxnChg chg="del mod">
          <ac:chgData name="Sanders Wang" userId="089d73b8-785c-4012-b931-81c632b6c9c7" providerId="ADAL" clId="{5354F822-A9E9-4067-BCDA-0FDA68F60510}" dt="2021-03-11T13:46:05.808" v="6635" actId="478"/>
          <ac:cxnSpMkLst>
            <pc:docMk/>
            <pc:sldMk cId="1987836075" sldId="260"/>
            <ac:cxnSpMk id="174" creationId="{B5E19C47-35A4-4105-8446-F8D957C35458}"/>
          </ac:cxnSpMkLst>
        </pc:cxnChg>
        <pc:cxnChg chg="del mod">
          <ac:chgData name="Sanders Wang" userId="089d73b8-785c-4012-b931-81c632b6c9c7" providerId="ADAL" clId="{5354F822-A9E9-4067-BCDA-0FDA68F60510}" dt="2021-03-11T13:46:14.793" v="6636" actId="478"/>
          <ac:cxnSpMkLst>
            <pc:docMk/>
            <pc:sldMk cId="1987836075" sldId="260"/>
            <ac:cxnSpMk id="183" creationId="{FCC11A8D-17F8-4DAC-896A-D1ADD8D58F72}"/>
          </ac:cxnSpMkLst>
        </pc:cxnChg>
        <pc:cxnChg chg="del mod">
          <ac:chgData name="Sanders Wang" userId="089d73b8-785c-4012-b931-81c632b6c9c7" providerId="ADAL" clId="{5354F822-A9E9-4067-BCDA-0FDA68F60510}" dt="2021-03-11T13:46:17.585" v="6637" actId="478"/>
          <ac:cxnSpMkLst>
            <pc:docMk/>
            <pc:sldMk cId="1987836075" sldId="260"/>
            <ac:cxnSpMk id="187" creationId="{53392B27-FDF4-474D-A08B-B2B0472EC8BC}"/>
          </ac:cxnSpMkLst>
        </pc:cxnChg>
        <pc:cxnChg chg="add mod">
          <ac:chgData name="Sanders Wang" userId="089d73b8-785c-4012-b931-81c632b6c9c7" providerId="ADAL" clId="{5354F822-A9E9-4067-BCDA-0FDA68F60510}" dt="2021-03-11T15:32:20.911" v="7209" actId="1038"/>
          <ac:cxnSpMkLst>
            <pc:docMk/>
            <pc:sldMk cId="1987836075" sldId="260"/>
            <ac:cxnSpMk id="190" creationId="{D87AF396-C7C2-48DE-81CF-30BEDD689001}"/>
          </ac:cxnSpMkLst>
        </pc:cxnChg>
        <pc:cxnChg chg="del mod">
          <ac:chgData name="Sanders Wang" userId="089d73b8-785c-4012-b931-81c632b6c9c7" providerId="ADAL" clId="{5354F822-A9E9-4067-BCDA-0FDA68F60510}" dt="2021-03-11T13:46:05.808" v="6635" actId="478"/>
          <ac:cxnSpMkLst>
            <pc:docMk/>
            <pc:sldMk cId="1987836075" sldId="260"/>
            <ac:cxnSpMk id="194" creationId="{5A3ADFEC-2D4A-4841-B247-309AFB96F218}"/>
          </ac:cxnSpMkLst>
        </pc:cxnChg>
        <pc:cxnChg chg="add mod">
          <ac:chgData name="Sanders Wang" userId="089d73b8-785c-4012-b931-81c632b6c9c7" providerId="ADAL" clId="{5354F822-A9E9-4067-BCDA-0FDA68F60510}" dt="2021-03-11T15:32:20.911" v="7209" actId="1038"/>
          <ac:cxnSpMkLst>
            <pc:docMk/>
            <pc:sldMk cId="1987836075" sldId="260"/>
            <ac:cxnSpMk id="195" creationId="{C03615C2-5D8E-4609-A2B4-437261584EEB}"/>
          </ac:cxnSpMkLst>
        </pc:cxnChg>
        <pc:cxnChg chg="del mod">
          <ac:chgData name="Sanders Wang" userId="089d73b8-785c-4012-b931-81c632b6c9c7" providerId="ADAL" clId="{5354F822-A9E9-4067-BCDA-0FDA68F60510}" dt="2021-03-11T13:46:05.808" v="6635" actId="478"/>
          <ac:cxnSpMkLst>
            <pc:docMk/>
            <pc:sldMk cId="1987836075" sldId="260"/>
            <ac:cxnSpMk id="196" creationId="{98212EA0-4213-4057-9CB1-95623C0AA880}"/>
          </ac:cxnSpMkLst>
        </pc:cxnChg>
        <pc:cxnChg chg="add mod">
          <ac:chgData name="Sanders Wang" userId="089d73b8-785c-4012-b931-81c632b6c9c7" providerId="ADAL" clId="{5354F822-A9E9-4067-BCDA-0FDA68F60510}" dt="2021-03-11T15:32:20.911" v="7209" actId="1038"/>
          <ac:cxnSpMkLst>
            <pc:docMk/>
            <pc:sldMk cId="1987836075" sldId="260"/>
            <ac:cxnSpMk id="197" creationId="{BFDC1C4C-DABA-4866-ADBB-8A1DBEB8CA34}"/>
          </ac:cxnSpMkLst>
        </pc:cxnChg>
        <pc:cxnChg chg="add mod">
          <ac:chgData name="Sanders Wang" userId="089d73b8-785c-4012-b931-81c632b6c9c7" providerId="ADAL" clId="{5354F822-A9E9-4067-BCDA-0FDA68F60510}" dt="2021-03-11T15:32:20.911" v="7209" actId="1038"/>
          <ac:cxnSpMkLst>
            <pc:docMk/>
            <pc:sldMk cId="1987836075" sldId="260"/>
            <ac:cxnSpMk id="198" creationId="{AFCBEC76-7EF2-4A4B-B352-0ACA107D5106}"/>
          </ac:cxnSpMkLst>
        </pc:cxnChg>
        <pc:cxnChg chg="del mod">
          <ac:chgData name="Sanders Wang" userId="089d73b8-785c-4012-b931-81c632b6c9c7" providerId="ADAL" clId="{5354F822-A9E9-4067-BCDA-0FDA68F60510}" dt="2021-03-11T13:46:05.808" v="6635" actId="478"/>
          <ac:cxnSpMkLst>
            <pc:docMk/>
            <pc:sldMk cId="1987836075" sldId="260"/>
            <ac:cxnSpMk id="200" creationId="{9E40E91A-585B-408E-B566-009E4EE5F733}"/>
          </ac:cxnSpMkLst>
        </pc:cxnChg>
        <pc:cxnChg chg="del mod">
          <ac:chgData name="Sanders Wang" userId="089d73b8-785c-4012-b931-81c632b6c9c7" providerId="ADAL" clId="{5354F822-A9E9-4067-BCDA-0FDA68F60510}" dt="2021-03-11T13:46:14.793" v="6636" actId="478"/>
          <ac:cxnSpMkLst>
            <pc:docMk/>
            <pc:sldMk cId="1987836075" sldId="260"/>
            <ac:cxnSpMk id="204" creationId="{C92E5181-D2B1-48EC-90D1-FBB44D870AA3}"/>
          </ac:cxnSpMkLst>
        </pc:cxnChg>
        <pc:cxnChg chg="del mod">
          <ac:chgData name="Sanders Wang" userId="089d73b8-785c-4012-b931-81c632b6c9c7" providerId="ADAL" clId="{5354F822-A9E9-4067-BCDA-0FDA68F60510}" dt="2021-03-11T13:46:14.793" v="6636" actId="478"/>
          <ac:cxnSpMkLst>
            <pc:docMk/>
            <pc:sldMk cId="1987836075" sldId="260"/>
            <ac:cxnSpMk id="206" creationId="{260A4B39-3AD3-458C-B1B2-FEE15274EBA6}"/>
          </ac:cxnSpMkLst>
        </pc:cxnChg>
        <pc:cxnChg chg="add mod">
          <ac:chgData name="Sanders Wang" userId="089d73b8-785c-4012-b931-81c632b6c9c7" providerId="ADAL" clId="{5354F822-A9E9-4067-BCDA-0FDA68F60510}" dt="2021-03-11T15:32:20.911" v="7209" actId="1038"/>
          <ac:cxnSpMkLst>
            <pc:docMk/>
            <pc:sldMk cId="1987836075" sldId="260"/>
            <ac:cxnSpMk id="212" creationId="{B0809FF1-11F9-4B8E-AD61-78FC0E637214}"/>
          </ac:cxnSpMkLst>
        </pc:cxnChg>
        <pc:cxnChg chg="del mod">
          <ac:chgData name="Sanders Wang" userId="089d73b8-785c-4012-b931-81c632b6c9c7" providerId="ADAL" clId="{5354F822-A9E9-4067-BCDA-0FDA68F60510}" dt="2021-03-11T13:46:14.793" v="6636" actId="478"/>
          <ac:cxnSpMkLst>
            <pc:docMk/>
            <pc:sldMk cId="1987836075" sldId="260"/>
            <ac:cxnSpMk id="214" creationId="{6AE85481-B08D-47EB-BD6D-CF3590B0D216}"/>
          </ac:cxnSpMkLst>
        </pc:cxnChg>
        <pc:cxnChg chg="add mod">
          <ac:chgData name="Sanders Wang" userId="089d73b8-785c-4012-b931-81c632b6c9c7" providerId="ADAL" clId="{5354F822-A9E9-4067-BCDA-0FDA68F60510}" dt="2021-03-11T15:51:24.521" v="7315" actId="1037"/>
          <ac:cxnSpMkLst>
            <pc:docMk/>
            <pc:sldMk cId="1987836075" sldId="260"/>
            <ac:cxnSpMk id="215" creationId="{C49B7400-B628-4BC9-844A-41FBE57D8DCC}"/>
          </ac:cxnSpMkLst>
        </pc:cxnChg>
        <pc:cxnChg chg="del mod">
          <ac:chgData name="Sanders Wang" userId="089d73b8-785c-4012-b931-81c632b6c9c7" providerId="ADAL" clId="{5354F822-A9E9-4067-BCDA-0FDA68F60510}" dt="2021-03-11T13:46:05.808" v="6635" actId="478"/>
          <ac:cxnSpMkLst>
            <pc:docMk/>
            <pc:sldMk cId="1987836075" sldId="260"/>
            <ac:cxnSpMk id="219" creationId="{E5EBEE6C-AAD9-4785-83E5-13FFBDD73A2C}"/>
          </ac:cxnSpMkLst>
        </pc:cxnChg>
        <pc:cxnChg chg="del mod">
          <ac:chgData name="Sanders Wang" userId="089d73b8-785c-4012-b931-81c632b6c9c7" providerId="ADAL" clId="{5354F822-A9E9-4067-BCDA-0FDA68F60510}" dt="2021-03-11T13:46:05.808" v="6635" actId="478"/>
          <ac:cxnSpMkLst>
            <pc:docMk/>
            <pc:sldMk cId="1987836075" sldId="260"/>
            <ac:cxnSpMk id="222" creationId="{B8674DF2-098A-475A-91FE-D01FBE657F90}"/>
          </ac:cxnSpMkLst>
        </pc:cxnChg>
        <pc:cxnChg chg="add mod">
          <ac:chgData name="Sanders Wang" userId="089d73b8-785c-4012-b931-81c632b6c9c7" providerId="ADAL" clId="{5354F822-A9E9-4067-BCDA-0FDA68F60510}" dt="2021-03-11T15:51:24.521" v="7315" actId="1037"/>
          <ac:cxnSpMkLst>
            <pc:docMk/>
            <pc:sldMk cId="1987836075" sldId="260"/>
            <ac:cxnSpMk id="223" creationId="{11CF5B9E-E64C-41D2-B5E4-4617C6AF3B44}"/>
          </ac:cxnSpMkLst>
        </pc:cxnChg>
        <pc:cxnChg chg="del mod">
          <ac:chgData name="Sanders Wang" userId="089d73b8-785c-4012-b931-81c632b6c9c7" providerId="ADAL" clId="{5354F822-A9E9-4067-BCDA-0FDA68F60510}" dt="2021-03-11T13:46:14.793" v="6636" actId="478"/>
          <ac:cxnSpMkLst>
            <pc:docMk/>
            <pc:sldMk cId="1987836075" sldId="260"/>
            <ac:cxnSpMk id="232" creationId="{C97EC4CB-B227-41C6-8C23-599DFBEEEB3E}"/>
          </ac:cxnSpMkLst>
        </pc:cxnChg>
        <pc:cxnChg chg="del mod">
          <ac:chgData name="Sanders Wang" userId="089d73b8-785c-4012-b931-81c632b6c9c7" providerId="ADAL" clId="{5354F822-A9E9-4067-BCDA-0FDA68F60510}" dt="2021-03-11T13:46:14.793" v="6636" actId="478"/>
          <ac:cxnSpMkLst>
            <pc:docMk/>
            <pc:sldMk cId="1987836075" sldId="260"/>
            <ac:cxnSpMk id="238" creationId="{F27CD460-8A67-49B3-8E00-0B0AD97BCFEA}"/>
          </ac:cxnSpMkLst>
        </pc:cxnChg>
        <pc:cxnChg chg="del mod">
          <ac:chgData name="Sanders Wang" userId="089d73b8-785c-4012-b931-81c632b6c9c7" providerId="ADAL" clId="{5354F822-A9E9-4067-BCDA-0FDA68F60510}" dt="2021-03-11T13:46:14.793" v="6636" actId="478"/>
          <ac:cxnSpMkLst>
            <pc:docMk/>
            <pc:sldMk cId="1987836075" sldId="260"/>
            <ac:cxnSpMk id="242" creationId="{7C8FB3B9-751B-40E5-B351-D8D1FEAB68E3}"/>
          </ac:cxnSpMkLst>
        </pc:cxnChg>
        <pc:cxnChg chg="del mod">
          <ac:chgData name="Sanders Wang" userId="089d73b8-785c-4012-b931-81c632b6c9c7" providerId="ADAL" clId="{5354F822-A9E9-4067-BCDA-0FDA68F60510}" dt="2021-03-11T13:46:14.793" v="6636" actId="478"/>
          <ac:cxnSpMkLst>
            <pc:docMk/>
            <pc:sldMk cId="1987836075" sldId="260"/>
            <ac:cxnSpMk id="249" creationId="{745A456C-1889-48C9-B3E5-5CDE736D41FE}"/>
          </ac:cxnSpMkLst>
        </pc:cxnChg>
        <pc:cxnChg chg="add mod">
          <ac:chgData name="Sanders Wang" userId="089d73b8-785c-4012-b931-81c632b6c9c7" providerId="ADAL" clId="{5354F822-A9E9-4067-BCDA-0FDA68F60510}" dt="2021-03-11T15:51:24.521" v="7315" actId="1037"/>
          <ac:cxnSpMkLst>
            <pc:docMk/>
            <pc:sldMk cId="1987836075" sldId="260"/>
            <ac:cxnSpMk id="250" creationId="{FA57B628-EDD9-4227-8B86-5BDC0BA07B67}"/>
          </ac:cxnSpMkLst>
        </pc:cxnChg>
        <pc:cxnChg chg="add mod">
          <ac:chgData name="Sanders Wang" userId="089d73b8-785c-4012-b931-81c632b6c9c7" providerId="ADAL" clId="{5354F822-A9E9-4067-BCDA-0FDA68F60510}" dt="2021-03-11T15:51:24.521" v="7315" actId="1037"/>
          <ac:cxnSpMkLst>
            <pc:docMk/>
            <pc:sldMk cId="1987836075" sldId="260"/>
            <ac:cxnSpMk id="253" creationId="{AC9A4976-52E0-402B-BA18-165A8BFF5D06}"/>
          </ac:cxnSpMkLst>
        </pc:cxnChg>
        <pc:cxnChg chg="del mod">
          <ac:chgData name="Sanders Wang" userId="089d73b8-785c-4012-b931-81c632b6c9c7" providerId="ADAL" clId="{5354F822-A9E9-4067-BCDA-0FDA68F60510}" dt="2021-03-11T13:46:05.808" v="6635" actId="478"/>
          <ac:cxnSpMkLst>
            <pc:docMk/>
            <pc:sldMk cId="1987836075" sldId="260"/>
            <ac:cxnSpMk id="257" creationId="{F47103D0-5E96-4CBB-86F6-53E5F342E5C2}"/>
          </ac:cxnSpMkLst>
        </pc:cxnChg>
        <pc:cxnChg chg="del mod">
          <ac:chgData name="Sanders Wang" userId="089d73b8-785c-4012-b931-81c632b6c9c7" providerId="ADAL" clId="{5354F822-A9E9-4067-BCDA-0FDA68F60510}" dt="2021-03-11T13:46:05.808" v="6635" actId="478"/>
          <ac:cxnSpMkLst>
            <pc:docMk/>
            <pc:sldMk cId="1987836075" sldId="260"/>
            <ac:cxnSpMk id="261" creationId="{367545B3-73F1-4229-904A-F143325BB112}"/>
          </ac:cxnSpMkLst>
        </pc:cxnChg>
        <pc:cxnChg chg="add mod">
          <ac:chgData name="Sanders Wang" userId="089d73b8-785c-4012-b931-81c632b6c9c7" providerId="ADAL" clId="{5354F822-A9E9-4067-BCDA-0FDA68F60510}" dt="2021-03-11T15:55:11.219" v="7343" actId="14100"/>
          <ac:cxnSpMkLst>
            <pc:docMk/>
            <pc:sldMk cId="1987836075" sldId="260"/>
            <ac:cxnSpMk id="263" creationId="{74342793-CC8C-4198-85AD-DD8A35AF6F4F}"/>
          </ac:cxnSpMkLst>
        </pc:cxnChg>
        <pc:cxnChg chg="del">
          <ac:chgData name="Sanders Wang" userId="089d73b8-785c-4012-b931-81c632b6c9c7" providerId="ADAL" clId="{5354F822-A9E9-4067-BCDA-0FDA68F60510}" dt="2021-03-11T13:46:05.808" v="6635" actId="478"/>
          <ac:cxnSpMkLst>
            <pc:docMk/>
            <pc:sldMk cId="1987836075" sldId="260"/>
            <ac:cxnSpMk id="264" creationId="{5C681352-004E-41A0-A8CB-4307E48C99A2}"/>
          </ac:cxnSpMkLst>
        </pc:cxnChg>
        <pc:cxnChg chg="add mod">
          <ac:chgData name="Sanders Wang" userId="089d73b8-785c-4012-b931-81c632b6c9c7" providerId="ADAL" clId="{5354F822-A9E9-4067-BCDA-0FDA68F60510}" dt="2021-03-11T15:55:25.128" v="7346" actId="14100"/>
          <ac:cxnSpMkLst>
            <pc:docMk/>
            <pc:sldMk cId="1987836075" sldId="260"/>
            <ac:cxnSpMk id="265" creationId="{4239B82D-7019-4841-9E54-91F72046D1DC}"/>
          </ac:cxnSpMkLst>
        </pc:cxnChg>
        <pc:cxnChg chg="add mod">
          <ac:chgData name="Sanders Wang" userId="089d73b8-785c-4012-b931-81c632b6c9c7" providerId="ADAL" clId="{5354F822-A9E9-4067-BCDA-0FDA68F60510}" dt="2021-03-11T16:21:51.182" v="7540" actId="14100"/>
          <ac:cxnSpMkLst>
            <pc:docMk/>
            <pc:sldMk cId="1987836075" sldId="260"/>
            <ac:cxnSpMk id="267" creationId="{966E7D15-08F1-4C17-B666-599D6F6D082F}"/>
          </ac:cxnSpMkLst>
        </pc:cxnChg>
        <pc:cxnChg chg="del mod">
          <ac:chgData name="Sanders Wang" userId="089d73b8-785c-4012-b931-81c632b6c9c7" providerId="ADAL" clId="{5354F822-A9E9-4067-BCDA-0FDA68F60510}" dt="2021-03-11T13:46:14.793" v="6636" actId="478"/>
          <ac:cxnSpMkLst>
            <pc:docMk/>
            <pc:sldMk cId="1987836075" sldId="260"/>
            <ac:cxnSpMk id="269" creationId="{02ED5026-C172-46F4-ABC5-259B97C7C455}"/>
          </ac:cxnSpMkLst>
        </pc:cxnChg>
        <pc:cxnChg chg="add mod">
          <ac:chgData name="Sanders Wang" userId="089d73b8-785c-4012-b931-81c632b6c9c7" providerId="ADAL" clId="{5354F822-A9E9-4067-BCDA-0FDA68F60510}" dt="2021-03-11T16:00:22.595" v="7372" actId="14100"/>
          <ac:cxnSpMkLst>
            <pc:docMk/>
            <pc:sldMk cId="1987836075" sldId="260"/>
            <ac:cxnSpMk id="270" creationId="{F7E1A02B-A302-4AC3-B221-DE73F2DC5B66}"/>
          </ac:cxnSpMkLst>
        </pc:cxnChg>
        <pc:cxnChg chg="add del mod">
          <ac:chgData name="Sanders Wang" userId="089d73b8-785c-4012-b931-81c632b6c9c7" providerId="ADAL" clId="{5354F822-A9E9-4067-BCDA-0FDA68F60510}" dt="2021-03-11T16:22:15.513" v="7546" actId="478"/>
          <ac:cxnSpMkLst>
            <pc:docMk/>
            <pc:sldMk cId="1987836075" sldId="260"/>
            <ac:cxnSpMk id="272" creationId="{562A9F74-CF2E-4257-BC95-42A3A1F8BD43}"/>
          </ac:cxnSpMkLst>
        </pc:cxnChg>
        <pc:cxnChg chg="add mod">
          <ac:chgData name="Sanders Wang" userId="089d73b8-785c-4012-b931-81c632b6c9c7" providerId="ADAL" clId="{5354F822-A9E9-4067-BCDA-0FDA68F60510}" dt="2021-03-11T16:00:37.100" v="7375" actId="14100"/>
          <ac:cxnSpMkLst>
            <pc:docMk/>
            <pc:sldMk cId="1987836075" sldId="260"/>
            <ac:cxnSpMk id="273" creationId="{A328A0A2-6A89-433E-85FD-D7C785A86308}"/>
          </ac:cxnSpMkLst>
        </pc:cxnChg>
        <pc:cxnChg chg="add mod">
          <ac:chgData name="Sanders Wang" userId="089d73b8-785c-4012-b931-81c632b6c9c7" providerId="ADAL" clId="{5354F822-A9E9-4067-BCDA-0FDA68F60510}" dt="2021-03-11T16:22:10.584" v="7545" actId="14100"/>
          <ac:cxnSpMkLst>
            <pc:docMk/>
            <pc:sldMk cId="1987836075" sldId="260"/>
            <ac:cxnSpMk id="274" creationId="{32852FE5-50C5-48CA-B8D4-DD0CD89B0866}"/>
          </ac:cxnSpMkLst>
        </pc:cxnChg>
        <pc:cxnChg chg="del mod">
          <ac:chgData name="Sanders Wang" userId="089d73b8-785c-4012-b931-81c632b6c9c7" providerId="ADAL" clId="{5354F822-A9E9-4067-BCDA-0FDA68F60510}" dt="2021-03-11T13:46:14.793" v="6636" actId="478"/>
          <ac:cxnSpMkLst>
            <pc:docMk/>
            <pc:sldMk cId="1987836075" sldId="260"/>
            <ac:cxnSpMk id="285" creationId="{E7C58BAD-4F96-41C4-83E6-3FCB86679A48}"/>
          </ac:cxnSpMkLst>
        </pc:cxnChg>
        <pc:cxnChg chg="del mod">
          <ac:chgData name="Sanders Wang" userId="089d73b8-785c-4012-b931-81c632b6c9c7" providerId="ADAL" clId="{5354F822-A9E9-4067-BCDA-0FDA68F60510}" dt="2021-03-11T13:46:14.793" v="6636" actId="478"/>
          <ac:cxnSpMkLst>
            <pc:docMk/>
            <pc:sldMk cId="1987836075" sldId="260"/>
            <ac:cxnSpMk id="289" creationId="{32C21A48-7D91-44C7-B57A-2BC7D3C508BF}"/>
          </ac:cxnSpMkLst>
        </pc:cxnChg>
        <pc:cxnChg chg="del mod">
          <ac:chgData name="Sanders Wang" userId="089d73b8-785c-4012-b931-81c632b6c9c7" providerId="ADAL" clId="{5354F822-A9E9-4067-BCDA-0FDA68F60510}" dt="2021-03-11T13:46:14.793" v="6636" actId="478"/>
          <ac:cxnSpMkLst>
            <pc:docMk/>
            <pc:sldMk cId="1987836075" sldId="260"/>
            <ac:cxnSpMk id="290" creationId="{F0C0FBE6-1A2D-4ADB-96A5-00F5DA158AB2}"/>
          </ac:cxnSpMkLst>
        </pc:cxnChg>
        <pc:cxnChg chg="del mod">
          <ac:chgData name="Sanders Wang" userId="089d73b8-785c-4012-b931-81c632b6c9c7" providerId="ADAL" clId="{5354F822-A9E9-4067-BCDA-0FDA68F60510}" dt="2021-03-11T13:46:05.808" v="6635" actId="478"/>
          <ac:cxnSpMkLst>
            <pc:docMk/>
            <pc:sldMk cId="1987836075" sldId="260"/>
            <ac:cxnSpMk id="296" creationId="{D8CCC464-800E-4944-8832-623BC9B04D56}"/>
          </ac:cxnSpMkLst>
        </pc:cxnChg>
        <pc:cxnChg chg="add mod">
          <ac:chgData name="Sanders Wang" userId="089d73b8-785c-4012-b931-81c632b6c9c7" providerId="ADAL" clId="{5354F822-A9E9-4067-BCDA-0FDA68F60510}" dt="2021-03-11T16:27:57.324" v="7576" actId="14100"/>
          <ac:cxnSpMkLst>
            <pc:docMk/>
            <pc:sldMk cId="1987836075" sldId="260"/>
            <ac:cxnSpMk id="302" creationId="{324464EA-C494-410A-B7B3-3051E41B2175}"/>
          </ac:cxnSpMkLst>
        </pc:cxnChg>
        <pc:cxnChg chg="add mod">
          <ac:chgData name="Sanders Wang" userId="089d73b8-785c-4012-b931-81c632b6c9c7" providerId="ADAL" clId="{5354F822-A9E9-4067-BCDA-0FDA68F60510}" dt="2021-03-11T16:28:55.137" v="7593" actId="1076"/>
          <ac:cxnSpMkLst>
            <pc:docMk/>
            <pc:sldMk cId="1987836075" sldId="260"/>
            <ac:cxnSpMk id="304" creationId="{EE4D9070-E0EC-4E99-9705-F734FFA432F6}"/>
          </ac:cxnSpMkLst>
        </pc:cxnChg>
        <pc:cxnChg chg="add mod">
          <ac:chgData name="Sanders Wang" userId="089d73b8-785c-4012-b931-81c632b6c9c7" providerId="ADAL" clId="{5354F822-A9E9-4067-BCDA-0FDA68F60510}" dt="2021-03-11T17:11:38.894" v="7867" actId="1076"/>
          <ac:cxnSpMkLst>
            <pc:docMk/>
            <pc:sldMk cId="1987836075" sldId="260"/>
            <ac:cxnSpMk id="314" creationId="{3D15EAC5-E0D5-447D-ACF6-2A7E7CCA1B37}"/>
          </ac:cxnSpMkLst>
        </pc:cxnChg>
        <pc:cxnChg chg="del mod">
          <ac:chgData name="Sanders Wang" userId="089d73b8-785c-4012-b931-81c632b6c9c7" providerId="ADAL" clId="{5354F822-A9E9-4067-BCDA-0FDA68F60510}" dt="2021-03-11T13:45:48.661" v="6632" actId="478"/>
          <ac:cxnSpMkLst>
            <pc:docMk/>
            <pc:sldMk cId="1987836075" sldId="260"/>
            <ac:cxnSpMk id="483" creationId="{77F9C09F-A46D-4849-86D8-D5CCA2A436EB}"/>
          </ac:cxnSpMkLst>
        </pc:cxnChg>
        <pc:cxnChg chg="del mod">
          <ac:chgData name="Sanders Wang" userId="089d73b8-785c-4012-b931-81c632b6c9c7" providerId="ADAL" clId="{5354F822-A9E9-4067-BCDA-0FDA68F60510}" dt="2021-03-11T13:45:48.661" v="6632" actId="478"/>
          <ac:cxnSpMkLst>
            <pc:docMk/>
            <pc:sldMk cId="1987836075" sldId="260"/>
            <ac:cxnSpMk id="490" creationId="{B10B8CF8-01BC-4F89-8397-6CEDBC539515}"/>
          </ac:cxnSpMkLst>
        </pc:cxnChg>
      </pc:sldChg>
      <pc:sldChg chg="addSp delSp modSp add mod ord">
        <pc:chgData name="Sanders Wang" userId="089d73b8-785c-4012-b931-81c632b6c9c7" providerId="ADAL" clId="{5354F822-A9E9-4067-BCDA-0FDA68F60510}" dt="2021-03-12T19:54:27.713" v="9021" actId="1076"/>
        <pc:sldMkLst>
          <pc:docMk/>
          <pc:sldMk cId="3658138583" sldId="261"/>
        </pc:sldMkLst>
        <pc:spChg chg="add mod">
          <ac:chgData name="Sanders Wang" userId="089d73b8-785c-4012-b931-81c632b6c9c7" providerId="ADAL" clId="{5354F822-A9E9-4067-BCDA-0FDA68F60510}" dt="2021-03-11T18:21:02.276" v="7894"/>
          <ac:spMkLst>
            <pc:docMk/>
            <pc:sldMk cId="3658138583" sldId="261"/>
            <ac:spMk id="36" creationId="{A1A9EA66-F536-4EF4-A6EB-311A5448E719}"/>
          </ac:spMkLst>
        </pc:spChg>
        <pc:spChg chg="del">
          <ac:chgData name="Sanders Wang" userId="089d73b8-785c-4012-b931-81c632b6c9c7" providerId="ADAL" clId="{5354F822-A9E9-4067-BCDA-0FDA68F60510}" dt="2021-03-11T16:42:56.331" v="7656" actId="478"/>
          <ac:spMkLst>
            <pc:docMk/>
            <pc:sldMk cId="3658138583" sldId="261"/>
            <ac:spMk id="42" creationId="{DF4219F7-6DB7-471E-8137-786F75ED8FA0}"/>
          </ac:spMkLst>
        </pc:spChg>
        <pc:spChg chg="del">
          <ac:chgData name="Sanders Wang" userId="089d73b8-785c-4012-b931-81c632b6c9c7" providerId="ADAL" clId="{5354F822-A9E9-4067-BCDA-0FDA68F60510}" dt="2021-03-11T16:42:56.331" v="7656" actId="478"/>
          <ac:spMkLst>
            <pc:docMk/>
            <pc:sldMk cId="3658138583" sldId="261"/>
            <ac:spMk id="45" creationId="{314D34DD-E60E-4A21-8478-80E69A92DD00}"/>
          </ac:spMkLst>
        </pc:spChg>
        <pc:spChg chg="del">
          <ac:chgData name="Sanders Wang" userId="089d73b8-785c-4012-b931-81c632b6c9c7" providerId="ADAL" clId="{5354F822-A9E9-4067-BCDA-0FDA68F60510}" dt="2021-03-11T16:42:56.331" v="7656" actId="478"/>
          <ac:spMkLst>
            <pc:docMk/>
            <pc:sldMk cId="3658138583" sldId="261"/>
            <ac:spMk id="50" creationId="{4E65E2DA-3C5F-4443-B049-9C1EFF1F6B15}"/>
          </ac:spMkLst>
        </pc:spChg>
        <pc:spChg chg="del">
          <ac:chgData name="Sanders Wang" userId="089d73b8-785c-4012-b931-81c632b6c9c7" providerId="ADAL" clId="{5354F822-A9E9-4067-BCDA-0FDA68F60510}" dt="2021-03-11T16:42:56.331" v="7656" actId="478"/>
          <ac:spMkLst>
            <pc:docMk/>
            <pc:sldMk cId="3658138583" sldId="261"/>
            <ac:spMk id="51" creationId="{2CB58A3B-B966-404C-98F3-D7DBFBEE4E04}"/>
          </ac:spMkLst>
        </pc:spChg>
        <pc:spChg chg="del">
          <ac:chgData name="Sanders Wang" userId="089d73b8-785c-4012-b931-81c632b6c9c7" providerId="ADAL" clId="{5354F822-A9E9-4067-BCDA-0FDA68F60510}" dt="2021-03-11T16:42:56.331" v="7656" actId="478"/>
          <ac:spMkLst>
            <pc:docMk/>
            <pc:sldMk cId="3658138583" sldId="261"/>
            <ac:spMk id="53" creationId="{B1F28BDD-33E2-47E7-9CD5-897001BB73D2}"/>
          </ac:spMkLst>
        </pc:spChg>
        <pc:spChg chg="del">
          <ac:chgData name="Sanders Wang" userId="089d73b8-785c-4012-b931-81c632b6c9c7" providerId="ADAL" clId="{5354F822-A9E9-4067-BCDA-0FDA68F60510}" dt="2021-03-11T16:42:56.331" v="7656" actId="478"/>
          <ac:spMkLst>
            <pc:docMk/>
            <pc:sldMk cId="3658138583" sldId="261"/>
            <ac:spMk id="60" creationId="{A78F4158-8C9D-4381-AB2C-070E902C0A44}"/>
          </ac:spMkLst>
        </pc:spChg>
        <pc:spChg chg="del">
          <ac:chgData name="Sanders Wang" userId="089d73b8-785c-4012-b931-81c632b6c9c7" providerId="ADAL" clId="{5354F822-A9E9-4067-BCDA-0FDA68F60510}" dt="2021-03-11T16:42:56.331" v="7656" actId="478"/>
          <ac:spMkLst>
            <pc:docMk/>
            <pc:sldMk cId="3658138583" sldId="261"/>
            <ac:spMk id="61" creationId="{674FC967-21A4-49B9-811C-908CC7E8C245}"/>
          </ac:spMkLst>
        </pc:spChg>
        <pc:spChg chg="del">
          <ac:chgData name="Sanders Wang" userId="089d73b8-785c-4012-b931-81c632b6c9c7" providerId="ADAL" clId="{5354F822-A9E9-4067-BCDA-0FDA68F60510}" dt="2021-03-11T16:42:56.331" v="7656" actId="478"/>
          <ac:spMkLst>
            <pc:docMk/>
            <pc:sldMk cId="3658138583" sldId="261"/>
            <ac:spMk id="64" creationId="{8DDA3050-5179-4A1E-92FD-797F3284E124}"/>
          </ac:spMkLst>
        </pc:spChg>
        <pc:spChg chg="del">
          <ac:chgData name="Sanders Wang" userId="089d73b8-785c-4012-b931-81c632b6c9c7" providerId="ADAL" clId="{5354F822-A9E9-4067-BCDA-0FDA68F60510}" dt="2021-03-11T16:42:56.331" v="7656" actId="478"/>
          <ac:spMkLst>
            <pc:docMk/>
            <pc:sldMk cId="3658138583" sldId="261"/>
            <ac:spMk id="65" creationId="{93ED7E95-B7AA-47DA-B358-37A67A6A1E34}"/>
          </ac:spMkLst>
        </pc:spChg>
        <pc:spChg chg="del">
          <ac:chgData name="Sanders Wang" userId="089d73b8-785c-4012-b931-81c632b6c9c7" providerId="ADAL" clId="{5354F822-A9E9-4067-BCDA-0FDA68F60510}" dt="2021-03-11T16:42:56.331" v="7656" actId="478"/>
          <ac:spMkLst>
            <pc:docMk/>
            <pc:sldMk cId="3658138583" sldId="261"/>
            <ac:spMk id="66" creationId="{C50352D9-33FA-4191-8E6E-EBC237B7C2DC}"/>
          </ac:spMkLst>
        </pc:spChg>
        <pc:spChg chg="del">
          <ac:chgData name="Sanders Wang" userId="089d73b8-785c-4012-b931-81c632b6c9c7" providerId="ADAL" clId="{5354F822-A9E9-4067-BCDA-0FDA68F60510}" dt="2021-03-11T16:42:56.331" v="7656" actId="478"/>
          <ac:spMkLst>
            <pc:docMk/>
            <pc:sldMk cId="3658138583" sldId="261"/>
            <ac:spMk id="68" creationId="{5A43D589-3A4B-4189-B8AF-2B07A4029EDC}"/>
          </ac:spMkLst>
        </pc:spChg>
        <pc:spChg chg="del">
          <ac:chgData name="Sanders Wang" userId="089d73b8-785c-4012-b931-81c632b6c9c7" providerId="ADAL" clId="{5354F822-A9E9-4067-BCDA-0FDA68F60510}" dt="2021-03-11T16:42:56.331" v="7656" actId="478"/>
          <ac:spMkLst>
            <pc:docMk/>
            <pc:sldMk cId="3658138583" sldId="261"/>
            <ac:spMk id="69" creationId="{99400E68-AD7D-498C-B92C-2FAB99806008}"/>
          </ac:spMkLst>
        </pc:spChg>
        <pc:spChg chg="del">
          <ac:chgData name="Sanders Wang" userId="089d73b8-785c-4012-b931-81c632b6c9c7" providerId="ADAL" clId="{5354F822-A9E9-4067-BCDA-0FDA68F60510}" dt="2021-03-11T16:42:56.331" v="7656" actId="478"/>
          <ac:spMkLst>
            <pc:docMk/>
            <pc:sldMk cId="3658138583" sldId="261"/>
            <ac:spMk id="74" creationId="{9159F8FF-37F3-4675-B781-27CEBD25F803}"/>
          </ac:spMkLst>
        </pc:spChg>
        <pc:spChg chg="del">
          <ac:chgData name="Sanders Wang" userId="089d73b8-785c-4012-b931-81c632b6c9c7" providerId="ADAL" clId="{5354F822-A9E9-4067-BCDA-0FDA68F60510}" dt="2021-03-11T16:42:56.331" v="7656" actId="478"/>
          <ac:spMkLst>
            <pc:docMk/>
            <pc:sldMk cId="3658138583" sldId="261"/>
            <ac:spMk id="77" creationId="{72058E66-97DC-4C61-BF2B-553F969D74B8}"/>
          </ac:spMkLst>
        </pc:spChg>
        <pc:spChg chg="del">
          <ac:chgData name="Sanders Wang" userId="089d73b8-785c-4012-b931-81c632b6c9c7" providerId="ADAL" clId="{5354F822-A9E9-4067-BCDA-0FDA68F60510}" dt="2021-03-11T16:42:56.331" v="7656" actId="478"/>
          <ac:spMkLst>
            <pc:docMk/>
            <pc:sldMk cId="3658138583" sldId="261"/>
            <ac:spMk id="81" creationId="{162086B2-B203-4AFB-BB9C-481F79FCDE8E}"/>
          </ac:spMkLst>
        </pc:spChg>
        <pc:spChg chg="del">
          <ac:chgData name="Sanders Wang" userId="089d73b8-785c-4012-b931-81c632b6c9c7" providerId="ADAL" clId="{5354F822-A9E9-4067-BCDA-0FDA68F60510}" dt="2021-03-11T16:42:56.331" v="7656" actId="478"/>
          <ac:spMkLst>
            <pc:docMk/>
            <pc:sldMk cId="3658138583" sldId="261"/>
            <ac:spMk id="84" creationId="{C3E2CAA5-1833-4D8F-8CC1-F06761CAA938}"/>
          </ac:spMkLst>
        </pc:spChg>
        <pc:spChg chg="del">
          <ac:chgData name="Sanders Wang" userId="089d73b8-785c-4012-b931-81c632b6c9c7" providerId="ADAL" clId="{5354F822-A9E9-4067-BCDA-0FDA68F60510}" dt="2021-03-11T16:42:56.331" v="7656" actId="478"/>
          <ac:spMkLst>
            <pc:docMk/>
            <pc:sldMk cId="3658138583" sldId="261"/>
            <ac:spMk id="85" creationId="{95F71686-ACFF-4F2F-9768-E0A386A5579B}"/>
          </ac:spMkLst>
        </pc:spChg>
        <pc:spChg chg="del">
          <ac:chgData name="Sanders Wang" userId="089d73b8-785c-4012-b931-81c632b6c9c7" providerId="ADAL" clId="{5354F822-A9E9-4067-BCDA-0FDA68F60510}" dt="2021-03-11T16:42:56.331" v="7656" actId="478"/>
          <ac:spMkLst>
            <pc:docMk/>
            <pc:sldMk cId="3658138583" sldId="261"/>
            <ac:spMk id="92" creationId="{F2791C14-5450-45FD-8C50-ED4AC5D32E16}"/>
          </ac:spMkLst>
        </pc:spChg>
        <pc:spChg chg="del">
          <ac:chgData name="Sanders Wang" userId="089d73b8-785c-4012-b931-81c632b6c9c7" providerId="ADAL" clId="{5354F822-A9E9-4067-BCDA-0FDA68F60510}" dt="2021-03-11T16:42:56.331" v="7656" actId="478"/>
          <ac:spMkLst>
            <pc:docMk/>
            <pc:sldMk cId="3658138583" sldId="261"/>
            <ac:spMk id="98" creationId="{049BE5A0-C0B6-49C5-B92E-C7744AE4A03C}"/>
          </ac:spMkLst>
        </pc:spChg>
        <pc:spChg chg="del">
          <ac:chgData name="Sanders Wang" userId="089d73b8-785c-4012-b931-81c632b6c9c7" providerId="ADAL" clId="{5354F822-A9E9-4067-BCDA-0FDA68F60510}" dt="2021-03-11T16:42:56.331" v="7656" actId="478"/>
          <ac:spMkLst>
            <pc:docMk/>
            <pc:sldMk cId="3658138583" sldId="261"/>
            <ac:spMk id="107" creationId="{B40559E7-8F46-44EE-A730-0BB7DB7F8CAF}"/>
          </ac:spMkLst>
        </pc:spChg>
        <pc:spChg chg="del">
          <ac:chgData name="Sanders Wang" userId="089d73b8-785c-4012-b931-81c632b6c9c7" providerId="ADAL" clId="{5354F822-A9E9-4067-BCDA-0FDA68F60510}" dt="2021-03-11T16:42:56.331" v="7656" actId="478"/>
          <ac:spMkLst>
            <pc:docMk/>
            <pc:sldMk cId="3658138583" sldId="261"/>
            <ac:spMk id="114" creationId="{78733E38-C407-4450-99C6-86C903C9A69B}"/>
          </ac:spMkLst>
        </pc:spChg>
        <pc:spChg chg="del">
          <ac:chgData name="Sanders Wang" userId="089d73b8-785c-4012-b931-81c632b6c9c7" providerId="ADAL" clId="{5354F822-A9E9-4067-BCDA-0FDA68F60510}" dt="2021-03-11T16:42:56.331" v="7656" actId="478"/>
          <ac:spMkLst>
            <pc:docMk/>
            <pc:sldMk cId="3658138583" sldId="261"/>
            <ac:spMk id="120" creationId="{18F9B835-3596-46A7-B3A9-A6797A9216EF}"/>
          </ac:spMkLst>
        </pc:spChg>
        <pc:spChg chg="del">
          <ac:chgData name="Sanders Wang" userId="089d73b8-785c-4012-b931-81c632b6c9c7" providerId="ADAL" clId="{5354F822-A9E9-4067-BCDA-0FDA68F60510}" dt="2021-03-11T16:42:56.331" v="7656" actId="478"/>
          <ac:spMkLst>
            <pc:docMk/>
            <pc:sldMk cId="3658138583" sldId="261"/>
            <ac:spMk id="127" creationId="{3619B0FB-17CF-4C36-96F1-54E679E8E002}"/>
          </ac:spMkLst>
        </pc:spChg>
        <pc:spChg chg="del">
          <ac:chgData name="Sanders Wang" userId="089d73b8-785c-4012-b931-81c632b6c9c7" providerId="ADAL" clId="{5354F822-A9E9-4067-BCDA-0FDA68F60510}" dt="2021-03-11T16:42:56.331" v="7656" actId="478"/>
          <ac:spMkLst>
            <pc:docMk/>
            <pc:sldMk cId="3658138583" sldId="261"/>
            <ac:spMk id="136" creationId="{BE61FB4B-D842-4440-BC36-E2B45BE29D82}"/>
          </ac:spMkLst>
        </pc:spChg>
        <pc:spChg chg="del">
          <ac:chgData name="Sanders Wang" userId="089d73b8-785c-4012-b931-81c632b6c9c7" providerId="ADAL" clId="{5354F822-A9E9-4067-BCDA-0FDA68F60510}" dt="2021-03-11T16:42:56.331" v="7656" actId="478"/>
          <ac:spMkLst>
            <pc:docMk/>
            <pc:sldMk cId="3658138583" sldId="261"/>
            <ac:spMk id="137" creationId="{CE1EDED6-E126-4326-A799-6806DF9ABF27}"/>
          </ac:spMkLst>
        </pc:spChg>
        <pc:spChg chg="del">
          <ac:chgData name="Sanders Wang" userId="089d73b8-785c-4012-b931-81c632b6c9c7" providerId="ADAL" clId="{5354F822-A9E9-4067-BCDA-0FDA68F60510}" dt="2021-03-11T16:42:56.331" v="7656" actId="478"/>
          <ac:spMkLst>
            <pc:docMk/>
            <pc:sldMk cId="3658138583" sldId="261"/>
            <ac:spMk id="138" creationId="{237654C6-484B-4420-A331-76A14E17F960}"/>
          </ac:spMkLst>
        </pc:spChg>
        <pc:spChg chg="del">
          <ac:chgData name="Sanders Wang" userId="089d73b8-785c-4012-b931-81c632b6c9c7" providerId="ADAL" clId="{5354F822-A9E9-4067-BCDA-0FDA68F60510}" dt="2021-03-11T16:42:56.331" v="7656" actId="478"/>
          <ac:spMkLst>
            <pc:docMk/>
            <pc:sldMk cId="3658138583" sldId="261"/>
            <ac:spMk id="139" creationId="{0948F2C2-C2F7-4470-B92D-788A2F41B8AA}"/>
          </ac:spMkLst>
        </pc:spChg>
        <pc:spChg chg="del">
          <ac:chgData name="Sanders Wang" userId="089d73b8-785c-4012-b931-81c632b6c9c7" providerId="ADAL" clId="{5354F822-A9E9-4067-BCDA-0FDA68F60510}" dt="2021-03-11T16:42:56.331" v="7656" actId="478"/>
          <ac:spMkLst>
            <pc:docMk/>
            <pc:sldMk cId="3658138583" sldId="261"/>
            <ac:spMk id="140" creationId="{89943B06-528E-4E25-868F-294285B72C4F}"/>
          </ac:spMkLst>
        </pc:spChg>
        <pc:spChg chg="del">
          <ac:chgData name="Sanders Wang" userId="089d73b8-785c-4012-b931-81c632b6c9c7" providerId="ADAL" clId="{5354F822-A9E9-4067-BCDA-0FDA68F60510}" dt="2021-03-11T18:21:01.497" v="7893" actId="478"/>
          <ac:spMkLst>
            <pc:docMk/>
            <pc:sldMk cId="3658138583" sldId="261"/>
            <ac:spMk id="141" creationId="{66C0F814-1DD4-4E25-86CB-F9B4D643F6E7}"/>
          </ac:spMkLst>
        </pc:spChg>
        <pc:spChg chg="del">
          <ac:chgData name="Sanders Wang" userId="089d73b8-785c-4012-b931-81c632b6c9c7" providerId="ADAL" clId="{5354F822-A9E9-4067-BCDA-0FDA68F60510}" dt="2021-03-11T16:46:53.050" v="7694" actId="478"/>
          <ac:spMkLst>
            <pc:docMk/>
            <pc:sldMk cId="3658138583" sldId="261"/>
            <ac:spMk id="142" creationId="{AA5BC8B7-8382-4958-BD8C-937B4870D208}"/>
          </ac:spMkLst>
        </pc:spChg>
        <pc:spChg chg="del">
          <ac:chgData name="Sanders Wang" userId="089d73b8-785c-4012-b931-81c632b6c9c7" providerId="ADAL" clId="{5354F822-A9E9-4067-BCDA-0FDA68F60510}" dt="2021-03-11T16:46:53.050" v="7694" actId="478"/>
          <ac:spMkLst>
            <pc:docMk/>
            <pc:sldMk cId="3658138583" sldId="261"/>
            <ac:spMk id="144" creationId="{B2F7409E-DAA9-448C-ACE6-062FC5315E6B}"/>
          </ac:spMkLst>
        </pc:spChg>
        <pc:spChg chg="del">
          <ac:chgData name="Sanders Wang" userId="089d73b8-785c-4012-b931-81c632b6c9c7" providerId="ADAL" clId="{5354F822-A9E9-4067-BCDA-0FDA68F60510}" dt="2021-03-11T16:43:12.932" v="7660" actId="478"/>
          <ac:spMkLst>
            <pc:docMk/>
            <pc:sldMk cId="3658138583" sldId="261"/>
            <ac:spMk id="145" creationId="{24D880CB-9A5E-4EB6-8DC7-80B44750B551}"/>
          </ac:spMkLst>
        </pc:spChg>
        <pc:spChg chg="mod">
          <ac:chgData name="Sanders Wang" userId="089d73b8-785c-4012-b931-81c632b6c9c7" providerId="ADAL" clId="{5354F822-A9E9-4067-BCDA-0FDA68F60510}" dt="2021-03-11T16:52:57.044" v="7758" actId="1076"/>
          <ac:spMkLst>
            <pc:docMk/>
            <pc:sldMk cId="3658138583" sldId="261"/>
            <ac:spMk id="146" creationId="{9FDB019A-41DA-4B9A-AA40-90B8FCFA67EE}"/>
          </ac:spMkLst>
        </pc:spChg>
        <pc:spChg chg="del">
          <ac:chgData name="Sanders Wang" userId="089d73b8-785c-4012-b931-81c632b6c9c7" providerId="ADAL" clId="{5354F822-A9E9-4067-BCDA-0FDA68F60510}" dt="2021-03-11T16:43:04.343" v="7657" actId="478"/>
          <ac:spMkLst>
            <pc:docMk/>
            <pc:sldMk cId="3658138583" sldId="261"/>
            <ac:spMk id="152" creationId="{F7BFB6B9-FF89-4412-95BF-303CDAF7E61B}"/>
          </ac:spMkLst>
        </pc:spChg>
        <pc:spChg chg="del">
          <ac:chgData name="Sanders Wang" userId="089d73b8-785c-4012-b931-81c632b6c9c7" providerId="ADAL" clId="{5354F822-A9E9-4067-BCDA-0FDA68F60510}" dt="2021-03-11T16:43:04.343" v="7657" actId="478"/>
          <ac:spMkLst>
            <pc:docMk/>
            <pc:sldMk cId="3658138583" sldId="261"/>
            <ac:spMk id="153" creationId="{6CC0F3AB-F224-4F87-BFCC-DBD97F2D1CD4}"/>
          </ac:spMkLst>
        </pc:spChg>
        <pc:spChg chg="mod ord">
          <ac:chgData name="Sanders Wang" userId="089d73b8-785c-4012-b931-81c632b6c9c7" providerId="ADAL" clId="{5354F822-A9E9-4067-BCDA-0FDA68F60510}" dt="2021-03-11T16:53:11.842" v="7761" actId="1076"/>
          <ac:spMkLst>
            <pc:docMk/>
            <pc:sldMk cId="3658138583" sldId="261"/>
            <ac:spMk id="155" creationId="{22C79FC7-5CC7-43A4-BFEE-39D69AA83444}"/>
          </ac:spMkLst>
        </pc:spChg>
        <pc:spChg chg="del">
          <ac:chgData name="Sanders Wang" userId="089d73b8-785c-4012-b931-81c632b6c9c7" providerId="ADAL" clId="{5354F822-A9E9-4067-BCDA-0FDA68F60510}" dt="2021-03-11T16:43:41.570" v="7664" actId="478"/>
          <ac:spMkLst>
            <pc:docMk/>
            <pc:sldMk cId="3658138583" sldId="261"/>
            <ac:spMk id="156" creationId="{2BE75B99-7210-43FA-92D4-B71EFB80B4E9}"/>
          </ac:spMkLst>
        </pc:spChg>
        <pc:spChg chg="del">
          <ac:chgData name="Sanders Wang" userId="089d73b8-785c-4012-b931-81c632b6c9c7" providerId="ADAL" clId="{5354F822-A9E9-4067-BCDA-0FDA68F60510}" dt="2021-03-11T16:43:35.648" v="7663" actId="478"/>
          <ac:spMkLst>
            <pc:docMk/>
            <pc:sldMk cId="3658138583" sldId="261"/>
            <ac:spMk id="157" creationId="{48D0FBC7-4CA9-40DF-A510-92A2AD94ADB5}"/>
          </ac:spMkLst>
        </pc:spChg>
        <pc:spChg chg="mod ord">
          <ac:chgData name="Sanders Wang" userId="089d73b8-785c-4012-b931-81c632b6c9c7" providerId="ADAL" clId="{5354F822-A9E9-4067-BCDA-0FDA68F60510}" dt="2021-03-11T16:49:34.639" v="7716" actId="1076"/>
          <ac:spMkLst>
            <pc:docMk/>
            <pc:sldMk cId="3658138583" sldId="261"/>
            <ac:spMk id="158" creationId="{57A24766-DFB7-4D35-918E-37E47F946E09}"/>
          </ac:spMkLst>
        </pc:spChg>
        <pc:spChg chg="mod ord">
          <ac:chgData name="Sanders Wang" userId="089d73b8-785c-4012-b931-81c632b6c9c7" providerId="ADAL" clId="{5354F822-A9E9-4067-BCDA-0FDA68F60510}" dt="2021-03-11T17:05:32.374" v="7829" actId="1076"/>
          <ac:spMkLst>
            <pc:docMk/>
            <pc:sldMk cId="3658138583" sldId="261"/>
            <ac:spMk id="160" creationId="{ED39E90E-ECD3-4C08-BF36-234751D97C95}"/>
          </ac:spMkLst>
        </pc:spChg>
        <pc:spChg chg="add mod">
          <ac:chgData name="Sanders Wang" userId="089d73b8-785c-4012-b931-81c632b6c9c7" providerId="ADAL" clId="{5354F822-A9E9-4067-BCDA-0FDA68F60510}" dt="2021-03-11T16:50:30.312" v="7737" actId="1076"/>
          <ac:spMkLst>
            <pc:docMk/>
            <pc:sldMk cId="3658138583" sldId="261"/>
            <ac:spMk id="161" creationId="{41EB9DF1-5998-451F-BEB3-69CBCA882CD0}"/>
          </ac:spMkLst>
        </pc:spChg>
        <pc:spChg chg="del">
          <ac:chgData name="Sanders Wang" userId="089d73b8-785c-4012-b931-81c632b6c9c7" providerId="ADAL" clId="{5354F822-A9E9-4067-BCDA-0FDA68F60510}" dt="2021-03-11T16:43:04.343" v="7657" actId="478"/>
          <ac:spMkLst>
            <pc:docMk/>
            <pc:sldMk cId="3658138583" sldId="261"/>
            <ac:spMk id="163" creationId="{DF5D6FB7-0235-46CF-8BE0-2F7DCB4BF958}"/>
          </ac:spMkLst>
        </pc:spChg>
        <pc:spChg chg="mod">
          <ac:chgData name="Sanders Wang" userId="089d73b8-785c-4012-b931-81c632b6c9c7" providerId="ADAL" clId="{5354F822-A9E9-4067-BCDA-0FDA68F60510}" dt="2021-03-11T16:49:37.399" v="7717" actId="1076"/>
          <ac:spMkLst>
            <pc:docMk/>
            <pc:sldMk cId="3658138583" sldId="261"/>
            <ac:spMk id="164" creationId="{31F3B8DC-B16C-43D1-933A-A6B3750347CC}"/>
          </ac:spMkLst>
        </pc:spChg>
        <pc:spChg chg="add mod">
          <ac:chgData name="Sanders Wang" userId="089d73b8-785c-4012-b931-81c632b6c9c7" providerId="ADAL" clId="{5354F822-A9E9-4067-BCDA-0FDA68F60510}" dt="2021-03-11T16:50:22.751" v="7735" actId="14100"/>
          <ac:spMkLst>
            <pc:docMk/>
            <pc:sldMk cId="3658138583" sldId="261"/>
            <ac:spMk id="165" creationId="{442C1C0D-DAEA-4A66-AAFF-FE9CADF16298}"/>
          </ac:spMkLst>
        </pc:spChg>
        <pc:spChg chg="add mod ord">
          <ac:chgData name="Sanders Wang" userId="089d73b8-785c-4012-b931-81c632b6c9c7" providerId="ADAL" clId="{5354F822-A9E9-4067-BCDA-0FDA68F60510}" dt="2021-03-11T16:55:25.109" v="7778" actId="1076"/>
          <ac:spMkLst>
            <pc:docMk/>
            <pc:sldMk cId="3658138583" sldId="261"/>
            <ac:spMk id="166" creationId="{AB41CC41-BD1D-4CDB-9BF7-1F0D5D4B8373}"/>
          </ac:spMkLst>
        </pc:spChg>
        <pc:spChg chg="add mod">
          <ac:chgData name="Sanders Wang" userId="089d73b8-785c-4012-b931-81c632b6c9c7" providerId="ADAL" clId="{5354F822-A9E9-4067-BCDA-0FDA68F60510}" dt="2021-03-11T16:50:52.549" v="7739"/>
          <ac:spMkLst>
            <pc:docMk/>
            <pc:sldMk cId="3658138583" sldId="261"/>
            <ac:spMk id="167" creationId="{F1408187-B25D-4D0A-A197-73D895F90A10}"/>
          </ac:spMkLst>
        </pc:spChg>
        <pc:spChg chg="del">
          <ac:chgData name="Sanders Wang" userId="089d73b8-785c-4012-b931-81c632b6c9c7" providerId="ADAL" clId="{5354F822-A9E9-4067-BCDA-0FDA68F60510}" dt="2021-03-11T16:44:26.024" v="7670" actId="478"/>
          <ac:spMkLst>
            <pc:docMk/>
            <pc:sldMk cId="3658138583" sldId="261"/>
            <ac:spMk id="168" creationId="{D3B03089-8F6B-4995-A25C-59D8D4E78BBD}"/>
          </ac:spMkLst>
        </pc:spChg>
        <pc:spChg chg="add mod">
          <ac:chgData name="Sanders Wang" userId="089d73b8-785c-4012-b931-81c632b6c9c7" providerId="ADAL" clId="{5354F822-A9E9-4067-BCDA-0FDA68F60510}" dt="2021-03-11T16:51:30.448" v="7742" actId="1076"/>
          <ac:spMkLst>
            <pc:docMk/>
            <pc:sldMk cId="3658138583" sldId="261"/>
            <ac:spMk id="170" creationId="{F1A03486-C4AF-40EB-9ADD-E5FF4DDB9941}"/>
          </ac:spMkLst>
        </pc:spChg>
        <pc:spChg chg="add mod">
          <ac:chgData name="Sanders Wang" userId="089d73b8-785c-4012-b931-81c632b6c9c7" providerId="ADAL" clId="{5354F822-A9E9-4067-BCDA-0FDA68F60510}" dt="2021-03-11T16:52:10.184" v="7751" actId="20577"/>
          <ac:spMkLst>
            <pc:docMk/>
            <pc:sldMk cId="3658138583" sldId="261"/>
            <ac:spMk id="171" creationId="{75E9F216-9A77-4630-B6EE-304A0B9ACCF7}"/>
          </ac:spMkLst>
        </pc:spChg>
        <pc:spChg chg="del">
          <ac:chgData name="Sanders Wang" userId="089d73b8-785c-4012-b931-81c632b6c9c7" providerId="ADAL" clId="{5354F822-A9E9-4067-BCDA-0FDA68F60510}" dt="2021-03-11T16:42:56.331" v="7656" actId="478"/>
          <ac:spMkLst>
            <pc:docMk/>
            <pc:sldMk cId="3658138583" sldId="261"/>
            <ac:spMk id="173" creationId="{940B728D-EAFB-4532-BC01-0412BD749002}"/>
          </ac:spMkLst>
        </pc:spChg>
        <pc:spChg chg="add mod">
          <ac:chgData name="Sanders Wang" userId="089d73b8-785c-4012-b931-81c632b6c9c7" providerId="ADAL" clId="{5354F822-A9E9-4067-BCDA-0FDA68F60510}" dt="2021-03-11T16:53:30.083" v="7763" actId="1076"/>
          <ac:spMkLst>
            <pc:docMk/>
            <pc:sldMk cId="3658138583" sldId="261"/>
            <ac:spMk id="175" creationId="{50878FCE-86B9-44A2-BEAD-9F821BEFE2FA}"/>
          </ac:spMkLst>
        </pc:spChg>
        <pc:spChg chg="add mod">
          <ac:chgData name="Sanders Wang" userId="089d73b8-785c-4012-b931-81c632b6c9c7" providerId="ADAL" clId="{5354F822-A9E9-4067-BCDA-0FDA68F60510}" dt="2021-03-11T16:53:19.754" v="7762" actId="571"/>
          <ac:spMkLst>
            <pc:docMk/>
            <pc:sldMk cId="3658138583" sldId="261"/>
            <ac:spMk id="176" creationId="{8B7537E0-073E-45F8-AD81-B5683E9D8CFA}"/>
          </ac:spMkLst>
        </pc:spChg>
        <pc:spChg chg="add mod">
          <ac:chgData name="Sanders Wang" userId="089d73b8-785c-4012-b931-81c632b6c9c7" providerId="ADAL" clId="{5354F822-A9E9-4067-BCDA-0FDA68F60510}" dt="2021-03-11T16:53:36.082" v="7764" actId="571"/>
          <ac:spMkLst>
            <pc:docMk/>
            <pc:sldMk cId="3658138583" sldId="261"/>
            <ac:spMk id="177" creationId="{C039CDE0-8515-4C56-8D16-C76C12250234}"/>
          </ac:spMkLst>
        </pc:spChg>
        <pc:spChg chg="add mod">
          <ac:chgData name="Sanders Wang" userId="089d73b8-785c-4012-b931-81c632b6c9c7" providerId="ADAL" clId="{5354F822-A9E9-4067-BCDA-0FDA68F60510}" dt="2021-03-11T16:54:20.150" v="7766" actId="571"/>
          <ac:spMkLst>
            <pc:docMk/>
            <pc:sldMk cId="3658138583" sldId="261"/>
            <ac:spMk id="178" creationId="{49BFBCFC-93DD-4CCF-965E-726A0640DE5A}"/>
          </ac:spMkLst>
        </pc:spChg>
        <pc:spChg chg="add mod">
          <ac:chgData name="Sanders Wang" userId="089d73b8-785c-4012-b931-81c632b6c9c7" providerId="ADAL" clId="{5354F822-A9E9-4067-BCDA-0FDA68F60510}" dt="2021-03-11T16:55:19.283" v="7776"/>
          <ac:spMkLst>
            <pc:docMk/>
            <pc:sldMk cId="3658138583" sldId="261"/>
            <ac:spMk id="179" creationId="{70BF856C-D92E-4BC2-9CF2-DEEEC0C02ED4}"/>
          </ac:spMkLst>
        </pc:spChg>
        <pc:spChg chg="del">
          <ac:chgData name="Sanders Wang" userId="089d73b8-785c-4012-b931-81c632b6c9c7" providerId="ADAL" clId="{5354F822-A9E9-4067-BCDA-0FDA68F60510}" dt="2021-03-11T16:42:56.331" v="7656" actId="478"/>
          <ac:spMkLst>
            <pc:docMk/>
            <pc:sldMk cId="3658138583" sldId="261"/>
            <ac:spMk id="180" creationId="{1AB87A5F-98B7-42DE-A1C0-413B19028780}"/>
          </ac:spMkLst>
        </pc:spChg>
        <pc:spChg chg="add mod">
          <ac:chgData name="Sanders Wang" userId="089d73b8-785c-4012-b931-81c632b6c9c7" providerId="ADAL" clId="{5354F822-A9E9-4067-BCDA-0FDA68F60510}" dt="2021-03-11T16:54:42.898" v="7771" actId="1076"/>
          <ac:spMkLst>
            <pc:docMk/>
            <pc:sldMk cId="3658138583" sldId="261"/>
            <ac:spMk id="181" creationId="{0C1B7F00-EC83-4022-8916-9A432F21B186}"/>
          </ac:spMkLst>
        </pc:spChg>
        <pc:spChg chg="del">
          <ac:chgData name="Sanders Wang" userId="089d73b8-785c-4012-b931-81c632b6c9c7" providerId="ADAL" clId="{5354F822-A9E9-4067-BCDA-0FDA68F60510}" dt="2021-03-11T16:44:09.936" v="7665" actId="478"/>
          <ac:spMkLst>
            <pc:docMk/>
            <pc:sldMk cId="3658138583" sldId="261"/>
            <ac:spMk id="182" creationId="{B03BB3DC-3770-477E-AA71-1E066774BA37}"/>
          </ac:spMkLst>
        </pc:spChg>
        <pc:spChg chg="del">
          <ac:chgData name="Sanders Wang" userId="089d73b8-785c-4012-b931-81c632b6c9c7" providerId="ADAL" clId="{5354F822-A9E9-4067-BCDA-0FDA68F60510}" dt="2021-03-11T16:42:56.331" v="7656" actId="478"/>
          <ac:spMkLst>
            <pc:docMk/>
            <pc:sldMk cId="3658138583" sldId="261"/>
            <ac:spMk id="184" creationId="{AAAD7119-B0E9-45C2-9D1C-28216CA0799D}"/>
          </ac:spMkLst>
        </pc:spChg>
        <pc:spChg chg="add mod">
          <ac:chgData name="Sanders Wang" userId="089d73b8-785c-4012-b931-81c632b6c9c7" providerId="ADAL" clId="{5354F822-A9E9-4067-BCDA-0FDA68F60510}" dt="2021-03-11T16:56:02.451" v="7782" actId="6549"/>
          <ac:spMkLst>
            <pc:docMk/>
            <pc:sldMk cId="3658138583" sldId="261"/>
            <ac:spMk id="185" creationId="{27B880E3-B699-4147-B505-847556442A93}"/>
          </ac:spMkLst>
        </pc:spChg>
        <pc:spChg chg="add mod">
          <ac:chgData name="Sanders Wang" userId="089d73b8-785c-4012-b931-81c632b6c9c7" providerId="ADAL" clId="{5354F822-A9E9-4067-BCDA-0FDA68F60510}" dt="2021-03-11T16:56:38.747" v="7786"/>
          <ac:spMkLst>
            <pc:docMk/>
            <pc:sldMk cId="3658138583" sldId="261"/>
            <ac:spMk id="186" creationId="{46014815-26F2-412F-AF69-A00B4A85F9D9}"/>
          </ac:spMkLst>
        </pc:spChg>
        <pc:spChg chg="add del mod">
          <ac:chgData name="Sanders Wang" userId="089d73b8-785c-4012-b931-81c632b6c9c7" providerId="ADAL" clId="{5354F822-A9E9-4067-BCDA-0FDA68F60510}" dt="2021-03-11T16:58:07.683" v="7795" actId="478"/>
          <ac:spMkLst>
            <pc:docMk/>
            <pc:sldMk cId="3658138583" sldId="261"/>
            <ac:spMk id="188" creationId="{A3319BD9-B85E-4F66-8C21-B2D00A268805}"/>
          </ac:spMkLst>
        </pc:spChg>
        <pc:spChg chg="add mod">
          <ac:chgData name="Sanders Wang" userId="089d73b8-785c-4012-b931-81c632b6c9c7" providerId="ADAL" clId="{5354F822-A9E9-4067-BCDA-0FDA68F60510}" dt="2021-03-11T17:04:00.069" v="7818" actId="1076"/>
          <ac:spMkLst>
            <pc:docMk/>
            <pc:sldMk cId="3658138583" sldId="261"/>
            <ac:spMk id="190" creationId="{41A8FCAD-4DAC-4AC0-B3E3-B72DDAD69C98}"/>
          </ac:spMkLst>
        </pc:spChg>
        <pc:spChg chg="add mod">
          <ac:chgData name="Sanders Wang" userId="089d73b8-785c-4012-b931-81c632b6c9c7" providerId="ADAL" clId="{5354F822-A9E9-4067-BCDA-0FDA68F60510}" dt="2021-03-11T17:03:53.277" v="7817" actId="1076"/>
          <ac:spMkLst>
            <pc:docMk/>
            <pc:sldMk cId="3658138583" sldId="261"/>
            <ac:spMk id="191" creationId="{659AFD92-DF04-43B2-9817-BDC8EAE12E66}"/>
          </ac:spMkLst>
        </pc:spChg>
        <pc:spChg chg="del">
          <ac:chgData name="Sanders Wang" userId="089d73b8-785c-4012-b931-81c632b6c9c7" providerId="ADAL" clId="{5354F822-A9E9-4067-BCDA-0FDA68F60510}" dt="2021-03-11T16:42:56.331" v="7656" actId="478"/>
          <ac:spMkLst>
            <pc:docMk/>
            <pc:sldMk cId="3658138583" sldId="261"/>
            <ac:spMk id="192" creationId="{75BF0587-A144-4429-A9D7-6D6F367E4ABD}"/>
          </ac:spMkLst>
        </pc:spChg>
        <pc:spChg chg="del">
          <ac:chgData name="Sanders Wang" userId="089d73b8-785c-4012-b931-81c632b6c9c7" providerId="ADAL" clId="{5354F822-A9E9-4067-BCDA-0FDA68F60510}" dt="2021-03-11T16:43:04.343" v="7657" actId="478"/>
          <ac:spMkLst>
            <pc:docMk/>
            <pc:sldMk cId="3658138583" sldId="261"/>
            <ac:spMk id="193" creationId="{FED1CA64-C549-4E22-A423-C719AF98FBC1}"/>
          </ac:spMkLst>
        </pc:spChg>
        <pc:spChg chg="add mod">
          <ac:chgData name="Sanders Wang" userId="089d73b8-785c-4012-b931-81c632b6c9c7" providerId="ADAL" clId="{5354F822-A9E9-4067-BCDA-0FDA68F60510}" dt="2021-03-11T17:07:29.108" v="7856" actId="1076"/>
          <ac:spMkLst>
            <pc:docMk/>
            <pc:sldMk cId="3658138583" sldId="261"/>
            <ac:spMk id="197" creationId="{9BF80A9B-D814-4F06-9AEB-EC55ADC0A7E5}"/>
          </ac:spMkLst>
        </pc:spChg>
        <pc:spChg chg="del">
          <ac:chgData name="Sanders Wang" userId="089d73b8-785c-4012-b931-81c632b6c9c7" providerId="ADAL" clId="{5354F822-A9E9-4067-BCDA-0FDA68F60510}" dt="2021-03-11T16:42:56.331" v="7656" actId="478"/>
          <ac:spMkLst>
            <pc:docMk/>
            <pc:sldMk cId="3658138583" sldId="261"/>
            <ac:spMk id="199" creationId="{DA7C8E50-3046-4E45-8E0D-CB0DC1F3F032}"/>
          </ac:spMkLst>
        </pc:spChg>
        <pc:spChg chg="del">
          <ac:chgData name="Sanders Wang" userId="089d73b8-785c-4012-b931-81c632b6c9c7" providerId="ADAL" clId="{5354F822-A9E9-4067-BCDA-0FDA68F60510}" dt="2021-03-11T16:43:07.729" v="7658" actId="478"/>
          <ac:spMkLst>
            <pc:docMk/>
            <pc:sldMk cId="3658138583" sldId="261"/>
            <ac:spMk id="201" creationId="{986E56F6-3085-4721-8E88-4D10ABB8942B}"/>
          </ac:spMkLst>
        </pc:spChg>
        <pc:spChg chg="del">
          <ac:chgData name="Sanders Wang" userId="089d73b8-785c-4012-b931-81c632b6c9c7" providerId="ADAL" clId="{5354F822-A9E9-4067-BCDA-0FDA68F60510}" dt="2021-03-11T16:42:56.331" v="7656" actId="478"/>
          <ac:spMkLst>
            <pc:docMk/>
            <pc:sldMk cId="3658138583" sldId="261"/>
            <ac:spMk id="202" creationId="{D9854941-90C5-4E5B-BFB0-04B2C7D1505D}"/>
          </ac:spMkLst>
        </pc:spChg>
        <pc:spChg chg="del">
          <ac:chgData name="Sanders Wang" userId="089d73b8-785c-4012-b931-81c632b6c9c7" providerId="ADAL" clId="{5354F822-A9E9-4067-BCDA-0FDA68F60510}" dt="2021-03-11T16:42:56.331" v="7656" actId="478"/>
          <ac:spMkLst>
            <pc:docMk/>
            <pc:sldMk cId="3658138583" sldId="261"/>
            <ac:spMk id="203" creationId="{7C1B494E-7FA0-438A-81C9-2BEB2731E480}"/>
          </ac:spMkLst>
        </pc:spChg>
        <pc:spChg chg="del">
          <ac:chgData name="Sanders Wang" userId="089d73b8-785c-4012-b931-81c632b6c9c7" providerId="ADAL" clId="{5354F822-A9E9-4067-BCDA-0FDA68F60510}" dt="2021-03-11T16:42:56.331" v="7656" actId="478"/>
          <ac:spMkLst>
            <pc:docMk/>
            <pc:sldMk cId="3658138583" sldId="261"/>
            <ac:spMk id="205" creationId="{55ABC064-79E5-4E35-A87B-4E7C5D14C3AA}"/>
          </ac:spMkLst>
        </pc:spChg>
        <pc:spChg chg="add mod">
          <ac:chgData name="Sanders Wang" userId="089d73b8-785c-4012-b931-81c632b6c9c7" providerId="ADAL" clId="{5354F822-A9E9-4067-BCDA-0FDA68F60510}" dt="2021-03-11T17:04:14.943" v="7819" actId="1076"/>
          <ac:spMkLst>
            <pc:docMk/>
            <pc:sldMk cId="3658138583" sldId="261"/>
            <ac:spMk id="208" creationId="{A6843A71-C8A1-4572-A0E4-D6A9EB3B9EAB}"/>
          </ac:spMkLst>
        </pc:spChg>
        <pc:spChg chg="del">
          <ac:chgData name="Sanders Wang" userId="089d73b8-785c-4012-b931-81c632b6c9c7" providerId="ADAL" clId="{5354F822-A9E9-4067-BCDA-0FDA68F60510}" dt="2021-03-11T16:42:56.331" v="7656" actId="478"/>
          <ac:spMkLst>
            <pc:docMk/>
            <pc:sldMk cId="3658138583" sldId="261"/>
            <ac:spMk id="209" creationId="{F7529970-DDD9-402E-BE0F-0E9B15A81951}"/>
          </ac:spMkLst>
        </pc:spChg>
        <pc:spChg chg="del">
          <ac:chgData name="Sanders Wang" userId="089d73b8-785c-4012-b931-81c632b6c9c7" providerId="ADAL" clId="{5354F822-A9E9-4067-BCDA-0FDA68F60510}" dt="2021-03-11T16:42:56.331" v="7656" actId="478"/>
          <ac:spMkLst>
            <pc:docMk/>
            <pc:sldMk cId="3658138583" sldId="261"/>
            <ac:spMk id="211" creationId="{3842FC3E-21F7-4B54-999D-25AFFF45DC4A}"/>
          </ac:spMkLst>
        </pc:spChg>
        <pc:spChg chg="add mod">
          <ac:chgData name="Sanders Wang" userId="089d73b8-785c-4012-b931-81c632b6c9c7" providerId="ADAL" clId="{5354F822-A9E9-4067-BCDA-0FDA68F60510}" dt="2021-03-11T17:04:58.409" v="7826"/>
          <ac:spMkLst>
            <pc:docMk/>
            <pc:sldMk cId="3658138583" sldId="261"/>
            <ac:spMk id="213" creationId="{EB55B2EB-BDE6-480E-ACAC-0D03276A5B3D}"/>
          </ac:spMkLst>
        </pc:spChg>
        <pc:spChg chg="add mod">
          <ac:chgData name="Sanders Wang" userId="089d73b8-785c-4012-b931-81c632b6c9c7" providerId="ADAL" clId="{5354F822-A9E9-4067-BCDA-0FDA68F60510}" dt="2021-03-11T17:06:38.380" v="7855"/>
          <ac:spMkLst>
            <pc:docMk/>
            <pc:sldMk cId="3658138583" sldId="261"/>
            <ac:spMk id="215" creationId="{530315BE-1F70-4965-A19A-6968F907F74F}"/>
          </ac:spMkLst>
        </pc:spChg>
        <pc:spChg chg="add mod">
          <ac:chgData name="Sanders Wang" userId="089d73b8-785c-4012-b931-81c632b6c9c7" providerId="ADAL" clId="{5354F822-A9E9-4067-BCDA-0FDA68F60510}" dt="2021-03-11T17:07:41.117" v="7860"/>
          <ac:spMkLst>
            <pc:docMk/>
            <pc:sldMk cId="3658138583" sldId="261"/>
            <ac:spMk id="216" creationId="{ADE1976D-D5DD-42B2-B460-7F6D1E70DDDB}"/>
          </ac:spMkLst>
        </pc:spChg>
        <pc:spChg chg="del">
          <ac:chgData name="Sanders Wang" userId="089d73b8-785c-4012-b931-81c632b6c9c7" providerId="ADAL" clId="{5354F822-A9E9-4067-BCDA-0FDA68F60510}" dt="2021-03-11T16:42:56.331" v="7656" actId="478"/>
          <ac:spMkLst>
            <pc:docMk/>
            <pc:sldMk cId="3658138583" sldId="261"/>
            <ac:spMk id="218" creationId="{E6D1286A-8749-45E1-BF1F-761B3A6BAF39}"/>
          </ac:spMkLst>
        </pc:spChg>
        <pc:spChg chg="del">
          <ac:chgData name="Sanders Wang" userId="089d73b8-785c-4012-b931-81c632b6c9c7" providerId="ADAL" clId="{5354F822-A9E9-4067-BCDA-0FDA68F60510}" dt="2021-03-11T16:43:04.343" v="7657" actId="478"/>
          <ac:spMkLst>
            <pc:docMk/>
            <pc:sldMk cId="3658138583" sldId="261"/>
            <ac:spMk id="220" creationId="{C61AD98D-1FF6-4CCC-83FB-402FDFEF8CFC}"/>
          </ac:spMkLst>
        </pc:spChg>
        <pc:spChg chg="del">
          <ac:chgData name="Sanders Wang" userId="089d73b8-785c-4012-b931-81c632b6c9c7" providerId="ADAL" clId="{5354F822-A9E9-4067-BCDA-0FDA68F60510}" dt="2021-03-11T16:42:56.331" v="7656" actId="478"/>
          <ac:spMkLst>
            <pc:docMk/>
            <pc:sldMk cId="3658138583" sldId="261"/>
            <ac:spMk id="221" creationId="{B2666BC2-1A34-4405-AC68-495490DEB894}"/>
          </ac:spMkLst>
        </pc:spChg>
        <pc:spChg chg="del">
          <ac:chgData name="Sanders Wang" userId="089d73b8-785c-4012-b931-81c632b6c9c7" providerId="ADAL" clId="{5354F822-A9E9-4067-BCDA-0FDA68F60510}" dt="2021-03-11T16:43:04.343" v="7657" actId="478"/>
          <ac:spMkLst>
            <pc:docMk/>
            <pc:sldMk cId="3658138583" sldId="261"/>
            <ac:spMk id="231" creationId="{538338DF-BBDC-475B-A76F-7D69B4A777A8}"/>
          </ac:spMkLst>
        </pc:spChg>
        <pc:spChg chg="del">
          <ac:chgData name="Sanders Wang" userId="089d73b8-785c-4012-b931-81c632b6c9c7" providerId="ADAL" clId="{5354F822-A9E9-4067-BCDA-0FDA68F60510}" dt="2021-03-11T16:42:56.331" v="7656" actId="478"/>
          <ac:spMkLst>
            <pc:docMk/>
            <pc:sldMk cId="3658138583" sldId="261"/>
            <ac:spMk id="233" creationId="{DBE0F596-89AB-4B8E-9AD9-E5430912A914}"/>
          </ac:spMkLst>
        </pc:spChg>
        <pc:spChg chg="del">
          <ac:chgData name="Sanders Wang" userId="089d73b8-785c-4012-b931-81c632b6c9c7" providerId="ADAL" clId="{5354F822-A9E9-4067-BCDA-0FDA68F60510}" dt="2021-03-11T16:42:56.331" v="7656" actId="478"/>
          <ac:spMkLst>
            <pc:docMk/>
            <pc:sldMk cId="3658138583" sldId="261"/>
            <ac:spMk id="236" creationId="{78904887-7DEB-4A85-BE8C-F739CE2B28C7}"/>
          </ac:spMkLst>
        </pc:spChg>
        <pc:spChg chg="del">
          <ac:chgData name="Sanders Wang" userId="089d73b8-785c-4012-b931-81c632b6c9c7" providerId="ADAL" clId="{5354F822-A9E9-4067-BCDA-0FDA68F60510}" dt="2021-03-11T16:42:56.331" v="7656" actId="478"/>
          <ac:spMkLst>
            <pc:docMk/>
            <pc:sldMk cId="3658138583" sldId="261"/>
            <ac:spMk id="239" creationId="{6F44CC21-28BC-4676-86ED-6244FABBC1D3}"/>
          </ac:spMkLst>
        </pc:spChg>
        <pc:spChg chg="del">
          <ac:chgData name="Sanders Wang" userId="089d73b8-785c-4012-b931-81c632b6c9c7" providerId="ADAL" clId="{5354F822-A9E9-4067-BCDA-0FDA68F60510}" dt="2021-03-11T16:42:56.331" v="7656" actId="478"/>
          <ac:spMkLst>
            <pc:docMk/>
            <pc:sldMk cId="3658138583" sldId="261"/>
            <ac:spMk id="241" creationId="{A448557C-9782-48D7-AB05-65E4442F01FA}"/>
          </ac:spMkLst>
        </pc:spChg>
        <pc:spChg chg="del">
          <ac:chgData name="Sanders Wang" userId="089d73b8-785c-4012-b931-81c632b6c9c7" providerId="ADAL" clId="{5354F822-A9E9-4067-BCDA-0FDA68F60510}" dt="2021-03-11T16:42:56.331" v="7656" actId="478"/>
          <ac:spMkLst>
            <pc:docMk/>
            <pc:sldMk cId="3658138583" sldId="261"/>
            <ac:spMk id="246" creationId="{2727B139-8051-4F5A-8F56-E29B28A5A1FA}"/>
          </ac:spMkLst>
        </pc:spChg>
        <pc:spChg chg="del">
          <ac:chgData name="Sanders Wang" userId="089d73b8-785c-4012-b931-81c632b6c9c7" providerId="ADAL" clId="{5354F822-A9E9-4067-BCDA-0FDA68F60510}" dt="2021-03-11T16:42:56.331" v="7656" actId="478"/>
          <ac:spMkLst>
            <pc:docMk/>
            <pc:sldMk cId="3658138583" sldId="261"/>
            <ac:spMk id="248" creationId="{20C88104-9D15-4294-9E0C-EB931A702ECB}"/>
          </ac:spMkLst>
        </pc:spChg>
        <pc:spChg chg="del">
          <ac:chgData name="Sanders Wang" userId="089d73b8-785c-4012-b931-81c632b6c9c7" providerId="ADAL" clId="{5354F822-A9E9-4067-BCDA-0FDA68F60510}" dt="2021-03-11T16:42:56.331" v="7656" actId="478"/>
          <ac:spMkLst>
            <pc:docMk/>
            <pc:sldMk cId="3658138583" sldId="261"/>
            <ac:spMk id="256" creationId="{43F5F745-D403-423E-B63A-7988BCB1A35C}"/>
          </ac:spMkLst>
        </pc:spChg>
        <pc:spChg chg="del">
          <ac:chgData name="Sanders Wang" userId="089d73b8-785c-4012-b931-81c632b6c9c7" providerId="ADAL" clId="{5354F822-A9E9-4067-BCDA-0FDA68F60510}" dt="2021-03-11T16:42:56.331" v="7656" actId="478"/>
          <ac:spMkLst>
            <pc:docMk/>
            <pc:sldMk cId="3658138583" sldId="261"/>
            <ac:spMk id="258" creationId="{4DDBF443-BB5F-4B3A-82CF-21F4C1081431}"/>
          </ac:spMkLst>
        </pc:spChg>
        <pc:spChg chg="del">
          <ac:chgData name="Sanders Wang" userId="089d73b8-785c-4012-b931-81c632b6c9c7" providerId="ADAL" clId="{5354F822-A9E9-4067-BCDA-0FDA68F60510}" dt="2021-03-11T16:42:56.331" v="7656" actId="478"/>
          <ac:spMkLst>
            <pc:docMk/>
            <pc:sldMk cId="3658138583" sldId="261"/>
            <ac:spMk id="260" creationId="{7AD57A7A-C606-4CFF-BDA4-22AC9FB8E517}"/>
          </ac:spMkLst>
        </pc:spChg>
        <pc:spChg chg="del">
          <ac:chgData name="Sanders Wang" userId="089d73b8-785c-4012-b931-81c632b6c9c7" providerId="ADAL" clId="{5354F822-A9E9-4067-BCDA-0FDA68F60510}" dt="2021-03-11T16:42:56.331" v="7656" actId="478"/>
          <ac:spMkLst>
            <pc:docMk/>
            <pc:sldMk cId="3658138583" sldId="261"/>
            <ac:spMk id="262" creationId="{BD73B22E-687A-4818-8D96-B61A2C048C9C}"/>
          </ac:spMkLst>
        </pc:spChg>
        <pc:spChg chg="del">
          <ac:chgData name="Sanders Wang" userId="089d73b8-785c-4012-b931-81c632b6c9c7" providerId="ADAL" clId="{5354F822-A9E9-4067-BCDA-0FDA68F60510}" dt="2021-03-11T16:42:56.331" v="7656" actId="478"/>
          <ac:spMkLst>
            <pc:docMk/>
            <pc:sldMk cId="3658138583" sldId="261"/>
            <ac:spMk id="268" creationId="{D1252464-35B3-4E67-9C8C-15B514190203}"/>
          </ac:spMkLst>
        </pc:spChg>
        <pc:spChg chg="del">
          <ac:chgData name="Sanders Wang" userId="089d73b8-785c-4012-b931-81c632b6c9c7" providerId="ADAL" clId="{5354F822-A9E9-4067-BCDA-0FDA68F60510}" dt="2021-03-11T16:42:56.331" v="7656" actId="478"/>
          <ac:spMkLst>
            <pc:docMk/>
            <pc:sldMk cId="3658138583" sldId="261"/>
            <ac:spMk id="271" creationId="{CF8FCDBE-6824-4BAE-A6BF-DEF49E350765}"/>
          </ac:spMkLst>
        </pc:spChg>
        <pc:spChg chg="del">
          <ac:chgData name="Sanders Wang" userId="089d73b8-785c-4012-b931-81c632b6c9c7" providerId="ADAL" clId="{5354F822-A9E9-4067-BCDA-0FDA68F60510}" dt="2021-03-11T16:43:04.343" v="7657" actId="478"/>
          <ac:spMkLst>
            <pc:docMk/>
            <pc:sldMk cId="3658138583" sldId="261"/>
            <ac:spMk id="276" creationId="{BB83998D-B133-43EF-8B2D-E0DC6CF927A3}"/>
          </ac:spMkLst>
        </pc:spChg>
        <pc:spChg chg="del">
          <ac:chgData name="Sanders Wang" userId="089d73b8-785c-4012-b931-81c632b6c9c7" providerId="ADAL" clId="{5354F822-A9E9-4067-BCDA-0FDA68F60510}" dt="2021-03-11T16:42:56.331" v="7656" actId="478"/>
          <ac:spMkLst>
            <pc:docMk/>
            <pc:sldMk cId="3658138583" sldId="261"/>
            <ac:spMk id="278" creationId="{D6789219-B67B-4AC7-96DC-9F0B76D67B1E}"/>
          </ac:spMkLst>
        </pc:spChg>
        <pc:spChg chg="del">
          <ac:chgData name="Sanders Wang" userId="089d73b8-785c-4012-b931-81c632b6c9c7" providerId="ADAL" clId="{5354F822-A9E9-4067-BCDA-0FDA68F60510}" dt="2021-03-11T16:42:56.331" v="7656" actId="478"/>
          <ac:spMkLst>
            <pc:docMk/>
            <pc:sldMk cId="3658138583" sldId="261"/>
            <ac:spMk id="279" creationId="{A7DCAB40-FF1C-4B79-8C97-8AACAE4ABDD2}"/>
          </ac:spMkLst>
        </pc:spChg>
        <pc:spChg chg="del">
          <ac:chgData name="Sanders Wang" userId="089d73b8-785c-4012-b931-81c632b6c9c7" providerId="ADAL" clId="{5354F822-A9E9-4067-BCDA-0FDA68F60510}" dt="2021-03-11T16:42:56.331" v="7656" actId="478"/>
          <ac:spMkLst>
            <pc:docMk/>
            <pc:sldMk cId="3658138583" sldId="261"/>
            <ac:spMk id="280" creationId="{965F40A2-DBB6-477D-8AA6-BC34F34F7379}"/>
          </ac:spMkLst>
        </pc:spChg>
        <pc:spChg chg="del">
          <ac:chgData name="Sanders Wang" userId="089d73b8-785c-4012-b931-81c632b6c9c7" providerId="ADAL" clId="{5354F822-A9E9-4067-BCDA-0FDA68F60510}" dt="2021-03-11T16:42:56.331" v="7656" actId="478"/>
          <ac:spMkLst>
            <pc:docMk/>
            <pc:sldMk cId="3658138583" sldId="261"/>
            <ac:spMk id="281" creationId="{1C15DE89-45D9-41F2-8048-29EA5C80C6B8}"/>
          </ac:spMkLst>
        </pc:spChg>
        <pc:spChg chg="del">
          <ac:chgData name="Sanders Wang" userId="089d73b8-785c-4012-b931-81c632b6c9c7" providerId="ADAL" clId="{5354F822-A9E9-4067-BCDA-0FDA68F60510}" dt="2021-03-11T16:42:56.331" v="7656" actId="478"/>
          <ac:spMkLst>
            <pc:docMk/>
            <pc:sldMk cId="3658138583" sldId="261"/>
            <ac:spMk id="282" creationId="{6DBF8494-E2CD-47D0-BD63-CA1D44A6936C}"/>
          </ac:spMkLst>
        </pc:spChg>
        <pc:spChg chg="del">
          <ac:chgData name="Sanders Wang" userId="089d73b8-785c-4012-b931-81c632b6c9c7" providerId="ADAL" clId="{5354F822-A9E9-4067-BCDA-0FDA68F60510}" dt="2021-03-11T16:42:56.331" v="7656" actId="478"/>
          <ac:spMkLst>
            <pc:docMk/>
            <pc:sldMk cId="3658138583" sldId="261"/>
            <ac:spMk id="284" creationId="{210B3294-11C5-490C-AA9F-24EE56A366A6}"/>
          </ac:spMkLst>
        </pc:spChg>
        <pc:spChg chg="del">
          <ac:chgData name="Sanders Wang" userId="089d73b8-785c-4012-b931-81c632b6c9c7" providerId="ADAL" clId="{5354F822-A9E9-4067-BCDA-0FDA68F60510}" dt="2021-03-11T16:42:56.331" v="7656" actId="478"/>
          <ac:spMkLst>
            <pc:docMk/>
            <pc:sldMk cId="3658138583" sldId="261"/>
            <ac:spMk id="287" creationId="{725A1B66-7C67-45C5-A3A0-7222069ACBBE}"/>
          </ac:spMkLst>
        </pc:spChg>
        <pc:spChg chg="del">
          <ac:chgData name="Sanders Wang" userId="089d73b8-785c-4012-b931-81c632b6c9c7" providerId="ADAL" clId="{5354F822-A9E9-4067-BCDA-0FDA68F60510}" dt="2021-03-11T16:42:56.331" v="7656" actId="478"/>
          <ac:spMkLst>
            <pc:docMk/>
            <pc:sldMk cId="3658138583" sldId="261"/>
            <ac:spMk id="288" creationId="{8D47B60E-57C4-40E4-A339-5540C86DD9F7}"/>
          </ac:spMkLst>
        </pc:spChg>
        <pc:spChg chg="del">
          <ac:chgData name="Sanders Wang" userId="089d73b8-785c-4012-b931-81c632b6c9c7" providerId="ADAL" clId="{5354F822-A9E9-4067-BCDA-0FDA68F60510}" dt="2021-03-11T16:42:56.331" v="7656" actId="478"/>
          <ac:spMkLst>
            <pc:docMk/>
            <pc:sldMk cId="3658138583" sldId="261"/>
            <ac:spMk id="291" creationId="{D741B542-5F42-4EA9-A8AC-E7ADE17BCDB2}"/>
          </ac:spMkLst>
        </pc:spChg>
        <pc:spChg chg="del">
          <ac:chgData name="Sanders Wang" userId="089d73b8-785c-4012-b931-81c632b6c9c7" providerId="ADAL" clId="{5354F822-A9E9-4067-BCDA-0FDA68F60510}" dt="2021-03-11T16:42:56.331" v="7656" actId="478"/>
          <ac:spMkLst>
            <pc:docMk/>
            <pc:sldMk cId="3658138583" sldId="261"/>
            <ac:spMk id="292" creationId="{F4274A93-F322-45CA-939D-C15F4DAFACF1}"/>
          </ac:spMkLst>
        </pc:spChg>
        <pc:spChg chg="del">
          <ac:chgData name="Sanders Wang" userId="089d73b8-785c-4012-b931-81c632b6c9c7" providerId="ADAL" clId="{5354F822-A9E9-4067-BCDA-0FDA68F60510}" dt="2021-03-11T16:42:56.331" v="7656" actId="478"/>
          <ac:spMkLst>
            <pc:docMk/>
            <pc:sldMk cId="3658138583" sldId="261"/>
            <ac:spMk id="293" creationId="{D77719FB-2E1C-43B9-B115-2605A8498636}"/>
          </ac:spMkLst>
        </pc:spChg>
        <pc:spChg chg="del">
          <ac:chgData name="Sanders Wang" userId="089d73b8-785c-4012-b931-81c632b6c9c7" providerId="ADAL" clId="{5354F822-A9E9-4067-BCDA-0FDA68F60510}" dt="2021-03-11T16:42:56.331" v="7656" actId="478"/>
          <ac:spMkLst>
            <pc:docMk/>
            <pc:sldMk cId="3658138583" sldId="261"/>
            <ac:spMk id="294" creationId="{88988A57-50EE-45EB-844B-5B5D089EF2D3}"/>
          </ac:spMkLst>
        </pc:spChg>
        <pc:spChg chg="del">
          <ac:chgData name="Sanders Wang" userId="089d73b8-785c-4012-b931-81c632b6c9c7" providerId="ADAL" clId="{5354F822-A9E9-4067-BCDA-0FDA68F60510}" dt="2021-03-11T16:46:53.050" v="7694" actId="478"/>
          <ac:spMkLst>
            <pc:docMk/>
            <pc:sldMk cId="3658138583" sldId="261"/>
            <ac:spMk id="489" creationId="{D4D79EB2-25CA-4300-8811-46A20566B879}"/>
          </ac:spMkLst>
        </pc:spChg>
        <pc:picChg chg="add mod">
          <ac:chgData name="Sanders Wang" userId="089d73b8-785c-4012-b931-81c632b6c9c7" providerId="ADAL" clId="{5354F822-A9E9-4067-BCDA-0FDA68F60510}" dt="2021-03-11T18:21:02.276" v="7894"/>
          <ac:picMkLst>
            <pc:docMk/>
            <pc:sldMk cId="3658138583" sldId="261"/>
            <ac:picMk id="37" creationId="{2004DDCC-09B8-4204-9591-CCC902F9567A}"/>
          </ac:picMkLst>
        </pc:picChg>
        <pc:picChg chg="add mod">
          <ac:chgData name="Sanders Wang" userId="089d73b8-785c-4012-b931-81c632b6c9c7" providerId="ADAL" clId="{5354F822-A9E9-4067-BCDA-0FDA68F60510}" dt="2021-03-12T19:54:12.481" v="9019" actId="1076"/>
          <ac:picMkLst>
            <pc:docMk/>
            <pc:sldMk cId="3658138583" sldId="261"/>
            <ac:picMk id="38" creationId="{9325613B-8B82-464C-9D38-60E923CC556C}"/>
          </ac:picMkLst>
        </pc:picChg>
        <pc:picChg chg="add mod">
          <ac:chgData name="Sanders Wang" userId="089d73b8-785c-4012-b931-81c632b6c9c7" providerId="ADAL" clId="{5354F822-A9E9-4067-BCDA-0FDA68F60510}" dt="2021-03-12T19:54:27.713" v="9021" actId="1076"/>
          <ac:picMkLst>
            <pc:docMk/>
            <pc:sldMk cId="3658138583" sldId="261"/>
            <ac:picMk id="39" creationId="{14366452-0764-46A9-AD52-18F50EB5BA49}"/>
          </ac:picMkLst>
        </pc:picChg>
        <pc:picChg chg="del">
          <ac:chgData name="Sanders Wang" userId="089d73b8-785c-4012-b931-81c632b6c9c7" providerId="ADAL" clId="{5354F822-A9E9-4067-BCDA-0FDA68F60510}" dt="2021-03-11T16:42:56.331" v="7656" actId="478"/>
          <ac:picMkLst>
            <pc:docMk/>
            <pc:sldMk cId="3658138583" sldId="261"/>
            <ac:picMk id="106" creationId="{5DB815E3-3F3F-4DA3-AAEC-94E89CD2FBF6}"/>
          </ac:picMkLst>
        </pc:picChg>
        <pc:picChg chg="del">
          <ac:chgData name="Sanders Wang" userId="089d73b8-785c-4012-b931-81c632b6c9c7" providerId="ADAL" clId="{5354F822-A9E9-4067-BCDA-0FDA68F60510}" dt="2021-03-11T16:42:56.331" v="7656" actId="478"/>
          <ac:picMkLst>
            <pc:docMk/>
            <pc:sldMk cId="3658138583" sldId="261"/>
            <ac:picMk id="110" creationId="{65E4511C-0DCB-4A3C-AC0B-435E119FE486}"/>
          </ac:picMkLst>
        </pc:picChg>
        <pc:picChg chg="del">
          <ac:chgData name="Sanders Wang" userId="089d73b8-785c-4012-b931-81c632b6c9c7" providerId="ADAL" clId="{5354F822-A9E9-4067-BCDA-0FDA68F60510}" dt="2021-03-11T16:42:56.331" v="7656" actId="478"/>
          <ac:picMkLst>
            <pc:docMk/>
            <pc:sldMk cId="3658138583" sldId="261"/>
            <ac:picMk id="112" creationId="{44A8E095-7381-4656-BE6C-DDFFEBB2F240}"/>
          </ac:picMkLst>
        </pc:picChg>
        <pc:picChg chg="del">
          <ac:chgData name="Sanders Wang" userId="089d73b8-785c-4012-b931-81c632b6c9c7" providerId="ADAL" clId="{5354F822-A9E9-4067-BCDA-0FDA68F60510}" dt="2021-03-11T16:42:56.331" v="7656" actId="478"/>
          <ac:picMkLst>
            <pc:docMk/>
            <pc:sldMk cId="3658138583" sldId="261"/>
            <ac:picMk id="116" creationId="{72B8FBF8-FE37-453D-BCA6-ADE166F05026}"/>
          </ac:picMkLst>
        </pc:picChg>
        <pc:picChg chg="del">
          <ac:chgData name="Sanders Wang" userId="089d73b8-785c-4012-b931-81c632b6c9c7" providerId="ADAL" clId="{5354F822-A9E9-4067-BCDA-0FDA68F60510}" dt="2021-03-11T16:42:56.331" v="7656" actId="478"/>
          <ac:picMkLst>
            <pc:docMk/>
            <pc:sldMk cId="3658138583" sldId="261"/>
            <ac:picMk id="122" creationId="{59ECC1F2-A5F6-43D9-B692-64F607AA1B90}"/>
          </ac:picMkLst>
        </pc:picChg>
        <pc:picChg chg="add mod">
          <ac:chgData name="Sanders Wang" userId="089d73b8-785c-4012-b931-81c632b6c9c7" providerId="ADAL" clId="{5354F822-A9E9-4067-BCDA-0FDA68F60510}" dt="2021-03-11T17:04:00.069" v="7818" actId="1076"/>
          <ac:picMkLst>
            <pc:docMk/>
            <pc:sldMk cId="3658138583" sldId="261"/>
            <ac:picMk id="189" creationId="{39F3D8D6-12C6-499A-A335-24E4C4931E30}"/>
          </ac:picMkLst>
        </pc:picChg>
        <pc:picChg chg="add del mod">
          <ac:chgData name="Sanders Wang" userId="089d73b8-785c-4012-b931-81c632b6c9c7" providerId="ADAL" clId="{5354F822-A9E9-4067-BCDA-0FDA68F60510}" dt="2021-03-12T19:53:51.523" v="9014" actId="478"/>
          <ac:picMkLst>
            <pc:docMk/>
            <pc:sldMk cId="3658138583" sldId="261"/>
            <ac:picMk id="195" creationId="{6CAD8B28-37DA-4466-83AD-BAFAE422491B}"/>
          </ac:picMkLst>
        </pc:picChg>
        <pc:picChg chg="add mod">
          <ac:chgData name="Sanders Wang" userId="089d73b8-785c-4012-b931-81c632b6c9c7" providerId="ADAL" clId="{5354F822-A9E9-4067-BCDA-0FDA68F60510}" dt="2021-03-11T17:04:00.069" v="7818" actId="1076"/>
          <ac:picMkLst>
            <pc:docMk/>
            <pc:sldMk cId="3658138583" sldId="261"/>
            <ac:picMk id="198" creationId="{9C8C9DD9-08ED-4D6D-9BFD-E7916191B957}"/>
          </ac:picMkLst>
        </pc:picChg>
        <pc:picChg chg="add del mod">
          <ac:chgData name="Sanders Wang" userId="089d73b8-785c-4012-b931-81c632b6c9c7" providerId="ADAL" clId="{5354F822-A9E9-4067-BCDA-0FDA68F60510}" dt="2021-03-12T19:53:54.655" v="9015" actId="478"/>
          <ac:picMkLst>
            <pc:docMk/>
            <pc:sldMk cId="3658138583" sldId="261"/>
            <ac:picMk id="207" creationId="{488019EE-6D5B-4B3D-9F3A-0F1700C7629D}"/>
          </ac:picMkLst>
        </pc:picChg>
        <pc:picChg chg="add mod">
          <ac:chgData name="Sanders Wang" userId="089d73b8-785c-4012-b931-81c632b6c9c7" providerId="ADAL" clId="{5354F822-A9E9-4067-BCDA-0FDA68F60510}" dt="2021-03-11T17:04:14.943" v="7819" actId="1076"/>
          <ac:picMkLst>
            <pc:docMk/>
            <pc:sldMk cId="3658138583" sldId="261"/>
            <ac:picMk id="210" creationId="{27828AE5-483B-492C-9ADE-E58DB442C008}"/>
          </ac:picMkLst>
        </pc:picChg>
        <pc:picChg chg="add mod">
          <ac:chgData name="Sanders Wang" userId="089d73b8-785c-4012-b931-81c632b6c9c7" providerId="ADAL" clId="{5354F822-A9E9-4067-BCDA-0FDA68F60510}" dt="2021-03-11T17:04:14.943" v="7819" actId="1076"/>
          <ac:picMkLst>
            <pc:docMk/>
            <pc:sldMk cId="3658138583" sldId="261"/>
            <ac:picMk id="212" creationId="{08888B45-3399-461E-BDE7-091D220D6BC7}"/>
          </ac:picMkLst>
        </pc:picChg>
        <pc:picChg chg="del">
          <ac:chgData name="Sanders Wang" userId="089d73b8-785c-4012-b931-81c632b6c9c7" providerId="ADAL" clId="{5354F822-A9E9-4067-BCDA-0FDA68F60510}" dt="2021-03-11T18:20:57.175" v="7892" actId="478"/>
          <ac:picMkLst>
            <pc:docMk/>
            <pc:sldMk cId="3658138583" sldId="261"/>
            <ac:picMk id="297" creationId="{D70853DD-8F67-4A39-AFC6-2BF17F838AF1}"/>
          </ac:picMkLst>
        </pc:picChg>
        <pc:cxnChg chg="del mod">
          <ac:chgData name="Sanders Wang" userId="089d73b8-785c-4012-b931-81c632b6c9c7" providerId="ADAL" clId="{5354F822-A9E9-4067-BCDA-0FDA68F60510}" dt="2021-03-11T16:50:24.801" v="7736" actId="478"/>
          <ac:cxnSpMkLst>
            <pc:docMk/>
            <pc:sldMk cId="3658138583" sldId="261"/>
            <ac:cxnSpMk id="8" creationId="{80E1BBCC-1539-439D-8F83-136D700A88CA}"/>
          </ac:cxnSpMkLst>
        </pc:cxnChg>
        <pc:cxnChg chg="del mod">
          <ac:chgData name="Sanders Wang" userId="089d73b8-785c-4012-b931-81c632b6c9c7" providerId="ADAL" clId="{5354F822-A9E9-4067-BCDA-0FDA68F60510}" dt="2021-03-11T16:42:56.331" v="7656" actId="478"/>
          <ac:cxnSpMkLst>
            <pc:docMk/>
            <pc:sldMk cId="3658138583" sldId="261"/>
            <ac:cxnSpMk id="47" creationId="{0EF76AB0-7119-437B-B0A5-0AA08C928791}"/>
          </ac:cxnSpMkLst>
        </pc:cxnChg>
        <pc:cxnChg chg="del mod">
          <ac:chgData name="Sanders Wang" userId="089d73b8-785c-4012-b931-81c632b6c9c7" providerId="ADAL" clId="{5354F822-A9E9-4067-BCDA-0FDA68F60510}" dt="2021-03-11T16:42:56.331" v="7656" actId="478"/>
          <ac:cxnSpMkLst>
            <pc:docMk/>
            <pc:sldMk cId="3658138583" sldId="261"/>
            <ac:cxnSpMk id="55" creationId="{A4355B4C-9D29-42A5-B546-AEAA569E3D1C}"/>
          </ac:cxnSpMkLst>
        </pc:cxnChg>
        <pc:cxnChg chg="del mod">
          <ac:chgData name="Sanders Wang" userId="089d73b8-785c-4012-b931-81c632b6c9c7" providerId="ADAL" clId="{5354F822-A9E9-4067-BCDA-0FDA68F60510}" dt="2021-03-11T16:42:56.331" v="7656" actId="478"/>
          <ac:cxnSpMkLst>
            <pc:docMk/>
            <pc:sldMk cId="3658138583" sldId="261"/>
            <ac:cxnSpMk id="76" creationId="{5F6278BF-B9CE-4864-B723-F72E35E14D0B}"/>
          </ac:cxnSpMkLst>
        </pc:cxnChg>
        <pc:cxnChg chg="del mod">
          <ac:chgData name="Sanders Wang" userId="089d73b8-785c-4012-b931-81c632b6c9c7" providerId="ADAL" clId="{5354F822-A9E9-4067-BCDA-0FDA68F60510}" dt="2021-03-11T16:42:56.331" v="7656" actId="478"/>
          <ac:cxnSpMkLst>
            <pc:docMk/>
            <pc:sldMk cId="3658138583" sldId="261"/>
            <ac:cxnSpMk id="82" creationId="{32BD2E31-8969-466E-AAB7-ED75E7C82288}"/>
          </ac:cxnSpMkLst>
        </pc:cxnChg>
        <pc:cxnChg chg="del mod">
          <ac:chgData name="Sanders Wang" userId="089d73b8-785c-4012-b931-81c632b6c9c7" providerId="ADAL" clId="{5354F822-A9E9-4067-BCDA-0FDA68F60510}" dt="2021-03-11T16:42:56.331" v="7656" actId="478"/>
          <ac:cxnSpMkLst>
            <pc:docMk/>
            <pc:sldMk cId="3658138583" sldId="261"/>
            <ac:cxnSpMk id="86" creationId="{F581F865-1057-4754-9D28-AFC19A209605}"/>
          </ac:cxnSpMkLst>
        </pc:cxnChg>
        <pc:cxnChg chg="del mod">
          <ac:chgData name="Sanders Wang" userId="089d73b8-785c-4012-b931-81c632b6c9c7" providerId="ADAL" clId="{5354F822-A9E9-4067-BCDA-0FDA68F60510}" dt="2021-03-11T16:42:56.331" v="7656" actId="478"/>
          <ac:cxnSpMkLst>
            <pc:docMk/>
            <pc:sldMk cId="3658138583" sldId="261"/>
            <ac:cxnSpMk id="93" creationId="{88AEE70F-FCDD-4BB4-AFE0-FCCC43712C27}"/>
          </ac:cxnSpMkLst>
        </pc:cxnChg>
        <pc:cxnChg chg="del mod">
          <ac:chgData name="Sanders Wang" userId="089d73b8-785c-4012-b931-81c632b6c9c7" providerId="ADAL" clId="{5354F822-A9E9-4067-BCDA-0FDA68F60510}" dt="2021-03-11T16:42:56.331" v="7656" actId="478"/>
          <ac:cxnSpMkLst>
            <pc:docMk/>
            <pc:sldMk cId="3658138583" sldId="261"/>
            <ac:cxnSpMk id="99" creationId="{7AB1A1F4-E631-478F-A593-BDE517E53050}"/>
          </ac:cxnSpMkLst>
        </pc:cxnChg>
        <pc:cxnChg chg="del mod">
          <ac:chgData name="Sanders Wang" userId="089d73b8-785c-4012-b931-81c632b6c9c7" providerId="ADAL" clId="{5354F822-A9E9-4067-BCDA-0FDA68F60510}" dt="2021-03-11T16:42:56.331" v="7656" actId="478"/>
          <ac:cxnSpMkLst>
            <pc:docMk/>
            <pc:sldMk cId="3658138583" sldId="261"/>
            <ac:cxnSpMk id="109" creationId="{AFAE8E16-3273-446A-B9B1-8892EAC74F09}"/>
          </ac:cxnSpMkLst>
        </pc:cxnChg>
        <pc:cxnChg chg="del mod">
          <ac:chgData name="Sanders Wang" userId="089d73b8-785c-4012-b931-81c632b6c9c7" providerId="ADAL" clId="{5354F822-A9E9-4067-BCDA-0FDA68F60510}" dt="2021-03-11T16:42:56.331" v="7656" actId="478"/>
          <ac:cxnSpMkLst>
            <pc:docMk/>
            <pc:sldMk cId="3658138583" sldId="261"/>
            <ac:cxnSpMk id="115" creationId="{B5376CD8-A3D3-4920-951B-B3EBDB06AA93}"/>
          </ac:cxnSpMkLst>
        </pc:cxnChg>
        <pc:cxnChg chg="del mod">
          <ac:chgData name="Sanders Wang" userId="089d73b8-785c-4012-b931-81c632b6c9c7" providerId="ADAL" clId="{5354F822-A9E9-4067-BCDA-0FDA68F60510}" dt="2021-03-11T16:42:56.331" v="7656" actId="478"/>
          <ac:cxnSpMkLst>
            <pc:docMk/>
            <pc:sldMk cId="3658138583" sldId="261"/>
            <ac:cxnSpMk id="121" creationId="{83048BBA-EC8F-48CC-9B9B-3C4E6A0660B5}"/>
          </ac:cxnSpMkLst>
        </pc:cxnChg>
        <pc:cxnChg chg="del mod">
          <ac:chgData name="Sanders Wang" userId="089d73b8-785c-4012-b931-81c632b6c9c7" providerId="ADAL" clId="{5354F822-A9E9-4067-BCDA-0FDA68F60510}" dt="2021-03-11T16:42:56.331" v="7656" actId="478"/>
          <ac:cxnSpMkLst>
            <pc:docMk/>
            <pc:sldMk cId="3658138583" sldId="261"/>
            <ac:cxnSpMk id="124" creationId="{3D1A1FAB-F687-4500-9841-FFC1FE690D13}"/>
          </ac:cxnSpMkLst>
        </pc:cxnChg>
        <pc:cxnChg chg="del">
          <ac:chgData name="Sanders Wang" userId="089d73b8-785c-4012-b931-81c632b6c9c7" providerId="ADAL" clId="{5354F822-A9E9-4067-BCDA-0FDA68F60510}" dt="2021-03-11T16:42:56.331" v="7656" actId="478"/>
          <ac:cxnSpMkLst>
            <pc:docMk/>
            <pc:sldMk cId="3658138583" sldId="261"/>
            <ac:cxnSpMk id="128" creationId="{BB83222E-54A9-488F-BB0B-5BA8DF159DAC}"/>
          </ac:cxnSpMkLst>
        </pc:cxnChg>
        <pc:cxnChg chg="del mod">
          <ac:chgData name="Sanders Wang" userId="089d73b8-785c-4012-b931-81c632b6c9c7" providerId="ADAL" clId="{5354F822-A9E9-4067-BCDA-0FDA68F60510}" dt="2021-03-11T16:42:56.331" v="7656" actId="478"/>
          <ac:cxnSpMkLst>
            <pc:docMk/>
            <pc:sldMk cId="3658138583" sldId="261"/>
            <ac:cxnSpMk id="132" creationId="{7B5FD7E0-C0E6-4C37-846B-CCF566E8A857}"/>
          </ac:cxnSpMkLst>
        </pc:cxnChg>
        <pc:cxnChg chg="del mod">
          <ac:chgData name="Sanders Wang" userId="089d73b8-785c-4012-b931-81c632b6c9c7" providerId="ADAL" clId="{5354F822-A9E9-4067-BCDA-0FDA68F60510}" dt="2021-03-11T16:46:53.050" v="7694" actId="478"/>
          <ac:cxnSpMkLst>
            <pc:docMk/>
            <pc:sldMk cId="3658138583" sldId="261"/>
            <ac:cxnSpMk id="143" creationId="{65B7FDFE-7E64-4635-9829-E878769365BA}"/>
          </ac:cxnSpMkLst>
        </pc:cxnChg>
        <pc:cxnChg chg="del mod">
          <ac:chgData name="Sanders Wang" userId="089d73b8-785c-4012-b931-81c632b6c9c7" providerId="ADAL" clId="{5354F822-A9E9-4067-BCDA-0FDA68F60510}" dt="2021-03-11T16:42:56.331" v="7656" actId="478"/>
          <ac:cxnSpMkLst>
            <pc:docMk/>
            <pc:sldMk cId="3658138583" sldId="261"/>
            <ac:cxnSpMk id="147" creationId="{082597F6-C040-4759-AC6C-EF20594B4D9B}"/>
          </ac:cxnSpMkLst>
        </pc:cxnChg>
        <pc:cxnChg chg="del mod">
          <ac:chgData name="Sanders Wang" userId="089d73b8-785c-4012-b931-81c632b6c9c7" providerId="ADAL" clId="{5354F822-A9E9-4067-BCDA-0FDA68F60510}" dt="2021-03-11T16:42:56.331" v="7656" actId="478"/>
          <ac:cxnSpMkLst>
            <pc:docMk/>
            <pc:sldMk cId="3658138583" sldId="261"/>
            <ac:cxnSpMk id="148" creationId="{3E631F44-E5C0-4DDE-86B0-EC85C67D5726}"/>
          </ac:cxnSpMkLst>
        </pc:cxnChg>
        <pc:cxnChg chg="del mod">
          <ac:chgData name="Sanders Wang" userId="089d73b8-785c-4012-b931-81c632b6c9c7" providerId="ADAL" clId="{5354F822-A9E9-4067-BCDA-0FDA68F60510}" dt="2021-03-11T16:42:56.331" v="7656" actId="478"/>
          <ac:cxnSpMkLst>
            <pc:docMk/>
            <pc:sldMk cId="3658138583" sldId="261"/>
            <ac:cxnSpMk id="149" creationId="{991DACB3-DF19-4061-B0E9-F94685C1A88A}"/>
          </ac:cxnSpMkLst>
        </pc:cxnChg>
        <pc:cxnChg chg="del mod">
          <ac:chgData name="Sanders Wang" userId="089d73b8-785c-4012-b931-81c632b6c9c7" providerId="ADAL" clId="{5354F822-A9E9-4067-BCDA-0FDA68F60510}" dt="2021-03-11T16:42:56.331" v="7656" actId="478"/>
          <ac:cxnSpMkLst>
            <pc:docMk/>
            <pc:sldMk cId="3658138583" sldId="261"/>
            <ac:cxnSpMk id="150" creationId="{343CAC5D-6969-4AA4-A327-30616572D9B4}"/>
          </ac:cxnSpMkLst>
        </pc:cxnChg>
        <pc:cxnChg chg="del mod">
          <ac:chgData name="Sanders Wang" userId="089d73b8-785c-4012-b931-81c632b6c9c7" providerId="ADAL" clId="{5354F822-A9E9-4067-BCDA-0FDA68F60510}" dt="2021-03-11T16:43:04.343" v="7657" actId="478"/>
          <ac:cxnSpMkLst>
            <pc:docMk/>
            <pc:sldMk cId="3658138583" sldId="261"/>
            <ac:cxnSpMk id="151" creationId="{43039024-FDC8-462D-AA80-5F4F47AD2982}"/>
          </ac:cxnSpMkLst>
        </pc:cxnChg>
        <pc:cxnChg chg="del mod">
          <ac:chgData name="Sanders Wang" userId="089d73b8-785c-4012-b931-81c632b6c9c7" providerId="ADAL" clId="{5354F822-A9E9-4067-BCDA-0FDA68F60510}" dt="2021-03-11T16:42:56.331" v="7656" actId="478"/>
          <ac:cxnSpMkLst>
            <pc:docMk/>
            <pc:sldMk cId="3658138583" sldId="261"/>
            <ac:cxnSpMk id="154" creationId="{51D6197A-1EBB-42A2-BF85-32ABCB677BC1}"/>
          </ac:cxnSpMkLst>
        </pc:cxnChg>
        <pc:cxnChg chg="del mod">
          <ac:chgData name="Sanders Wang" userId="089d73b8-785c-4012-b931-81c632b6c9c7" providerId="ADAL" clId="{5354F822-A9E9-4067-BCDA-0FDA68F60510}" dt="2021-03-11T16:42:56.331" v="7656" actId="478"/>
          <ac:cxnSpMkLst>
            <pc:docMk/>
            <pc:sldMk cId="3658138583" sldId="261"/>
            <ac:cxnSpMk id="159" creationId="{A27E6803-9A13-4F6F-8123-7A5DF98544F6}"/>
          </ac:cxnSpMkLst>
        </pc:cxnChg>
        <pc:cxnChg chg="del mod">
          <ac:chgData name="Sanders Wang" userId="089d73b8-785c-4012-b931-81c632b6c9c7" providerId="ADAL" clId="{5354F822-A9E9-4067-BCDA-0FDA68F60510}" dt="2021-03-11T16:43:04.343" v="7657" actId="478"/>
          <ac:cxnSpMkLst>
            <pc:docMk/>
            <pc:sldMk cId="3658138583" sldId="261"/>
            <ac:cxnSpMk id="162" creationId="{A3B31EB2-DD70-41A2-BF12-EAA5C09FC3A5}"/>
          </ac:cxnSpMkLst>
        </pc:cxnChg>
        <pc:cxnChg chg="del mod">
          <ac:chgData name="Sanders Wang" userId="089d73b8-785c-4012-b931-81c632b6c9c7" providerId="ADAL" clId="{5354F822-A9E9-4067-BCDA-0FDA68F60510}" dt="2021-03-11T16:44:23.402" v="7669" actId="478"/>
          <ac:cxnSpMkLst>
            <pc:docMk/>
            <pc:sldMk cId="3658138583" sldId="261"/>
            <ac:cxnSpMk id="169" creationId="{C38930A0-1A61-4613-B9FF-1B536B83B61E}"/>
          </ac:cxnSpMkLst>
        </pc:cxnChg>
        <pc:cxnChg chg="add mod">
          <ac:chgData name="Sanders Wang" userId="089d73b8-785c-4012-b931-81c632b6c9c7" providerId="ADAL" clId="{5354F822-A9E9-4067-BCDA-0FDA68F60510}" dt="2021-03-11T16:52:45.675" v="7757" actId="14100"/>
          <ac:cxnSpMkLst>
            <pc:docMk/>
            <pc:sldMk cId="3658138583" sldId="261"/>
            <ac:cxnSpMk id="172" creationId="{CB657C08-52FF-4F3F-BDAB-B0C377DEF123}"/>
          </ac:cxnSpMkLst>
        </pc:cxnChg>
        <pc:cxnChg chg="del mod">
          <ac:chgData name="Sanders Wang" userId="089d73b8-785c-4012-b931-81c632b6c9c7" providerId="ADAL" clId="{5354F822-A9E9-4067-BCDA-0FDA68F60510}" dt="2021-03-11T16:42:56.331" v="7656" actId="478"/>
          <ac:cxnSpMkLst>
            <pc:docMk/>
            <pc:sldMk cId="3658138583" sldId="261"/>
            <ac:cxnSpMk id="174" creationId="{B5E19C47-35A4-4105-8446-F8D957C35458}"/>
          </ac:cxnSpMkLst>
        </pc:cxnChg>
        <pc:cxnChg chg="del mod">
          <ac:chgData name="Sanders Wang" userId="089d73b8-785c-4012-b931-81c632b6c9c7" providerId="ADAL" clId="{5354F822-A9E9-4067-BCDA-0FDA68F60510}" dt="2021-03-11T16:44:13.121" v="7666" actId="478"/>
          <ac:cxnSpMkLst>
            <pc:docMk/>
            <pc:sldMk cId="3658138583" sldId="261"/>
            <ac:cxnSpMk id="183" creationId="{FCC11A8D-17F8-4DAC-896A-D1ADD8D58F72}"/>
          </ac:cxnSpMkLst>
        </pc:cxnChg>
        <pc:cxnChg chg="del mod">
          <ac:chgData name="Sanders Wang" userId="089d73b8-785c-4012-b931-81c632b6c9c7" providerId="ADAL" clId="{5354F822-A9E9-4067-BCDA-0FDA68F60510}" dt="2021-03-11T16:43:10.249" v="7659" actId="478"/>
          <ac:cxnSpMkLst>
            <pc:docMk/>
            <pc:sldMk cId="3658138583" sldId="261"/>
            <ac:cxnSpMk id="187" creationId="{53392B27-FDF4-474D-A08B-B2B0472EC8BC}"/>
          </ac:cxnSpMkLst>
        </pc:cxnChg>
        <pc:cxnChg chg="del mod">
          <ac:chgData name="Sanders Wang" userId="089d73b8-785c-4012-b931-81c632b6c9c7" providerId="ADAL" clId="{5354F822-A9E9-4067-BCDA-0FDA68F60510}" dt="2021-03-11T16:42:56.331" v="7656" actId="478"/>
          <ac:cxnSpMkLst>
            <pc:docMk/>
            <pc:sldMk cId="3658138583" sldId="261"/>
            <ac:cxnSpMk id="194" creationId="{5A3ADFEC-2D4A-4841-B247-309AFB96F218}"/>
          </ac:cxnSpMkLst>
        </pc:cxnChg>
        <pc:cxnChg chg="del mod">
          <ac:chgData name="Sanders Wang" userId="089d73b8-785c-4012-b931-81c632b6c9c7" providerId="ADAL" clId="{5354F822-A9E9-4067-BCDA-0FDA68F60510}" dt="2021-03-11T16:42:56.331" v="7656" actId="478"/>
          <ac:cxnSpMkLst>
            <pc:docMk/>
            <pc:sldMk cId="3658138583" sldId="261"/>
            <ac:cxnSpMk id="196" creationId="{98212EA0-4213-4057-9CB1-95623C0AA880}"/>
          </ac:cxnSpMkLst>
        </pc:cxnChg>
        <pc:cxnChg chg="del mod">
          <ac:chgData name="Sanders Wang" userId="089d73b8-785c-4012-b931-81c632b6c9c7" providerId="ADAL" clId="{5354F822-A9E9-4067-BCDA-0FDA68F60510}" dt="2021-03-11T16:42:56.331" v="7656" actId="478"/>
          <ac:cxnSpMkLst>
            <pc:docMk/>
            <pc:sldMk cId="3658138583" sldId="261"/>
            <ac:cxnSpMk id="200" creationId="{9E40E91A-585B-408E-B566-009E4EE5F733}"/>
          </ac:cxnSpMkLst>
        </pc:cxnChg>
        <pc:cxnChg chg="del mod">
          <ac:chgData name="Sanders Wang" userId="089d73b8-785c-4012-b931-81c632b6c9c7" providerId="ADAL" clId="{5354F822-A9E9-4067-BCDA-0FDA68F60510}" dt="2021-03-11T16:42:56.331" v="7656" actId="478"/>
          <ac:cxnSpMkLst>
            <pc:docMk/>
            <pc:sldMk cId="3658138583" sldId="261"/>
            <ac:cxnSpMk id="204" creationId="{C92E5181-D2B1-48EC-90D1-FBB44D870AA3}"/>
          </ac:cxnSpMkLst>
        </pc:cxnChg>
        <pc:cxnChg chg="del mod">
          <ac:chgData name="Sanders Wang" userId="089d73b8-785c-4012-b931-81c632b6c9c7" providerId="ADAL" clId="{5354F822-A9E9-4067-BCDA-0FDA68F60510}" dt="2021-03-11T16:42:56.331" v="7656" actId="478"/>
          <ac:cxnSpMkLst>
            <pc:docMk/>
            <pc:sldMk cId="3658138583" sldId="261"/>
            <ac:cxnSpMk id="206" creationId="{260A4B39-3AD3-458C-B1B2-FEE15274EBA6}"/>
          </ac:cxnSpMkLst>
        </pc:cxnChg>
        <pc:cxnChg chg="del mod">
          <ac:chgData name="Sanders Wang" userId="089d73b8-785c-4012-b931-81c632b6c9c7" providerId="ADAL" clId="{5354F822-A9E9-4067-BCDA-0FDA68F60510}" dt="2021-03-11T16:42:56.331" v="7656" actId="478"/>
          <ac:cxnSpMkLst>
            <pc:docMk/>
            <pc:sldMk cId="3658138583" sldId="261"/>
            <ac:cxnSpMk id="214" creationId="{6AE85481-B08D-47EB-BD6D-CF3590B0D216}"/>
          </ac:cxnSpMkLst>
        </pc:cxnChg>
        <pc:cxnChg chg="del mod">
          <ac:chgData name="Sanders Wang" userId="089d73b8-785c-4012-b931-81c632b6c9c7" providerId="ADAL" clId="{5354F822-A9E9-4067-BCDA-0FDA68F60510}" dt="2021-03-11T16:42:56.331" v="7656" actId="478"/>
          <ac:cxnSpMkLst>
            <pc:docMk/>
            <pc:sldMk cId="3658138583" sldId="261"/>
            <ac:cxnSpMk id="219" creationId="{E5EBEE6C-AAD9-4785-83E5-13FFBDD73A2C}"/>
          </ac:cxnSpMkLst>
        </pc:cxnChg>
        <pc:cxnChg chg="del mod">
          <ac:chgData name="Sanders Wang" userId="089d73b8-785c-4012-b931-81c632b6c9c7" providerId="ADAL" clId="{5354F822-A9E9-4067-BCDA-0FDA68F60510}" dt="2021-03-11T16:42:56.331" v="7656" actId="478"/>
          <ac:cxnSpMkLst>
            <pc:docMk/>
            <pc:sldMk cId="3658138583" sldId="261"/>
            <ac:cxnSpMk id="222" creationId="{B8674DF2-098A-475A-91FE-D01FBE657F90}"/>
          </ac:cxnSpMkLst>
        </pc:cxnChg>
        <pc:cxnChg chg="del mod">
          <ac:chgData name="Sanders Wang" userId="089d73b8-785c-4012-b931-81c632b6c9c7" providerId="ADAL" clId="{5354F822-A9E9-4067-BCDA-0FDA68F60510}" dt="2021-03-11T16:42:56.331" v="7656" actId="478"/>
          <ac:cxnSpMkLst>
            <pc:docMk/>
            <pc:sldMk cId="3658138583" sldId="261"/>
            <ac:cxnSpMk id="232" creationId="{C97EC4CB-B227-41C6-8C23-599DFBEEEB3E}"/>
          </ac:cxnSpMkLst>
        </pc:cxnChg>
        <pc:cxnChg chg="del mod">
          <ac:chgData name="Sanders Wang" userId="089d73b8-785c-4012-b931-81c632b6c9c7" providerId="ADAL" clId="{5354F822-A9E9-4067-BCDA-0FDA68F60510}" dt="2021-03-11T16:42:56.331" v="7656" actId="478"/>
          <ac:cxnSpMkLst>
            <pc:docMk/>
            <pc:sldMk cId="3658138583" sldId="261"/>
            <ac:cxnSpMk id="238" creationId="{F27CD460-8A67-49B3-8E00-0B0AD97BCFEA}"/>
          </ac:cxnSpMkLst>
        </pc:cxnChg>
        <pc:cxnChg chg="del mod">
          <ac:chgData name="Sanders Wang" userId="089d73b8-785c-4012-b931-81c632b6c9c7" providerId="ADAL" clId="{5354F822-A9E9-4067-BCDA-0FDA68F60510}" dt="2021-03-11T16:42:56.331" v="7656" actId="478"/>
          <ac:cxnSpMkLst>
            <pc:docMk/>
            <pc:sldMk cId="3658138583" sldId="261"/>
            <ac:cxnSpMk id="242" creationId="{7C8FB3B9-751B-40E5-B351-D8D1FEAB68E3}"/>
          </ac:cxnSpMkLst>
        </pc:cxnChg>
        <pc:cxnChg chg="del mod">
          <ac:chgData name="Sanders Wang" userId="089d73b8-785c-4012-b931-81c632b6c9c7" providerId="ADAL" clId="{5354F822-A9E9-4067-BCDA-0FDA68F60510}" dt="2021-03-11T16:42:56.331" v="7656" actId="478"/>
          <ac:cxnSpMkLst>
            <pc:docMk/>
            <pc:sldMk cId="3658138583" sldId="261"/>
            <ac:cxnSpMk id="249" creationId="{745A456C-1889-48C9-B3E5-5CDE736D41FE}"/>
          </ac:cxnSpMkLst>
        </pc:cxnChg>
        <pc:cxnChg chg="del mod">
          <ac:chgData name="Sanders Wang" userId="089d73b8-785c-4012-b931-81c632b6c9c7" providerId="ADAL" clId="{5354F822-A9E9-4067-BCDA-0FDA68F60510}" dt="2021-03-11T16:42:56.331" v="7656" actId="478"/>
          <ac:cxnSpMkLst>
            <pc:docMk/>
            <pc:sldMk cId="3658138583" sldId="261"/>
            <ac:cxnSpMk id="257" creationId="{F47103D0-5E96-4CBB-86F6-53E5F342E5C2}"/>
          </ac:cxnSpMkLst>
        </pc:cxnChg>
        <pc:cxnChg chg="del mod">
          <ac:chgData name="Sanders Wang" userId="089d73b8-785c-4012-b931-81c632b6c9c7" providerId="ADAL" clId="{5354F822-A9E9-4067-BCDA-0FDA68F60510}" dt="2021-03-11T16:42:56.331" v="7656" actId="478"/>
          <ac:cxnSpMkLst>
            <pc:docMk/>
            <pc:sldMk cId="3658138583" sldId="261"/>
            <ac:cxnSpMk id="261" creationId="{367545B3-73F1-4229-904A-F143325BB112}"/>
          </ac:cxnSpMkLst>
        </pc:cxnChg>
        <pc:cxnChg chg="del">
          <ac:chgData name="Sanders Wang" userId="089d73b8-785c-4012-b931-81c632b6c9c7" providerId="ADAL" clId="{5354F822-A9E9-4067-BCDA-0FDA68F60510}" dt="2021-03-11T16:42:56.331" v="7656" actId="478"/>
          <ac:cxnSpMkLst>
            <pc:docMk/>
            <pc:sldMk cId="3658138583" sldId="261"/>
            <ac:cxnSpMk id="264" creationId="{5C681352-004E-41A0-A8CB-4307E48C99A2}"/>
          </ac:cxnSpMkLst>
        </pc:cxnChg>
        <pc:cxnChg chg="del mod">
          <ac:chgData name="Sanders Wang" userId="089d73b8-785c-4012-b931-81c632b6c9c7" providerId="ADAL" clId="{5354F822-A9E9-4067-BCDA-0FDA68F60510}" dt="2021-03-11T16:42:56.331" v="7656" actId="478"/>
          <ac:cxnSpMkLst>
            <pc:docMk/>
            <pc:sldMk cId="3658138583" sldId="261"/>
            <ac:cxnSpMk id="269" creationId="{02ED5026-C172-46F4-ABC5-259B97C7C455}"/>
          </ac:cxnSpMkLst>
        </pc:cxnChg>
        <pc:cxnChg chg="del mod">
          <ac:chgData name="Sanders Wang" userId="089d73b8-785c-4012-b931-81c632b6c9c7" providerId="ADAL" clId="{5354F822-A9E9-4067-BCDA-0FDA68F60510}" dt="2021-03-11T16:42:56.331" v="7656" actId="478"/>
          <ac:cxnSpMkLst>
            <pc:docMk/>
            <pc:sldMk cId="3658138583" sldId="261"/>
            <ac:cxnSpMk id="285" creationId="{E7C58BAD-4F96-41C4-83E6-3FCB86679A48}"/>
          </ac:cxnSpMkLst>
        </pc:cxnChg>
        <pc:cxnChg chg="del mod">
          <ac:chgData name="Sanders Wang" userId="089d73b8-785c-4012-b931-81c632b6c9c7" providerId="ADAL" clId="{5354F822-A9E9-4067-BCDA-0FDA68F60510}" dt="2021-03-11T16:42:56.331" v="7656" actId="478"/>
          <ac:cxnSpMkLst>
            <pc:docMk/>
            <pc:sldMk cId="3658138583" sldId="261"/>
            <ac:cxnSpMk id="289" creationId="{32C21A48-7D91-44C7-B57A-2BC7D3C508BF}"/>
          </ac:cxnSpMkLst>
        </pc:cxnChg>
        <pc:cxnChg chg="del mod">
          <ac:chgData name="Sanders Wang" userId="089d73b8-785c-4012-b931-81c632b6c9c7" providerId="ADAL" clId="{5354F822-A9E9-4067-BCDA-0FDA68F60510}" dt="2021-03-11T16:42:56.331" v="7656" actId="478"/>
          <ac:cxnSpMkLst>
            <pc:docMk/>
            <pc:sldMk cId="3658138583" sldId="261"/>
            <ac:cxnSpMk id="290" creationId="{F0C0FBE6-1A2D-4ADB-96A5-00F5DA158AB2}"/>
          </ac:cxnSpMkLst>
        </pc:cxnChg>
        <pc:cxnChg chg="del mod">
          <ac:chgData name="Sanders Wang" userId="089d73b8-785c-4012-b931-81c632b6c9c7" providerId="ADAL" clId="{5354F822-A9E9-4067-BCDA-0FDA68F60510}" dt="2021-03-11T16:42:56.331" v="7656" actId="478"/>
          <ac:cxnSpMkLst>
            <pc:docMk/>
            <pc:sldMk cId="3658138583" sldId="261"/>
            <ac:cxnSpMk id="296" creationId="{D8CCC464-800E-4944-8832-623BC9B04D56}"/>
          </ac:cxnSpMkLst>
        </pc:cxnChg>
        <pc:cxnChg chg="del mod">
          <ac:chgData name="Sanders Wang" userId="089d73b8-785c-4012-b931-81c632b6c9c7" providerId="ADAL" clId="{5354F822-A9E9-4067-BCDA-0FDA68F60510}" dt="2021-03-11T16:46:53.050" v="7694" actId="478"/>
          <ac:cxnSpMkLst>
            <pc:docMk/>
            <pc:sldMk cId="3658138583" sldId="261"/>
            <ac:cxnSpMk id="483" creationId="{77F9C09F-A46D-4849-86D8-D5CCA2A436EB}"/>
          </ac:cxnSpMkLst>
        </pc:cxnChg>
        <pc:cxnChg chg="del mod">
          <ac:chgData name="Sanders Wang" userId="089d73b8-785c-4012-b931-81c632b6c9c7" providerId="ADAL" clId="{5354F822-A9E9-4067-BCDA-0FDA68F60510}" dt="2021-03-11T16:46:53.050" v="7694" actId="478"/>
          <ac:cxnSpMkLst>
            <pc:docMk/>
            <pc:sldMk cId="3658138583" sldId="261"/>
            <ac:cxnSpMk id="490" creationId="{B10B8CF8-01BC-4F89-8397-6CEDBC539515}"/>
          </ac:cxnSpMkLst>
        </pc:cxnChg>
      </pc:sldChg>
      <pc:sldChg chg="addSp delSp modSp add mod">
        <pc:chgData name="Sanders Wang" userId="089d73b8-785c-4012-b931-81c632b6c9c7" providerId="ADAL" clId="{5354F822-A9E9-4067-BCDA-0FDA68F60510}" dt="2021-03-13T15:15:37.798" v="10166" actId="1076"/>
        <pc:sldMkLst>
          <pc:docMk/>
          <pc:sldMk cId="1906394738" sldId="262"/>
        </pc:sldMkLst>
        <pc:spChg chg="add del">
          <ac:chgData name="Sanders Wang" userId="089d73b8-785c-4012-b931-81c632b6c9c7" providerId="ADAL" clId="{5354F822-A9E9-4067-BCDA-0FDA68F60510}" dt="2021-03-11T18:36:56.537" v="7912" actId="478"/>
          <ac:spMkLst>
            <pc:docMk/>
            <pc:sldMk cId="1906394738" sldId="262"/>
            <ac:spMk id="2" creationId="{93AAD6D4-A312-4039-ADAF-73B095B45A21}"/>
          </ac:spMkLst>
        </pc:spChg>
        <pc:spChg chg="mod">
          <ac:chgData name="Sanders Wang" userId="089d73b8-785c-4012-b931-81c632b6c9c7" providerId="ADAL" clId="{5354F822-A9E9-4067-BCDA-0FDA68F60510}" dt="2021-03-11T19:13:34.405" v="8331" actId="1036"/>
          <ac:spMkLst>
            <pc:docMk/>
            <pc:sldMk cId="1906394738" sldId="262"/>
            <ac:spMk id="140" creationId="{867BA5EF-8B49-4257-953A-7AC90646601E}"/>
          </ac:spMkLst>
        </pc:spChg>
        <pc:spChg chg="add mod">
          <ac:chgData name="Sanders Wang" userId="089d73b8-785c-4012-b931-81c632b6c9c7" providerId="ADAL" clId="{5354F822-A9E9-4067-BCDA-0FDA68F60510}" dt="2021-03-11T19:42:05.122" v="8757" actId="14100"/>
          <ac:spMkLst>
            <pc:docMk/>
            <pc:sldMk cId="1906394738" sldId="262"/>
            <ac:spMk id="143" creationId="{271FABE5-907F-43EE-B178-2A4285C2D97D}"/>
          </ac:spMkLst>
        </pc:spChg>
        <pc:spChg chg="add mod">
          <ac:chgData name="Sanders Wang" userId="089d73b8-785c-4012-b931-81c632b6c9c7" providerId="ADAL" clId="{5354F822-A9E9-4067-BCDA-0FDA68F60510}" dt="2021-03-11T19:29:04.557" v="8616" actId="14100"/>
          <ac:spMkLst>
            <pc:docMk/>
            <pc:sldMk cId="1906394738" sldId="262"/>
            <ac:spMk id="144" creationId="{A0B95BC6-6C9F-4737-A19A-8092547D6E14}"/>
          </ac:spMkLst>
        </pc:spChg>
        <pc:spChg chg="add del mod">
          <ac:chgData name="Sanders Wang" userId="089d73b8-785c-4012-b931-81c632b6c9c7" providerId="ADAL" clId="{5354F822-A9E9-4067-BCDA-0FDA68F60510}" dt="2021-03-11T19:16:11.657" v="8369" actId="478"/>
          <ac:spMkLst>
            <pc:docMk/>
            <pc:sldMk cId="1906394738" sldId="262"/>
            <ac:spMk id="145" creationId="{A27D14A0-F604-4BE5-B7E8-E34FC49E1F2C}"/>
          </ac:spMkLst>
        </pc:spChg>
        <pc:spChg chg="add del mod">
          <ac:chgData name="Sanders Wang" userId="089d73b8-785c-4012-b931-81c632b6c9c7" providerId="ADAL" clId="{5354F822-A9E9-4067-BCDA-0FDA68F60510}" dt="2021-03-11T18:43:12.695" v="7981" actId="478"/>
          <ac:spMkLst>
            <pc:docMk/>
            <pc:sldMk cId="1906394738" sldId="262"/>
            <ac:spMk id="146" creationId="{A62386D9-109B-48F7-B7BB-C0DF03197E7C}"/>
          </ac:spMkLst>
        </pc:spChg>
        <pc:spChg chg="add mod ord">
          <ac:chgData name="Sanders Wang" userId="089d73b8-785c-4012-b931-81c632b6c9c7" providerId="ADAL" clId="{5354F822-A9E9-4067-BCDA-0FDA68F60510}" dt="2021-03-11T19:17:00.611" v="8491" actId="14100"/>
          <ac:spMkLst>
            <pc:docMk/>
            <pc:sldMk cId="1906394738" sldId="262"/>
            <ac:spMk id="147" creationId="{8C0826F7-2322-4B5A-A8DA-3AF1D8A57CB6}"/>
          </ac:spMkLst>
        </pc:spChg>
        <pc:spChg chg="add del mod">
          <ac:chgData name="Sanders Wang" userId="089d73b8-785c-4012-b931-81c632b6c9c7" providerId="ADAL" clId="{5354F822-A9E9-4067-BCDA-0FDA68F60510}" dt="2021-03-11T18:43:02.821" v="7979" actId="478"/>
          <ac:spMkLst>
            <pc:docMk/>
            <pc:sldMk cId="1906394738" sldId="262"/>
            <ac:spMk id="148" creationId="{4935D591-82E3-4836-9589-9F5913122DD2}"/>
          </ac:spMkLst>
        </pc:spChg>
        <pc:spChg chg="add mod">
          <ac:chgData name="Sanders Wang" userId="089d73b8-785c-4012-b931-81c632b6c9c7" providerId="ADAL" clId="{5354F822-A9E9-4067-BCDA-0FDA68F60510}" dt="2021-03-11T19:17:12.981" v="8494" actId="14100"/>
          <ac:spMkLst>
            <pc:docMk/>
            <pc:sldMk cId="1906394738" sldId="262"/>
            <ac:spMk id="149" creationId="{8D5F0D3D-F370-4D12-B019-C180EACAD7E1}"/>
          </ac:spMkLst>
        </pc:spChg>
        <pc:spChg chg="add del mod">
          <ac:chgData name="Sanders Wang" userId="089d73b8-785c-4012-b931-81c632b6c9c7" providerId="ADAL" clId="{5354F822-A9E9-4067-BCDA-0FDA68F60510}" dt="2021-03-11T18:43:05.930" v="7980" actId="478"/>
          <ac:spMkLst>
            <pc:docMk/>
            <pc:sldMk cId="1906394738" sldId="262"/>
            <ac:spMk id="150" creationId="{34AE8FC8-BAD3-4F21-9E24-F758C3F40F1F}"/>
          </ac:spMkLst>
        </pc:spChg>
        <pc:spChg chg="add del mod">
          <ac:chgData name="Sanders Wang" userId="089d73b8-785c-4012-b931-81c632b6c9c7" providerId="ADAL" clId="{5354F822-A9E9-4067-BCDA-0FDA68F60510}" dt="2021-03-11T18:42:54.841" v="7977" actId="478"/>
          <ac:spMkLst>
            <pc:docMk/>
            <pc:sldMk cId="1906394738" sldId="262"/>
            <ac:spMk id="152" creationId="{A4D9BBB7-E5BB-46AC-903F-18A8493968F2}"/>
          </ac:spMkLst>
        </pc:spChg>
        <pc:spChg chg="add del mod">
          <ac:chgData name="Sanders Wang" userId="089d73b8-785c-4012-b931-81c632b6c9c7" providerId="ADAL" clId="{5354F822-A9E9-4067-BCDA-0FDA68F60510}" dt="2021-03-11T18:42:54.841" v="7977" actId="478"/>
          <ac:spMkLst>
            <pc:docMk/>
            <pc:sldMk cId="1906394738" sldId="262"/>
            <ac:spMk id="154" creationId="{A2C08A91-9472-4162-84DF-CFF3854A716E}"/>
          </ac:spMkLst>
        </pc:spChg>
        <pc:spChg chg="add del mod">
          <ac:chgData name="Sanders Wang" userId="089d73b8-785c-4012-b931-81c632b6c9c7" providerId="ADAL" clId="{5354F822-A9E9-4067-BCDA-0FDA68F60510}" dt="2021-03-11T18:42:54.841" v="7977" actId="478"/>
          <ac:spMkLst>
            <pc:docMk/>
            <pc:sldMk cId="1906394738" sldId="262"/>
            <ac:spMk id="155" creationId="{14C68B9F-2B14-48A1-ABFC-EDE2B37CD778}"/>
          </ac:spMkLst>
        </pc:spChg>
        <pc:spChg chg="add del mod">
          <ac:chgData name="Sanders Wang" userId="089d73b8-785c-4012-b931-81c632b6c9c7" providerId="ADAL" clId="{5354F822-A9E9-4067-BCDA-0FDA68F60510}" dt="2021-03-11T18:42:54.841" v="7977" actId="478"/>
          <ac:spMkLst>
            <pc:docMk/>
            <pc:sldMk cId="1906394738" sldId="262"/>
            <ac:spMk id="156" creationId="{849F2C9D-A879-4B45-9327-CD2A223024D0}"/>
          </ac:spMkLst>
        </pc:spChg>
        <pc:spChg chg="add del mod">
          <ac:chgData name="Sanders Wang" userId="089d73b8-785c-4012-b931-81c632b6c9c7" providerId="ADAL" clId="{5354F822-A9E9-4067-BCDA-0FDA68F60510}" dt="2021-03-11T18:42:54.841" v="7977" actId="478"/>
          <ac:spMkLst>
            <pc:docMk/>
            <pc:sldMk cId="1906394738" sldId="262"/>
            <ac:spMk id="157" creationId="{01ABC0CF-4CD2-40D6-8B84-6E9FF82F0B60}"/>
          </ac:spMkLst>
        </pc:spChg>
        <pc:spChg chg="add del mod">
          <ac:chgData name="Sanders Wang" userId="089d73b8-785c-4012-b931-81c632b6c9c7" providerId="ADAL" clId="{5354F822-A9E9-4067-BCDA-0FDA68F60510}" dt="2021-03-11T18:42:54.841" v="7977" actId="478"/>
          <ac:spMkLst>
            <pc:docMk/>
            <pc:sldMk cId="1906394738" sldId="262"/>
            <ac:spMk id="158" creationId="{ED00069E-A103-4221-94C8-9583644145E4}"/>
          </ac:spMkLst>
        </pc:spChg>
        <pc:spChg chg="add del mod">
          <ac:chgData name="Sanders Wang" userId="089d73b8-785c-4012-b931-81c632b6c9c7" providerId="ADAL" clId="{5354F822-A9E9-4067-BCDA-0FDA68F60510}" dt="2021-03-11T18:42:54.841" v="7977" actId="478"/>
          <ac:spMkLst>
            <pc:docMk/>
            <pc:sldMk cId="1906394738" sldId="262"/>
            <ac:spMk id="160" creationId="{31E7013F-BF43-43B8-BD7C-6A1EA844AE86}"/>
          </ac:spMkLst>
        </pc:spChg>
        <pc:spChg chg="add del mod">
          <ac:chgData name="Sanders Wang" userId="089d73b8-785c-4012-b931-81c632b6c9c7" providerId="ADAL" clId="{5354F822-A9E9-4067-BCDA-0FDA68F60510}" dt="2021-03-11T18:42:54.841" v="7977" actId="478"/>
          <ac:spMkLst>
            <pc:docMk/>
            <pc:sldMk cId="1906394738" sldId="262"/>
            <ac:spMk id="161" creationId="{C84D247E-EBBB-4ED5-A45E-D18ABA008A26}"/>
          </ac:spMkLst>
        </pc:spChg>
        <pc:spChg chg="add del mod">
          <ac:chgData name="Sanders Wang" userId="089d73b8-785c-4012-b931-81c632b6c9c7" providerId="ADAL" clId="{5354F822-A9E9-4067-BCDA-0FDA68F60510}" dt="2021-03-11T18:42:54.841" v="7977" actId="478"/>
          <ac:spMkLst>
            <pc:docMk/>
            <pc:sldMk cId="1906394738" sldId="262"/>
            <ac:spMk id="162" creationId="{46E8E57F-C2A0-4B42-8E4D-72D2F754B89D}"/>
          </ac:spMkLst>
        </pc:spChg>
        <pc:spChg chg="add del mod">
          <ac:chgData name="Sanders Wang" userId="089d73b8-785c-4012-b931-81c632b6c9c7" providerId="ADAL" clId="{5354F822-A9E9-4067-BCDA-0FDA68F60510}" dt="2021-03-11T18:42:54.841" v="7977" actId="478"/>
          <ac:spMkLst>
            <pc:docMk/>
            <pc:sldMk cId="1906394738" sldId="262"/>
            <ac:spMk id="163" creationId="{A3D0D8D0-3D36-4C44-B49D-63EBC4D4384D}"/>
          </ac:spMkLst>
        </pc:spChg>
        <pc:spChg chg="add del mod">
          <ac:chgData name="Sanders Wang" userId="089d73b8-785c-4012-b931-81c632b6c9c7" providerId="ADAL" clId="{5354F822-A9E9-4067-BCDA-0FDA68F60510}" dt="2021-03-11T18:42:54.841" v="7977" actId="478"/>
          <ac:spMkLst>
            <pc:docMk/>
            <pc:sldMk cId="1906394738" sldId="262"/>
            <ac:spMk id="164" creationId="{B26BA133-EE07-41B8-A21A-413EACCBA80C}"/>
          </ac:spMkLst>
        </pc:spChg>
        <pc:spChg chg="add del mod">
          <ac:chgData name="Sanders Wang" userId="089d73b8-785c-4012-b931-81c632b6c9c7" providerId="ADAL" clId="{5354F822-A9E9-4067-BCDA-0FDA68F60510}" dt="2021-03-11T18:42:54.841" v="7977" actId="478"/>
          <ac:spMkLst>
            <pc:docMk/>
            <pc:sldMk cId="1906394738" sldId="262"/>
            <ac:spMk id="165" creationId="{595AD14A-60AA-4C06-95FF-E45476C3D241}"/>
          </ac:spMkLst>
        </pc:spChg>
        <pc:spChg chg="add del mod">
          <ac:chgData name="Sanders Wang" userId="089d73b8-785c-4012-b931-81c632b6c9c7" providerId="ADAL" clId="{5354F822-A9E9-4067-BCDA-0FDA68F60510}" dt="2021-03-11T18:42:54.841" v="7977" actId="478"/>
          <ac:spMkLst>
            <pc:docMk/>
            <pc:sldMk cId="1906394738" sldId="262"/>
            <ac:spMk id="169" creationId="{4887DF2B-314F-41E9-9A73-9909A07E39E0}"/>
          </ac:spMkLst>
        </pc:spChg>
        <pc:spChg chg="add del mod">
          <ac:chgData name="Sanders Wang" userId="089d73b8-785c-4012-b931-81c632b6c9c7" providerId="ADAL" clId="{5354F822-A9E9-4067-BCDA-0FDA68F60510}" dt="2021-03-11T18:42:54.841" v="7977" actId="478"/>
          <ac:spMkLst>
            <pc:docMk/>
            <pc:sldMk cId="1906394738" sldId="262"/>
            <ac:spMk id="170" creationId="{369A80FF-659F-4E00-A694-0B8DD840A569}"/>
          </ac:spMkLst>
        </pc:spChg>
        <pc:spChg chg="add del mod">
          <ac:chgData name="Sanders Wang" userId="089d73b8-785c-4012-b931-81c632b6c9c7" providerId="ADAL" clId="{5354F822-A9E9-4067-BCDA-0FDA68F60510}" dt="2021-03-11T18:42:54.841" v="7977" actId="478"/>
          <ac:spMkLst>
            <pc:docMk/>
            <pc:sldMk cId="1906394738" sldId="262"/>
            <ac:spMk id="171" creationId="{386DFA74-2EEF-45C1-9861-725A0A8C56C8}"/>
          </ac:spMkLst>
        </pc:spChg>
        <pc:spChg chg="add del mod">
          <ac:chgData name="Sanders Wang" userId="089d73b8-785c-4012-b931-81c632b6c9c7" providerId="ADAL" clId="{5354F822-A9E9-4067-BCDA-0FDA68F60510}" dt="2021-03-11T18:42:54.841" v="7977" actId="478"/>
          <ac:spMkLst>
            <pc:docMk/>
            <pc:sldMk cId="1906394738" sldId="262"/>
            <ac:spMk id="173" creationId="{21E10535-8AC8-4CB2-B985-0B74FFA1F8E0}"/>
          </ac:spMkLst>
        </pc:spChg>
        <pc:spChg chg="add del mod">
          <ac:chgData name="Sanders Wang" userId="089d73b8-785c-4012-b931-81c632b6c9c7" providerId="ADAL" clId="{5354F822-A9E9-4067-BCDA-0FDA68F60510}" dt="2021-03-11T18:42:54.841" v="7977" actId="478"/>
          <ac:spMkLst>
            <pc:docMk/>
            <pc:sldMk cId="1906394738" sldId="262"/>
            <ac:spMk id="174" creationId="{A0D7F566-6354-41B4-8A88-B9000CC9E1ED}"/>
          </ac:spMkLst>
        </pc:spChg>
        <pc:spChg chg="add del mod">
          <ac:chgData name="Sanders Wang" userId="089d73b8-785c-4012-b931-81c632b6c9c7" providerId="ADAL" clId="{5354F822-A9E9-4067-BCDA-0FDA68F60510}" dt="2021-03-11T18:42:54.841" v="7977" actId="478"/>
          <ac:spMkLst>
            <pc:docMk/>
            <pc:sldMk cId="1906394738" sldId="262"/>
            <ac:spMk id="176" creationId="{CC400273-C5C4-4DBA-9B77-DC0EA9492FD9}"/>
          </ac:spMkLst>
        </pc:spChg>
        <pc:spChg chg="add del mod">
          <ac:chgData name="Sanders Wang" userId="089d73b8-785c-4012-b931-81c632b6c9c7" providerId="ADAL" clId="{5354F822-A9E9-4067-BCDA-0FDA68F60510}" dt="2021-03-11T18:42:54.841" v="7977" actId="478"/>
          <ac:spMkLst>
            <pc:docMk/>
            <pc:sldMk cId="1906394738" sldId="262"/>
            <ac:spMk id="177" creationId="{6C36E013-CCEA-477A-B3AC-367E37076B49}"/>
          </ac:spMkLst>
        </pc:spChg>
        <pc:spChg chg="add del mod">
          <ac:chgData name="Sanders Wang" userId="089d73b8-785c-4012-b931-81c632b6c9c7" providerId="ADAL" clId="{5354F822-A9E9-4067-BCDA-0FDA68F60510}" dt="2021-03-11T18:42:54.841" v="7977" actId="478"/>
          <ac:spMkLst>
            <pc:docMk/>
            <pc:sldMk cId="1906394738" sldId="262"/>
            <ac:spMk id="179" creationId="{22F9CE4E-C24B-4625-A42A-AC85C31A3EB5}"/>
          </ac:spMkLst>
        </pc:spChg>
        <pc:spChg chg="add del mod">
          <ac:chgData name="Sanders Wang" userId="089d73b8-785c-4012-b931-81c632b6c9c7" providerId="ADAL" clId="{5354F822-A9E9-4067-BCDA-0FDA68F60510}" dt="2021-03-11T18:42:54.841" v="7977" actId="478"/>
          <ac:spMkLst>
            <pc:docMk/>
            <pc:sldMk cId="1906394738" sldId="262"/>
            <ac:spMk id="180" creationId="{16D08EF5-17E4-4DBA-A3A1-4FDAD9CC3F37}"/>
          </ac:spMkLst>
        </pc:spChg>
        <pc:spChg chg="add del mod">
          <ac:chgData name="Sanders Wang" userId="089d73b8-785c-4012-b931-81c632b6c9c7" providerId="ADAL" clId="{5354F822-A9E9-4067-BCDA-0FDA68F60510}" dt="2021-03-11T18:42:54.841" v="7977" actId="478"/>
          <ac:spMkLst>
            <pc:docMk/>
            <pc:sldMk cId="1906394738" sldId="262"/>
            <ac:spMk id="182" creationId="{2F72E1FC-20D3-405E-A132-023ECC95122E}"/>
          </ac:spMkLst>
        </pc:spChg>
        <pc:spChg chg="add del mod">
          <ac:chgData name="Sanders Wang" userId="089d73b8-785c-4012-b931-81c632b6c9c7" providerId="ADAL" clId="{5354F822-A9E9-4067-BCDA-0FDA68F60510}" dt="2021-03-11T18:42:54.841" v="7977" actId="478"/>
          <ac:spMkLst>
            <pc:docMk/>
            <pc:sldMk cId="1906394738" sldId="262"/>
            <ac:spMk id="183" creationId="{8BCEB075-D71C-441C-99DA-F85588A5DE38}"/>
          </ac:spMkLst>
        </pc:spChg>
        <pc:spChg chg="add mod">
          <ac:chgData name="Sanders Wang" userId="089d73b8-785c-4012-b931-81c632b6c9c7" providerId="ADAL" clId="{5354F822-A9E9-4067-BCDA-0FDA68F60510}" dt="2021-03-11T19:13:34.405" v="8331" actId="1036"/>
          <ac:spMkLst>
            <pc:docMk/>
            <pc:sldMk cId="1906394738" sldId="262"/>
            <ac:spMk id="186" creationId="{5C0FF8F2-E0D8-4007-8B07-F1FBC7801032}"/>
          </ac:spMkLst>
        </pc:spChg>
        <pc:spChg chg="add mod">
          <ac:chgData name="Sanders Wang" userId="089d73b8-785c-4012-b931-81c632b6c9c7" providerId="ADAL" clId="{5354F822-A9E9-4067-BCDA-0FDA68F60510}" dt="2021-03-11T19:13:34.405" v="8331" actId="1036"/>
          <ac:spMkLst>
            <pc:docMk/>
            <pc:sldMk cId="1906394738" sldId="262"/>
            <ac:spMk id="195" creationId="{54BAB65B-5786-4BA6-A419-A0E48DB126D3}"/>
          </ac:spMkLst>
        </pc:spChg>
        <pc:spChg chg="add mod">
          <ac:chgData name="Sanders Wang" userId="089d73b8-785c-4012-b931-81c632b6c9c7" providerId="ADAL" clId="{5354F822-A9E9-4067-BCDA-0FDA68F60510}" dt="2021-03-11T19:17:09.346" v="8493" actId="14100"/>
          <ac:spMkLst>
            <pc:docMk/>
            <pc:sldMk cId="1906394738" sldId="262"/>
            <ac:spMk id="200" creationId="{C1187660-9990-48E4-81F0-B253A608814C}"/>
          </ac:spMkLst>
        </pc:spChg>
        <pc:spChg chg="add del">
          <ac:chgData name="Sanders Wang" userId="089d73b8-785c-4012-b931-81c632b6c9c7" providerId="ADAL" clId="{5354F822-A9E9-4067-BCDA-0FDA68F60510}" dt="2021-03-11T18:36:51.750" v="7911" actId="478"/>
          <ac:spMkLst>
            <pc:docMk/>
            <pc:sldMk cId="1906394738" sldId="262"/>
            <ac:spMk id="204" creationId="{4E2EB87D-8D73-461E-A69E-298C5235CBA9}"/>
          </ac:spMkLst>
        </pc:spChg>
        <pc:spChg chg="del">
          <ac:chgData name="Sanders Wang" userId="089d73b8-785c-4012-b931-81c632b6c9c7" providerId="ADAL" clId="{5354F822-A9E9-4067-BCDA-0FDA68F60510}" dt="2021-03-11T18:45:49.185" v="8024" actId="478"/>
          <ac:spMkLst>
            <pc:docMk/>
            <pc:sldMk cId="1906394738" sldId="262"/>
            <ac:spMk id="206" creationId="{F0D9EA1F-84D3-4705-B143-0DAF8EC54C1E}"/>
          </ac:spMkLst>
        </pc:spChg>
        <pc:spChg chg="add mod">
          <ac:chgData name="Sanders Wang" userId="089d73b8-785c-4012-b931-81c632b6c9c7" providerId="ADAL" clId="{5354F822-A9E9-4067-BCDA-0FDA68F60510}" dt="2021-03-11T19:17:26.855" v="8496" actId="14100"/>
          <ac:spMkLst>
            <pc:docMk/>
            <pc:sldMk cId="1906394738" sldId="262"/>
            <ac:spMk id="209" creationId="{ED218DD8-7122-4532-BF3A-608D829334C1}"/>
          </ac:spMkLst>
        </pc:spChg>
        <pc:spChg chg="add del">
          <ac:chgData name="Sanders Wang" userId="089d73b8-785c-4012-b931-81c632b6c9c7" providerId="ADAL" clId="{5354F822-A9E9-4067-BCDA-0FDA68F60510}" dt="2021-03-11T18:36:51.750" v="7911" actId="478"/>
          <ac:spMkLst>
            <pc:docMk/>
            <pc:sldMk cId="1906394738" sldId="262"/>
            <ac:spMk id="210" creationId="{CC73F1DC-DC7B-406C-A9B3-A45C7D16A512}"/>
          </ac:spMkLst>
        </pc:spChg>
        <pc:spChg chg="add mod">
          <ac:chgData name="Sanders Wang" userId="089d73b8-785c-4012-b931-81c632b6c9c7" providerId="ADAL" clId="{5354F822-A9E9-4067-BCDA-0FDA68F60510}" dt="2021-03-11T19:13:34.405" v="8331" actId="1036"/>
          <ac:spMkLst>
            <pc:docMk/>
            <pc:sldMk cId="1906394738" sldId="262"/>
            <ac:spMk id="211" creationId="{F66A0FDC-5455-42B9-9556-ACFDE1786EF5}"/>
          </ac:spMkLst>
        </pc:spChg>
        <pc:spChg chg="add mod">
          <ac:chgData name="Sanders Wang" userId="089d73b8-785c-4012-b931-81c632b6c9c7" providerId="ADAL" clId="{5354F822-A9E9-4067-BCDA-0FDA68F60510}" dt="2021-03-11T19:17:49.038" v="8502" actId="14100"/>
          <ac:spMkLst>
            <pc:docMk/>
            <pc:sldMk cId="1906394738" sldId="262"/>
            <ac:spMk id="212" creationId="{B09B0102-A724-41DE-AF5A-70B22E296E7C}"/>
          </ac:spMkLst>
        </pc:spChg>
        <pc:spChg chg="add del">
          <ac:chgData name="Sanders Wang" userId="089d73b8-785c-4012-b931-81c632b6c9c7" providerId="ADAL" clId="{5354F822-A9E9-4067-BCDA-0FDA68F60510}" dt="2021-03-11T18:36:51.750" v="7911" actId="478"/>
          <ac:spMkLst>
            <pc:docMk/>
            <pc:sldMk cId="1906394738" sldId="262"/>
            <ac:spMk id="214" creationId="{41157CB0-275A-45EF-B025-C450BA766A6C}"/>
          </ac:spMkLst>
        </pc:spChg>
        <pc:spChg chg="add del">
          <ac:chgData name="Sanders Wang" userId="089d73b8-785c-4012-b931-81c632b6c9c7" providerId="ADAL" clId="{5354F822-A9E9-4067-BCDA-0FDA68F60510}" dt="2021-03-11T18:36:51.750" v="7911" actId="478"/>
          <ac:spMkLst>
            <pc:docMk/>
            <pc:sldMk cId="1906394738" sldId="262"/>
            <ac:spMk id="216" creationId="{E18CE872-A7C4-48E0-877F-63BF1A0D1EC6}"/>
          </ac:spMkLst>
        </pc:spChg>
        <pc:spChg chg="add mod">
          <ac:chgData name="Sanders Wang" userId="089d73b8-785c-4012-b931-81c632b6c9c7" providerId="ADAL" clId="{5354F822-A9E9-4067-BCDA-0FDA68F60510}" dt="2021-03-11T19:13:34.405" v="8331" actId="1036"/>
          <ac:spMkLst>
            <pc:docMk/>
            <pc:sldMk cId="1906394738" sldId="262"/>
            <ac:spMk id="217" creationId="{CBF96EE2-ED68-4AD9-8AD0-5874DEC0885B}"/>
          </ac:spMkLst>
        </pc:spChg>
        <pc:spChg chg="add mod">
          <ac:chgData name="Sanders Wang" userId="089d73b8-785c-4012-b931-81c632b6c9c7" providerId="ADAL" clId="{5354F822-A9E9-4067-BCDA-0FDA68F60510}" dt="2021-03-11T19:13:34.405" v="8331" actId="1036"/>
          <ac:spMkLst>
            <pc:docMk/>
            <pc:sldMk cId="1906394738" sldId="262"/>
            <ac:spMk id="219" creationId="{40495E23-2969-45E9-8B1A-BCEE980A56C7}"/>
          </ac:spMkLst>
        </pc:spChg>
        <pc:spChg chg="add mod">
          <ac:chgData name="Sanders Wang" userId="089d73b8-785c-4012-b931-81c632b6c9c7" providerId="ADAL" clId="{5354F822-A9E9-4067-BCDA-0FDA68F60510}" dt="2021-03-11T19:13:34.405" v="8331" actId="1036"/>
          <ac:spMkLst>
            <pc:docMk/>
            <pc:sldMk cId="1906394738" sldId="262"/>
            <ac:spMk id="226" creationId="{6D5E235B-D33F-47BF-AE5B-0725EA738824}"/>
          </ac:spMkLst>
        </pc:spChg>
        <pc:spChg chg="add del">
          <ac:chgData name="Sanders Wang" userId="089d73b8-785c-4012-b931-81c632b6c9c7" providerId="ADAL" clId="{5354F822-A9E9-4067-BCDA-0FDA68F60510}" dt="2021-03-11T18:36:51.750" v="7911" actId="478"/>
          <ac:spMkLst>
            <pc:docMk/>
            <pc:sldMk cId="1906394738" sldId="262"/>
            <ac:spMk id="227" creationId="{9649161E-F8EB-4534-943A-7581F8BE18F1}"/>
          </ac:spMkLst>
        </pc:spChg>
        <pc:spChg chg="add del">
          <ac:chgData name="Sanders Wang" userId="089d73b8-785c-4012-b931-81c632b6c9c7" providerId="ADAL" clId="{5354F822-A9E9-4067-BCDA-0FDA68F60510}" dt="2021-03-11T18:36:51.750" v="7911" actId="478"/>
          <ac:spMkLst>
            <pc:docMk/>
            <pc:sldMk cId="1906394738" sldId="262"/>
            <ac:spMk id="228" creationId="{3ADC4150-49AA-405D-9597-6717EDB7E8B2}"/>
          </ac:spMkLst>
        </pc:spChg>
        <pc:spChg chg="add del">
          <ac:chgData name="Sanders Wang" userId="089d73b8-785c-4012-b931-81c632b6c9c7" providerId="ADAL" clId="{5354F822-A9E9-4067-BCDA-0FDA68F60510}" dt="2021-03-11T18:36:51.750" v="7911" actId="478"/>
          <ac:spMkLst>
            <pc:docMk/>
            <pc:sldMk cId="1906394738" sldId="262"/>
            <ac:spMk id="229" creationId="{0610A4B2-0751-4777-AA7C-D11ECFB78AFE}"/>
          </ac:spMkLst>
        </pc:spChg>
        <pc:spChg chg="add mod">
          <ac:chgData name="Sanders Wang" userId="089d73b8-785c-4012-b931-81c632b6c9c7" providerId="ADAL" clId="{5354F822-A9E9-4067-BCDA-0FDA68F60510}" dt="2021-03-11T19:13:34.405" v="8331" actId="1036"/>
          <ac:spMkLst>
            <pc:docMk/>
            <pc:sldMk cId="1906394738" sldId="262"/>
            <ac:spMk id="231" creationId="{9B737789-18C8-46BE-B01E-840815FB1108}"/>
          </ac:spMkLst>
        </pc:spChg>
        <pc:spChg chg="add del">
          <ac:chgData name="Sanders Wang" userId="089d73b8-785c-4012-b931-81c632b6c9c7" providerId="ADAL" clId="{5354F822-A9E9-4067-BCDA-0FDA68F60510}" dt="2021-03-11T18:36:51.750" v="7911" actId="478"/>
          <ac:spMkLst>
            <pc:docMk/>
            <pc:sldMk cId="1906394738" sldId="262"/>
            <ac:spMk id="234" creationId="{65FCADA9-75C4-491F-A6B8-236A72A004D2}"/>
          </ac:spMkLst>
        </pc:spChg>
        <pc:spChg chg="add del">
          <ac:chgData name="Sanders Wang" userId="089d73b8-785c-4012-b931-81c632b6c9c7" providerId="ADAL" clId="{5354F822-A9E9-4067-BCDA-0FDA68F60510}" dt="2021-03-11T18:36:51.750" v="7911" actId="478"/>
          <ac:spMkLst>
            <pc:docMk/>
            <pc:sldMk cId="1906394738" sldId="262"/>
            <ac:spMk id="235" creationId="{EC00C743-BB1B-4586-B82D-528CE3E574E4}"/>
          </ac:spMkLst>
        </pc:spChg>
        <pc:spChg chg="add mod">
          <ac:chgData name="Sanders Wang" userId="089d73b8-785c-4012-b931-81c632b6c9c7" providerId="ADAL" clId="{5354F822-A9E9-4067-BCDA-0FDA68F60510}" dt="2021-03-11T19:13:34.405" v="8331" actId="1036"/>
          <ac:spMkLst>
            <pc:docMk/>
            <pc:sldMk cId="1906394738" sldId="262"/>
            <ac:spMk id="236" creationId="{78572E57-258E-4957-80A5-3E2DC590F6AB}"/>
          </ac:spMkLst>
        </pc:spChg>
        <pc:spChg chg="add mod">
          <ac:chgData name="Sanders Wang" userId="089d73b8-785c-4012-b931-81c632b6c9c7" providerId="ADAL" clId="{5354F822-A9E9-4067-BCDA-0FDA68F60510}" dt="2021-03-11T19:13:34.405" v="8331" actId="1036"/>
          <ac:spMkLst>
            <pc:docMk/>
            <pc:sldMk cId="1906394738" sldId="262"/>
            <ac:spMk id="238" creationId="{0B8B563D-F32E-47C5-BA93-FA96440C55F9}"/>
          </ac:spMkLst>
        </pc:spChg>
        <pc:spChg chg="add del">
          <ac:chgData name="Sanders Wang" userId="089d73b8-785c-4012-b931-81c632b6c9c7" providerId="ADAL" clId="{5354F822-A9E9-4067-BCDA-0FDA68F60510}" dt="2021-03-11T18:36:51.750" v="7911" actId="478"/>
          <ac:spMkLst>
            <pc:docMk/>
            <pc:sldMk cId="1906394738" sldId="262"/>
            <ac:spMk id="240" creationId="{3E8B9A36-C4AD-4751-BED1-B5B33580DF37}"/>
          </ac:spMkLst>
        </pc:spChg>
        <pc:spChg chg="add mod">
          <ac:chgData name="Sanders Wang" userId="089d73b8-785c-4012-b931-81c632b6c9c7" providerId="ADAL" clId="{5354F822-A9E9-4067-BCDA-0FDA68F60510}" dt="2021-03-11T19:13:34.405" v="8331" actId="1036"/>
          <ac:spMkLst>
            <pc:docMk/>
            <pc:sldMk cId="1906394738" sldId="262"/>
            <ac:spMk id="245" creationId="{2F1A444A-0229-4BCD-B498-A686DF889ED8}"/>
          </ac:spMkLst>
        </pc:spChg>
        <pc:spChg chg="add mod">
          <ac:chgData name="Sanders Wang" userId="089d73b8-785c-4012-b931-81c632b6c9c7" providerId="ADAL" clId="{5354F822-A9E9-4067-BCDA-0FDA68F60510}" dt="2021-03-11T19:13:34.405" v="8331" actId="1036"/>
          <ac:spMkLst>
            <pc:docMk/>
            <pc:sldMk cId="1906394738" sldId="262"/>
            <ac:spMk id="247" creationId="{3B812FED-05AD-42B6-86B7-FA68D0A5D149}"/>
          </ac:spMkLst>
        </pc:spChg>
        <pc:spChg chg="add mod">
          <ac:chgData name="Sanders Wang" userId="089d73b8-785c-4012-b931-81c632b6c9c7" providerId="ADAL" clId="{5354F822-A9E9-4067-BCDA-0FDA68F60510}" dt="2021-03-11T19:13:34.405" v="8331" actId="1036"/>
          <ac:spMkLst>
            <pc:docMk/>
            <pc:sldMk cId="1906394738" sldId="262"/>
            <ac:spMk id="253" creationId="{888E5360-BC4F-47E9-8B2B-3AE4D34BBBD8}"/>
          </ac:spMkLst>
        </pc:spChg>
        <pc:spChg chg="add del">
          <ac:chgData name="Sanders Wang" userId="089d73b8-785c-4012-b931-81c632b6c9c7" providerId="ADAL" clId="{5354F822-A9E9-4067-BCDA-0FDA68F60510}" dt="2021-03-11T18:36:51.750" v="7911" actId="478"/>
          <ac:spMkLst>
            <pc:docMk/>
            <pc:sldMk cId="1906394738" sldId="262"/>
            <ac:spMk id="254" creationId="{2901C124-8396-4637-B75A-4A26402BA244}"/>
          </ac:spMkLst>
        </pc:spChg>
        <pc:spChg chg="add del">
          <ac:chgData name="Sanders Wang" userId="089d73b8-785c-4012-b931-81c632b6c9c7" providerId="ADAL" clId="{5354F822-A9E9-4067-BCDA-0FDA68F60510}" dt="2021-03-11T18:36:51.750" v="7911" actId="478"/>
          <ac:spMkLst>
            <pc:docMk/>
            <pc:sldMk cId="1906394738" sldId="262"/>
            <ac:spMk id="258" creationId="{D75A76A5-B402-4825-A7EC-35B1B5CD3AB9}"/>
          </ac:spMkLst>
        </pc:spChg>
        <pc:spChg chg="add del">
          <ac:chgData name="Sanders Wang" userId="089d73b8-785c-4012-b931-81c632b6c9c7" providerId="ADAL" clId="{5354F822-A9E9-4067-BCDA-0FDA68F60510}" dt="2021-03-11T18:36:51.750" v="7911" actId="478"/>
          <ac:spMkLst>
            <pc:docMk/>
            <pc:sldMk cId="1906394738" sldId="262"/>
            <ac:spMk id="259" creationId="{C4E31602-77E4-4FA0-BEB7-57D56926DBAF}"/>
          </ac:spMkLst>
        </pc:spChg>
        <pc:spChg chg="add del">
          <ac:chgData name="Sanders Wang" userId="089d73b8-785c-4012-b931-81c632b6c9c7" providerId="ADAL" clId="{5354F822-A9E9-4067-BCDA-0FDA68F60510}" dt="2021-03-11T18:36:51.750" v="7911" actId="478"/>
          <ac:spMkLst>
            <pc:docMk/>
            <pc:sldMk cId="1906394738" sldId="262"/>
            <ac:spMk id="260" creationId="{36122DC0-027E-4C06-883F-DFD983BC3C40}"/>
          </ac:spMkLst>
        </pc:spChg>
        <pc:spChg chg="add mod">
          <ac:chgData name="Sanders Wang" userId="089d73b8-785c-4012-b931-81c632b6c9c7" providerId="ADAL" clId="{5354F822-A9E9-4067-BCDA-0FDA68F60510}" dt="2021-03-11T19:20:12.911" v="8552" actId="14100"/>
          <ac:spMkLst>
            <pc:docMk/>
            <pc:sldMk cId="1906394738" sldId="262"/>
            <ac:spMk id="261" creationId="{03E63A4C-0BCC-4306-810C-CDA4344F2497}"/>
          </ac:spMkLst>
        </pc:spChg>
        <pc:spChg chg="add mod">
          <ac:chgData name="Sanders Wang" userId="089d73b8-785c-4012-b931-81c632b6c9c7" providerId="ADAL" clId="{5354F822-A9E9-4067-BCDA-0FDA68F60510}" dt="2021-03-11T19:42:25.964" v="8770" actId="1036"/>
          <ac:spMkLst>
            <pc:docMk/>
            <pc:sldMk cId="1906394738" sldId="262"/>
            <ac:spMk id="262" creationId="{21D69A48-1488-4FF5-AB0A-F31D44EA314A}"/>
          </ac:spMkLst>
        </pc:spChg>
        <pc:spChg chg="add del">
          <ac:chgData name="Sanders Wang" userId="089d73b8-785c-4012-b931-81c632b6c9c7" providerId="ADAL" clId="{5354F822-A9E9-4067-BCDA-0FDA68F60510}" dt="2021-03-11T18:36:51.750" v="7911" actId="478"/>
          <ac:spMkLst>
            <pc:docMk/>
            <pc:sldMk cId="1906394738" sldId="262"/>
            <ac:spMk id="263" creationId="{BEF30532-FC90-4E55-941B-D61C0A3C8FE3}"/>
          </ac:spMkLst>
        </pc:spChg>
        <pc:spChg chg="add del">
          <ac:chgData name="Sanders Wang" userId="089d73b8-785c-4012-b931-81c632b6c9c7" providerId="ADAL" clId="{5354F822-A9E9-4067-BCDA-0FDA68F60510}" dt="2021-03-11T18:36:51.750" v="7911" actId="478"/>
          <ac:spMkLst>
            <pc:docMk/>
            <pc:sldMk cId="1906394738" sldId="262"/>
            <ac:spMk id="265" creationId="{1D10A5B6-16D1-4A54-A1E1-D2B703C7F581}"/>
          </ac:spMkLst>
        </pc:spChg>
        <pc:spChg chg="add mod">
          <ac:chgData name="Sanders Wang" userId="089d73b8-785c-4012-b931-81c632b6c9c7" providerId="ADAL" clId="{5354F822-A9E9-4067-BCDA-0FDA68F60510}" dt="2021-03-11T19:42:25.964" v="8770" actId="1036"/>
          <ac:spMkLst>
            <pc:docMk/>
            <pc:sldMk cId="1906394738" sldId="262"/>
            <ac:spMk id="266" creationId="{D80AB96D-9660-497A-A849-46F0E31327CE}"/>
          </ac:spMkLst>
        </pc:spChg>
        <pc:spChg chg="add del">
          <ac:chgData name="Sanders Wang" userId="089d73b8-785c-4012-b931-81c632b6c9c7" providerId="ADAL" clId="{5354F822-A9E9-4067-BCDA-0FDA68F60510}" dt="2021-03-11T18:36:51.750" v="7911" actId="478"/>
          <ac:spMkLst>
            <pc:docMk/>
            <pc:sldMk cId="1906394738" sldId="262"/>
            <ac:spMk id="269" creationId="{21A3015B-852D-4E4B-9CB2-3A358980AE4E}"/>
          </ac:spMkLst>
        </pc:spChg>
        <pc:spChg chg="add del">
          <ac:chgData name="Sanders Wang" userId="089d73b8-785c-4012-b931-81c632b6c9c7" providerId="ADAL" clId="{5354F822-A9E9-4067-BCDA-0FDA68F60510}" dt="2021-03-11T18:36:51.750" v="7911" actId="478"/>
          <ac:spMkLst>
            <pc:docMk/>
            <pc:sldMk cId="1906394738" sldId="262"/>
            <ac:spMk id="277" creationId="{2B9D0678-B691-4442-9D06-29DDF38A921D}"/>
          </ac:spMkLst>
        </pc:spChg>
        <pc:spChg chg="add del">
          <ac:chgData name="Sanders Wang" userId="089d73b8-785c-4012-b931-81c632b6c9c7" providerId="ADAL" clId="{5354F822-A9E9-4067-BCDA-0FDA68F60510}" dt="2021-03-11T18:36:51.750" v="7911" actId="478"/>
          <ac:spMkLst>
            <pc:docMk/>
            <pc:sldMk cId="1906394738" sldId="262"/>
            <ac:spMk id="281" creationId="{E22EA1D3-893F-47EF-AA2C-F3AD5D7337A7}"/>
          </ac:spMkLst>
        </pc:spChg>
        <pc:spChg chg="add del">
          <ac:chgData name="Sanders Wang" userId="089d73b8-785c-4012-b931-81c632b6c9c7" providerId="ADAL" clId="{5354F822-A9E9-4067-BCDA-0FDA68F60510}" dt="2021-03-11T18:36:51.750" v="7911" actId="478"/>
          <ac:spMkLst>
            <pc:docMk/>
            <pc:sldMk cId="1906394738" sldId="262"/>
            <ac:spMk id="283" creationId="{4800F66E-7FA1-4A8C-8CD4-7015CD85B22B}"/>
          </ac:spMkLst>
        </pc:spChg>
        <pc:spChg chg="add del">
          <ac:chgData name="Sanders Wang" userId="089d73b8-785c-4012-b931-81c632b6c9c7" providerId="ADAL" clId="{5354F822-A9E9-4067-BCDA-0FDA68F60510}" dt="2021-03-11T18:36:51.750" v="7911" actId="478"/>
          <ac:spMkLst>
            <pc:docMk/>
            <pc:sldMk cId="1906394738" sldId="262"/>
            <ac:spMk id="284" creationId="{3FB80C52-E8F2-4C93-8A29-B1E2B4E677AB}"/>
          </ac:spMkLst>
        </pc:spChg>
        <pc:spChg chg="add del">
          <ac:chgData name="Sanders Wang" userId="089d73b8-785c-4012-b931-81c632b6c9c7" providerId="ADAL" clId="{5354F822-A9E9-4067-BCDA-0FDA68F60510}" dt="2021-03-11T18:36:51.750" v="7911" actId="478"/>
          <ac:spMkLst>
            <pc:docMk/>
            <pc:sldMk cId="1906394738" sldId="262"/>
            <ac:spMk id="285" creationId="{C1AF5B93-88C5-49D3-93F6-187AE8E919C6}"/>
          </ac:spMkLst>
        </pc:spChg>
        <pc:spChg chg="add mod">
          <ac:chgData name="Sanders Wang" userId="089d73b8-785c-4012-b931-81c632b6c9c7" providerId="ADAL" clId="{5354F822-A9E9-4067-BCDA-0FDA68F60510}" dt="2021-03-11T19:19:22.120" v="8543" actId="571"/>
          <ac:spMkLst>
            <pc:docMk/>
            <pc:sldMk cId="1906394738" sldId="262"/>
            <ac:spMk id="288" creationId="{48DB3F5A-43CA-40E1-8C91-DD3300E306C9}"/>
          </ac:spMkLst>
        </pc:spChg>
        <pc:spChg chg="add mod">
          <ac:chgData name="Sanders Wang" userId="089d73b8-785c-4012-b931-81c632b6c9c7" providerId="ADAL" clId="{5354F822-A9E9-4067-BCDA-0FDA68F60510}" dt="2021-03-11T19:22:17.646" v="8579" actId="14100"/>
          <ac:spMkLst>
            <pc:docMk/>
            <pc:sldMk cId="1906394738" sldId="262"/>
            <ac:spMk id="289" creationId="{D314AF3A-25FD-44B9-93C1-4843E048E10A}"/>
          </ac:spMkLst>
        </pc:spChg>
        <pc:spChg chg="add del">
          <ac:chgData name="Sanders Wang" userId="089d73b8-785c-4012-b931-81c632b6c9c7" providerId="ADAL" clId="{5354F822-A9E9-4067-BCDA-0FDA68F60510}" dt="2021-03-11T18:36:51.750" v="7911" actId="478"/>
          <ac:spMkLst>
            <pc:docMk/>
            <pc:sldMk cId="1906394738" sldId="262"/>
            <ac:spMk id="291" creationId="{5E945681-7076-4971-9250-48850CA7609B}"/>
          </ac:spMkLst>
        </pc:spChg>
        <pc:spChg chg="add del">
          <ac:chgData name="Sanders Wang" userId="089d73b8-785c-4012-b931-81c632b6c9c7" providerId="ADAL" clId="{5354F822-A9E9-4067-BCDA-0FDA68F60510}" dt="2021-03-11T18:36:51.750" v="7911" actId="478"/>
          <ac:spMkLst>
            <pc:docMk/>
            <pc:sldMk cId="1906394738" sldId="262"/>
            <ac:spMk id="292" creationId="{7686AC0E-2D3B-480A-A3A7-A7CDDF912FE2}"/>
          </ac:spMkLst>
        </pc:spChg>
        <pc:spChg chg="add del">
          <ac:chgData name="Sanders Wang" userId="089d73b8-785c-4012-b931-81c632b6c9c7" providerId="ADAL" clId="{5354F822-A9E9-4067-BCDA-0FDA68F60510}" dt="2021-03-11T18:36:51.750" v="7911" actId="478"/>
          <ac:spMkLst>
            <pc:docMk/>
            <pc:sldMk cId="1906394738" sldId="262"/>
            <ac:spMk id="294" creationId="{3E958273-86AE-48EA-9B4D-8D05F1F78A6F}"/>
          </ac:spMkLst>
        </pc:spChg>
        <pc:spChg chg="add mod">
          <ac:chgData name="Sanders Wang" userId="089d73b8-785c-4012-b931-81c632b6c9c7" providerId="ADAL" clId="{5354F822-A9E9-4067-BCDA-0FDA68F60510}" dt="2021-03-11T19:42:18.335" v="8758" actId="1076"/>
          <ac:spMkLst>
            <pc:docMk/>
            <pc:sldMk cId="1906394738" sldId="262"/>
            <ac:spMk id="296" creationId="{E306099F-C98A-4DE0-874D-9887195E0155}"/>
          </ac:spMkLst>
        </pc:spChg>
        <pc:spChg chg="add del">
          <ac:chgData name="Sanders Wang" userId="089d73b8-785c-4012-b931-81c632b6c9c7" providerId="ADAL" clId="{5354F822-A9E9-4067-BCDA-0FDA68F60510}" dt="2021-03-11T18:36:51.750" v="7911" actId="478"/>
          <ac:spMkLst>
            <pc:docMk/>
            <pc:sldMk cId="1906394738" sldId="262"/>
            <ac:spMk id="297" creationId="{B1F9478E-D2D0-492C-94B3-44E59683ACB3}"/>
          </ac:spMkLst>
        </pc:spChg>
        <pc:spChg chg="add del">
          <ac:chgData name="Sanders Wang" userId="089d73b8-785c-4012-b931-81c632b6c9c7" providerId="ADAL" clId="{5354F822-A9E9-4067-BCDA-0FDA68F60510}" dt="2021-03-11T18:36:51.750" v="7911" actId="478"/>
          <ac:spMkLst>
            <pc:docMk/>
            <pc:sldMk cId="1906394738" sldId="262"/>
            <ac:spMk id="298" creationId="{3CA46DA5-253B-4493-A8AB-AA03630274FD}"/>
          </ac:spMkLst>
        </pc:spChg>
        <pc:spChg chg="add del">
          <ac:chgData name="Sanders Wang" userId="089d73b8-785c-4012-b931-81c632b6c9c7" providerId="ADAL" clId="{5354F822-A9E9-4067-BCDA-0FDA68F60510}" dt="2021-03-11T18:36:51.750" v="7911" actId="478"/>
          <ac:spMkLst>
            <pc:docMk/>
            <pc:sldMk cId="1906394738" sldId="262"/>
            <ac:spMk id="299" creationId="{4B8FF0F9-FDC7-4A46-A439-A3B2D1B61009}"/>
          </ac:spMkLst>
        </pc:spChg>
        <pc:spChg chg="add del">
          <ac:chgData name="Sanders Wang" userId="089d73b8-785c-4012-b931-81c632b6c9c7" providerId="ADAL" clId="{5354F822-A9E9-4067-BCDA-0FDA68F60510}" dt="2021-03-11T18:36:51.750" v="7911" actId="478"/>
          <ac:spMkLst>
            <pc:docMk/>
            <pc:sldMk cId="1906394738" sldId="262"/>
            <ac:spMk id="300" creationId="{81D1A171-86D6-4197-A78C-69F39A904D03}"/>
          </ac:spMkLst>
        </pc:spChg>
        <pc:spChg chg="add del">
          <ac:chgData name="Sanders Wang" userId="089d73b8-785c-4012-b931-81c632b6c9c7" providerId="ADAL" clId="{5354F822-A9E9-4067-BCDA-0FDA68F60510}" dt="2021-03-11T18:36:51.750" v="7911" actId="478"/>
          <ac:spMkLst>
            <pc:docMk/>
            <pc:sldMk cId="1906394738" sldId="262"/>
            <ac:spMk id="302" creationId="{A8F3F060-AB0A-43F0-9E61-C1792561C201}"/>
          </ac:spMkLst>
        </pc:spChg>
        <pc:spChg chg="add del">
          <ac:chgData name="Sanders Wang" userId="089d73b8-785c-4012-b931-81c632b6c9c7" providerId="ADAL" clId="{5354F822-A9E9-4067-BCDA-0FDA68F60510}" dt="2021-03-11T18:36:51.750" v="7911" actId="478"/>
          <ac:spMkLst>
            <pc:docMk/>
            <pc:sldMk cId="1906394738" sldId="262"/>
            <ac:spMk id="303" creationId="{D7D57C53-DA51-45B5-A38D-C07DCD306AD5}"/>
          </ac:spMkLst>
        </pc:spChg>
        <pc:spChg chg="add mod">
          <ac:chgData name="Sanders Wang" userId="089d73b8-785c-4012-b931-81c632b6c9c7" providerId="ADAL" clId="{5354F822-A9E9-4067-BCDA-0FDA68F60510}" dt="2021-03-11T19:22:46.035" v="8581" actId="571"/>
          <ac:spMkLst>
            <pc:docMk/>
            <pc:sldMk cId="1906394738" sldId="262"/>
            <ac:spMk id="306" creationId="{F036449B-E05D-42A0-8D53-B2733FF6DB20}"/>
          </ac:spMkLst>
        </pc:spChg>
        <pc:spChg chg="add del">
          <ac:chgData name="Sanders Wang" userId="089d73b8-785c-4012-b931-81c632b6c9c7" providerId="ADAL" clId="{5354F822-A9E9-4067-BCDA-0FDA68F60510}" dt="2021-03-11T18:36:51.750" v="7911" actId="478"/>
          <ac:spMkLst>
            <pc:docMk/>
            <pc:sldMk cId="1906394738" sldId="262"/>
            <ac:spMk id="312" creationId="{BFD832DD-8E9D-4862-98C6-A140E97F056C}"/>
          </ac:spMkLst>
        </pc:spChg>
        <pc:spChg chg="add del">
          <ac:chgData name="Sanders Wang" userId="089d73b8-785c-4012-b931-81c632b6c9c7" providerId="ADAL" clId="{5354F822-A9E9-4067-BCDA-0FDA68F60510}" dt="2021-03-11T18:36:51.750" v="7911" actId="478"/>
          <ac:spMkLst>
            <pc:docMk/>
            <pc:sldMk cId="1906394738" sldId="262"/>
            <ac:spMk id="314" creationId="{CA55C502-89EB-49FC-A079-42F5A8D90683}"/>
          </ac:spMkLst>
        </pc:spChg>
        <pc:spChg chg="add mod">
          <ac:chgData name="Sanders Wang" userId="089d73b8-785c-4012-b931-81c632b6c9c7" providerId="ADAL" clId="{5354F822-A9E9-4067-BCDA-0FDA68F60510}" dt="2021-03-11T19:23:36.604" v="8592" actId="113"/>
          <ac:spMkLst>
            <pc:docMk/>
            <pc:sldMk cId="1906394738" sldId="262"/>
            <ac:spMk id="315" creationId="{1868B6D4-25ED-41D1-A25D-5E0818C0FEE8}"/>
          </ac:spMkLst>
        </pc:spChg>
        <pc:spChg chg="add del">
          <ac:chgData name="Sanders Wang" userId="089d73b8-785c-4012-b931-81c632b6c9c7" providerId="ADAL" clId="{5354F822-A9E9-4067-BCDA-0FDA68F60510}" dt="2021-03-11T18:36:51.750" v="7911" actId="478"/>
          <ac:spMkLst>
            <pc:docMk/>
            <pc:sldMk cId="1906394738" sldId="262"/>
            <ac:spMk id="316" creationId="{02117CBF-41AA-42B5-8F71-29A8D827D5E2}"/>
          </ac:spMkLst>
        </pc:spChg>
        <pc:spChg chg="add mod">
          <ac:chgData name="Sanders Wang" userId="089d73b8-785c-4012-b931-81c632b6c9c7" providerId="ADAL" clId="{5354F822-A9E9-4067-BCDA-0FDA68F60510}" dt="2021-03-11T19:24:16.209" v="8599" actId="113"/>
          <ac:spMkLst>
            <pc:docMk/>
            <pc:sldMk cId="1906394738" sldId="262"/>
            <ac:spMk id="320" creationId="{F94BB16C-24C6-4525-B46C-0D1D96770C39}"/>
          </ac:spMkLst>
        </pc:spChg>
        <pc:spChg chg="add del">
          <ac:chgData name="Sanders Wang" userId="089d73b8-785c-4012-b931-81c632b6c9c7" providerId="ADAL" clId="{5354F822-A9E9-4067-BCDA-0FDA68F60510}" dt="2021-03-11T18:36:51.750" v="7911" actId="478"/>
          <ac:spMkLst>
            <pc:docMk/>
            <pc:sldMk cId="1906394738" sldId="262"/>
            <ac:spMk id="321" creationId="{9AE1C7E8-64E3-4EF6-AF54-D692383C0A4F}"/>
          </ac:spMkLst>
        </pc:spChg>
        <pc:spChg chg="add del">
          <ac:chgData name="Sanders Wang" userId="089d73b8-785c-4012-b931-81c632b6c9c7" providerId="ADAL" clId="{5354F822-A9E9-4067-BCDA-0FDA68F60510}" dt="2021-03-11T18:36:51.750" v="7911" actId="478"/>
          <ac:spMkLst>
            <pc:docMk/>
            <pc:sldMk cId="1906394738" sldId="262"/>
            <ac:spMk id="323" creationId="{31DDB597-80E8-4B0C-8DCD-66BA474BAA0D}"/>
          </ac:spMkLst>
        </pc:spChg>
        <pc:spChg chg="add del">
          <ac:chgData name="Sanders Wang" userId="089d73b8-785c-4012-b931-81c632b6c9c7" providerId="ADAL" clId="{5354F822-A9E9-4067-BCDA-0FDA68F60510}" dt="2021-03-11T18:36:51.750" v="7911" actId="478"/>
          <ac:spMkLst>
            <pc:docMk/>
            <pc:sldMk cId="1906394738" sldId="262"/>
            <ac:spMk id="326" creationId="{0B578B8C-2834-4C5C-8657-1E09BD961580}"/>
          </ac:spMkLst>
        </pc:spChg>
        <pc:spChg chg="add del">
          <ac:chgData name="Sanders Wang" userId="089d73b8-785c-4012-b931-81c632b6c9c7" providerId="ADAL" clId="{5354F822-A9E9-4067-BCDA-0FDA68F60510}" dt="2021-03-11T18:36:51.750" v="7911" actId="478"/>
          <ac:spMkLst>
            <pc:docMk/>
            <pc:sldMk cId="1906394738" sldId="262"/>
            <ac:spMk id="328" creationId="{DB95FA41-AC0C-4DC1-85CB-DEBCC8663962}"/>
          </ac:spMkLst>
        </pc:spChg>
        <pc:spChg chg="add del">
          <ac:chgData name="Sanders Wang" userId="089d73b8-785c-4012-b931-81c632b6c9c7" providerId="ADAL" clId="{5354F822-A9E9-4067-BCDA-0FDA68F60510}" dt="2021-03-11T18:36:51.750" v="7911" actId="478"/>
          <ac:spMkLst>
            <pc:docMk/>
            <pc:sldMk cId="1906394738" sldId="262"/>
            <ac:spMk id="330" creationId="{5A29A8D8-6B07-4FB6-AB81-295CC579E728}"/>
          </ac:spMkLst>
        </pc:spChg>
        <pc:spChg chg="add del">
          <ac:chgData name="Sanders Wang" userId="089d73b8-785c-4012-b931-81c632b6c9c7" providerId="ADAL" clId="{5354F822-A9E9-4067-BCDA-0FDA68F60510}" dt="2021-03-11T18:36:51.750" v="7911" actId="478"/>
          <ac:spMkLst>
            <pc:docMk/>
            <pc:sldMk cId="1906394738" sldId="262"/>
            <ac:spMk id="331" creationId="{F9BC559B-D01D-4561-95D1-6612DBCB1B23}"/>
          </ac:spMkLst>
        </pc:spChg>
        <pc:spChg chg="add del">
          <ac:chgData name="Sanders Wang" userId="089d73b8-785c-4012-b931-81c632b6c9c7" providerId="ADAL" clId="{5354F822-A9E9-4067-BCDA-0FDA68F60510}" dt="2021-03-11T18:36:51.750" v="7911" actId="478"/>
          <ac:spMkLst>
            <pc:docMk/>
            <pc:sldMk cId="1906394738" sldId="262"/>
            <ac:spMk id="333" creationId="{9DA94804-66D1-48CA-8F73-B4FC4E47090C}"/>
          </ac:spMkLst>
        </pc:spChg>
        <pc:spChg chg="add del">
          <ac:chgData name="Sanders Wang" userId="089d73b8-785c-4012-b931-81c632b6c9c7" providerId="ADAL" clId="{5354F822-A9E9-4067-BCDA-0FDA68F60510}" dt="2021-03-11T18:36:51.750" v="7911" actId="478"/>
          <ac:spMkLst>
            <pc:docMk/>
            <pc:sldMk cId="1906394738" sldId="262"/>
            <ac:spMk id="335" creationId="{CB310B40-375C-4C8C-8820-4A298EF9BF6A}"/>
          </ac:spMkLst>
        </pc:spChg>
        <pc:spChg chg="add del">
          <ac:chgData name="Sanders Wang" userId="089d73b8-785c-4012-b931-81c632b6c9c7" providerId="ADAL" clId="{5354F822-A9E9-4067-BCDA-0FDA68F60510}" dt="2021-03-11T18:36:51.750" v="7911" actId="478"/>
          <ac:spMkLst>
            <pc:docMk/>
            <pc:sldMk cId="1906394738" sldId="262"/>
            <ac:spMk id="336" creationId="{C7F719DF-2159-4D40-9229-8DC15100E7A9}"/>
          </ac:spMkLst>
        </pc:spChg>
        <pc:spChg chg="add mod">
          <ac:chgData name="Sanders Wang" userId="089d73b8-785c-4012-b931-81c632b6c9c7" providerId="ADAL" clId="{5354F822-A9E9-4067-BCDA-0FDA68F60510}" dt="2021-03-11T19:25:31.124" v="8613"/>
          <ac:spMkLst>
            <pc:docMk/>
            <pc:sldMk cId="1906394738" sldId="262"/>
            <ac:spMk id="337" creationId="{8BD03211-8B8D-4A5E-848B-04CCC45BFA77}"/>
          </ac:spMkLst>
        </pc:spChg>
        <pc:spChg chg="add del mod">
          <ac:chgData name="Sanders Wang" userId="089d73b8-785c-4012-b931-81c632b6c9c7" providerId="ADAL" clId="{5354F822-A9E9-4067-BCDA-0FDA68F60510}" dt="2021-03-11T19:29:39.579" v="8621" actId="478"/>
          <ac:spMkLst>
            <pc:docMk/>
            <pc:sldMk cId="1906394738" sldId="262"/>
            <ac:spMk id="340" creationId="{87C31818-1465-444C-8D01-B1AFABC07367}"/>
          </ac:spMkLst>
        </pc:spChg>
        <pc:spChg chg="add del mod">
          <ac:chgData name="Sanders Wang" userId="089d73b8-785c-4012-b931-81c632b6c9c7" providerId="ADAL" clId="{5354F822-A9E9-4067-BCDA-0FDA68F60510}" dt="2021-03-11T19:29:42.026" v="8622" actId="478"/>
          <ac:spMkLst>
            <pc:docMk/>
            <pc:sldMk cId="1906394738" sldId="262"/>
            <ac:spMk id="342" creationId="{3A3B709C-9725-4AB8-9605-EA78467B0789}"/>
          </ac:spMkLst>
        </pc:spChg>
        <pc:spChg chg="add del mod">
          <ac:chgData name="Sanders Wang" userId="089d73b8-785c-4012-b931-81c632b6c9c7" providerId="ADAL" clId="{5354F822-A9E9-4067-BCDA-0FDA68F60510}" dt="2021-03-11T19:30:51.625" v="8635" actId="478"/>
          <ac:spMkLst>
            <pc:docMk/>
            <pc:sldMk cId="1906394738" sldId="262"/>
            <ac:spMk id="343" creationId="{82AA0C29-25C4-405C-A6AF-89A0ECE75E39}"/>
          </ac:spMkLst>
        </pc:spChg>
        <pc:spChg chg="add del mod">
          <ac:chgData name="Sanders Wang" userId="089d73b8-785c-4012-b931-81c632b6c9c7" providerId="ADAL" clId="{5354F822-A9E9-4067-BCDA-0FDA68F60510}" dt="2021-03-11T19:30:12.872" v="8629" actId="478"/>
          <ac:spMkLst>
            <pc:docMk/>
            <pc:sldMk cId="1906394738" sldId="262"/>
            <ac:spMk id="349" creationId="{3DC3EFAF-3101-4FB9-818D-714BAF0F01EA}"/>
          </ac:spMkLst>
        </pc:spChg>
        <pc:spChg chg="add del">
          <ac:chgData name="Sanders Wang" userId="089d73b8-785c-4012-b931-81c632b6c9c7" providerId="ADAL" clId="{5354F822-A9E9-4067-BCDA-0FDA68F60510}" dt="2021-03-11T18:36:51.750" v="7911" actId="478"/>
          <ac:spMkLst>
            <pc:docMk/>
            <pc:sldMk cId="1906394738" sldId="262"/>
            <ac:spMk id="351" creationId="{DCBAC85D-62B0-433A-8F36-F22D69AC6D15}"/>
          </ac:spMkLst>
        </pc:spChg>
        <pc:spChg chg="add del">
          <ac:chgData name="Sanders Wang" userId="089d73b8-785c-4012-b931-81c632b6c9c7" providerId="ADAL" clId="{5354F822-A9E9-4067-BCDA-0FDA68F60510}" dt="2021-03-11T18:36:51.750" v="7911" actId="478"/>
          <ac:spMkLst>
            <pc:docMk/>
            <pc:sldMk cId="1906394738" sldId="262"/>
            <ac:spMk id="352" creationId="{63673E39-3EFC-4D81-A0BD-E1537F26C31E}"/>
          </ac:spMkLst>
        </pc:spChg>
        <pc:spChg chg="add del">
          <ac:chgData name="Sanders Wang" userId="089d73b8-785c-4012-b931-81c632b6c9c7" providerId="ADAL" clId="{5354F822-A9E9-4067-BCDA-0FDA68F60510}" dt="2021-03-11T18:36:51.750" v="7911" actId="478"/>
          <ac:spMkLst>
            <pc:docMk/>
            <pc:sldMk cId="1906394738" sldId="262"/>
            <ac:spMk id="354" creationId="{7676321B-A322-434A-9CBD-67FC03075886}"/>
          </ac:spMkLst>
        </pc:spChg>
        <pc:spChg chg="add del">
          <ac:chgData name="Sanders Wang" userId="089d73b8-785c-4012-b931-81c632b6c9c7" providerId="ADAL" clId="{5354F822-A9E9-4067-BCDA-0FDA68F60510}" dt="2021-03-11T18:36:51.750" v="7911" actId="478"/>
          <ac:spMkLst>
            <pc:docMk/>
            <pc:sldMk cId="1906394738" sldId="262"/>
            <ac:spMk id="355" creationId="{24808D35-6E72-4939-86A5-80C955E57034}"/>
          </ac:spMkLst>
        </pc:spChg>
        <pc:spChg chg="add del mod">
          <ac:chgData name="Sanders Wang" userId="089d73b8-785c-4012-b931-81c632b6c9c7" providerId="ADAL" clId="{5354F822-A9E9-4067-BCDA-0FDA68F60510}" dt="2021-03-11T19:30:54.876" v="8636" actId="478"/>
          <ac:spMkLst>
            <pc:docMk/>
            <pc:sldMk cId="1906394738" sldId="262"/>
            <ac:spMk id="357" creationId="{14A76968-6F88-45B5-A042-43AFCE0DC844}"/>
          </ac:spMkLst>
        </pc:spChg>
        <pc:spChg chg="add del mod">
          <ac:chgData name="Sanders Wang" userId="089d73b8-785c-4012-b931-81c632b6c9c7" providerId="ADAL" clId="{5354F822-A9E9-4067-BCDA-0FDA68F60510}" dt="2021-03-11T19:40:46.736" v="8748" actId="478"/>
          <ac:spMkLst>
            <pc:docMk/>
            <pc:sldMk cId="1906394738" sldId="262"/>
            <ac:spMk id="358" creationId="{44DCFB26-4C9B-4CD4-B143-BE054F9944BA}"/>
          </ac:spMkLst>
        </pc:spChg>
        <pc:spChg chg="add mod">
          <ac:chgData name="Sanders Wang" userId="089d73b8-785c-4012-b931-81c632b6c9c7" providerId="ADAL" clId="{5354F822-A9E9-4067-BCDA-0FDA68F60510}" dt="2021-03-11T19:31:10.066" v="8675" actId="1038"/>
          <ac:spMkLst>
            <pc:docMk/>
            <pc:sldMk cId="1906394738" sldId="262"/>
            <ac:spMk id="359" creationId="{40388E73-1DB9-48D4-B02C-D97A314C71DE}"/>
          </ac:spMkLst>
        </pc:spChg>
        <pc:spChg chg="add mod">
          <ac:chgData name="Sanders Wang" userId="089d73b8-785c-4012-b931-81c632b6c9c7" providerId="ADAL" clId="{5354F822-A9E9-4067-BCDA-0FDA68F60510}" dt="2021-03-11T19:31:10.066" v="8675" actId="1038"/>
          <ac:spMkLst>
            <pc:docMk/>
            <pc:sldMk cId="1906394738" sldId="262"/>
            <ac:spMk id="360" creationId="{68C046C8-2035-481B-8EB3-1D3BB3E82DED}"/>
          </ac:spMkLst>
        </pc:spChg>
        <pc:spChg chg="add del">
          <ac:chgData name="Sanders Wang" userId="089d73b8-785c-4012-b931-81c632b6c9c7" providerId="ADAL" clId="{5354F822-A9E9-4067-BCDA-0FDA68F60510}" dt="2021-03-11T18:36:51.750" v="7911" actId="478"/>
          <ac:spMkLst>
            <pc:docMk/>
            <pc:sldMk cId="1906394738" sldId="262"/>
            <ac:spMk id="365" creationId="{6EE9D4DC-6228-4115-92D0-37EB90F5DB50}"/>
          </ac:spMkLst>
        </pc:spChg>
        <pc:spChg chg="add del">
          <ac:chgData name="Sanders Wang" userId="089d73b8-785c-4012-b931-81c632b6c9c7" providerId="ADAL" clId="{5354F822-A9E9-4067-BCDA-0FDA68F60510}" dt="2021-03-11T18:36:51.750" v="7911" actId="478"/>
          <ac:spMkLst>
            <pc:docMk/>
            <pc:sldMk cId="1906394738" sldId="262"/>
            <ac:spMk id="366" creationId="{F32B8C23-BDCC-474A-80D6-FA0BBB1A6C39}"/>
          </ac:spMkLst>
        </pc:spChg>
        <pc:spChg chg="add del">
          <ac:chgData name="Sanders Wang" userId="089d73b8-785c-4012-b931-81c632b6c9c7" providerId="ADAL" clId="{5354F822-A9E9-4067-BCDA-0FDA68F60510}" dt="2021-03-11T18:36:51.750" v="7911" actId="478"/>
          <ac:spMkLst>
            <pc:docMk/>
            <pc:sldMk cId="1906394738" sldId="262"/>
            <ac:spMk id="368" creationId="{9F202DFC-9992-4740-BB2E-BE2BC0221F7C}"/>
          </ac:spMkLst>
        </pc:spChg>
        <pc:spChg chg="add del mod">
          <ac:chgData name="Sanders Wang" userId="089d73b8-785c-4012-b931-81c632b6c9c7" providerId="ADAL" clId="{5354F822-A9E9-4067-BCDA-0FDA68F60510}" dt="2021-03-12T08:14:41.066" v="8788" actId="14100"/>
          <ac:spMkLst>
            <pc:docMk/>
            <pc:sldMk cId="1906394738" sldId="262"/>
            <ac:spMk id="371" creationId="{FD45537A-5D9A-453D-B2B2-86D039D1E6F6}"/>
          </ac:spMkLst>
        </pc:spChg>
        <pc:spChg chg="add del mod">
          <ac:chgData name="Sanders Wang" userId="089d73b8-785c-4012-b931-81c632b6c9c7" providerId="ADAL" clId="{5354F822-A9E9-4067-BCDA-0FDA68F60510}" dt="2021-03-11T19:30:30.533" v="8631" actId="478"/>
          <ac:spMkLst>
            <pc:docMk/>
            <pc:sldMk cId="1906394738" sldId="262"/>
            <ac:spMk id="375" creationId="{4FCDFB1D-D974-49C1-9D6E-4DF154E4E9C0}"/>
          </ac:spMkLst>
        </pc:spChg>
        <pc:spChg chg="add del mod">
          <ac:chgData name="Sanders Wang" userId="089d73b8-785c-4012-b931-81c632b6c9c7" providerId="ADAL" clId="{5354F822-A9E9-4067-BCDA-0FDA68F60510}" dt="2021-03-12T19:56:02.395" v="9036" actId="1036"/>
          <ac:spMkLst>
            <pc:docMk/>
            <pc:sldMk cId="1906394738" sldId="262"/>
            <ac:spMk id="376" creationId="{883F14D6-3F9D-443D-B79A-988EB4F91645}"/>
          </ac:spMkLst>
        </pc:spChg>
        <pc:spChg chg="add del">
          <ac:chgData name="Sanders Wang" userId="089d73b8-785c-4012-b931-81c632b6c9c7" providerId="ADAL" clId="{5354F822-A9E9-4067-BCDA-0FDA68F60510}" dt="2021-03-11T18:36:51.750" v="7911" actId="478"/>
          <ac:spMkLst>
            <pc:docMk/>
            <pc:sldMk cId="1906394738" sldId="262"/>
            <ac:spMk id="378" creationId="{A7B9B004-CCAD-4910-8BA9-ED117AB0E8A7}"/>
          </ac:spMkLst>
        </pc:spChg>
        <pc:spChg chg="add del">
          <ac:chgData name="Sanders Wang" userId="089d73b8-785c-4012-b931-81c632b6c9c7" providerId="ADAL" clId="{5354F822-A9E9-4067-BCDA-0FDA68F60510}" dt="2021-03-11T18:36:51.750" v="7911" actId="478"/>
          <ac:spMkLst>
            <pc:docMk/>
            <pc:sldMk cId="1906394738" sldId="262"/>
            <ac:spMk id="380" creationId="{94016D41-B667-4AF9-BF36-9BE6D0D45E44}"/>
          </ac:spMkLst>
        </pc:spChg>
        <pc:spChg chg="add del mod">
          <ac:chgData name="Sanders Wang" userId="089d73b8-785c-4012-b931-81c632b6c9c7" providerId="ADAL" clId="{5354F822-A9E9-4067-BCDA-0FDA68F60510}" dt="2021-03-11T19:34:12.891" v="8683" actId="478"/>
          <ac:spMkLst>
            <pc:docMk/>
            <pc:sldMk cId="1906394738" sldId="262"/>
            <ac:spMk id="382" creationId="{036BBCBE-7FEA-48CC-B641-1B1838C8A206}"/>
          </ac:spMkLst>
        </pc:spChg>
        <pc:spChg chg="add mod">
          <ac:chgData name="Sanders Wang" userId="089d73b8-785c-4012-b931-81c632b6c9c7" providerId="ADAL" clId="{5354F822-A9E9-4067-BCDA-0FDA68F60510}" dt="2021-03-11T19:40:30.811" v="8745" actId="14100"/>
          <ac:spMkLst>
            <pc:docMk/>
            <pc:sldMk cId="1906394738" sldId="262"/>
            <ac:spMk id="387" creationId="{CC39860C-3E01-45AD-8CBF-37F3011571BF}"/>
          </ac:spMkLst>
        </pc:spChg>
        <pc:spChg chg="add mod">
          <ac:chgData name="Sanders Wang" userId="089d73b8-785c-4012-b931-81c632b6c9c7" providerId="ADAL" clId="{5354F822-A9E9-4067-BCDA-0FDA68F60510}" dt="2021-03-12T19:55:10.133" v="9023" actId="14100"/>
          <ac:spMkLst>
            <pc:docMk/>
            <pc:sldMk cId="1906394738" sldId="262"/>
            <ac:spMk id="388" creationId="{21862F6E-1D7A-41BB-91D9-A3B19B131795}"/>
          </ac:spMkLst>
        </pc:spChg>
        <pc:spChg chg="add mod">
          <ac:chgData name="Sanders Wang" userId="089d73b8-785c-4012-b931-81c632b6c9c7" providerId="ADAL" clId="{5354F822-A9E9-4067-BCDA-0FDA68F60510}" dt="2021-03-11T19:44:30.955" v="8781" actId="14100"/>
          <ac:spMkLst>
            <pc:docMk/>
            <pc:sldMk cId="1906394738" sldId="262"/>
            <ac:spMk id="394" creationId="{57BF87FB-5C2E-4372-BB49-CC9E9450C999}"/>
          </ac:spMkLst>
        </pc:spChg>
        <pc:spChg chg="add del">
          <ac:chgData name="Sanders Wang" userId="089d73b8-785c-4012-b931-81c632b6c9c7" providerId="ADAL" clId="{5354F822-A9E9-4067-BCDA-0FDA68F60510}" dt="2021-03-11T18:37:58.880" v="7919" actId="478"/>
          <ac:spMkLst>
            <pc:docMk/>
            <pc:sldMk cId="1906394738" sldId="262"/>
            <ac:spMk id="399" creationId="{6D4A1A71-CEC4-4B59-B14C-6A57EC2F9813}"/>
          </ac:spMkLst>
        </pc:spChg>
        <pc:spChg chg="add del">
          <ac:chgData name="Sanders Wang" userId="089d73b8-785c-4012-b931-81c632b6c9c7" providerId="ADAL" clId="{5354F822-A9E9-4067-BCDA-0FDA68F60510}" dt="2021-03-11T18:36:51.750" v="7911" actId="478"/>
          <ac:spMkLst>
            <pc:docMk/>
            <pc:sldMk cId="1906394738" sldId="262"/>
            <ac:spMk id="407" creationId="{94B29CFA-239E-4070-BF72-97DA2B5E41F8}"/>
          </ac:spMkLst>
        </pc:spChg>
        <pc:spChg chg="add del mod">
          <ac:chgData name="Sanders Wang" userId="089d73b8-785c-4012-b931-81c632b6c9c7" providerId="ADAL" clId="{5354F822-A9E9-4067-BCDA-0FDA68F60510}" dt="2021-03-11T19:13:34.405" v="8331" actId="1036"/>
          <ac:spMkLst>
            <pc:docMk/>
            <pc:sldMk cId="1906394738" sldId="262"/>
            <ac:spMk id="413" creationId="{D3B9408F-726F-4410-9EEB-91A065956996}"/>
          </ac:spMkLst>
        </pc:spChg>
        <pc:spChg chg="add del mod">
          <ac:chgData name="Sanders Wang" userId="089d73b8-785c-4012-b931-81c632b6c9c7" providerId="ADAL" clId="{5354F822-A9E9-4067-BCDA-0FDA68F60510}" dt="2021-03-11T19:13:34.405" v="8331" actId="1036"/>
          <ac:spMkLst>
            <pc:docMk/>
            <pc:sldMk cId="1906394738" sldId="262"/>
            <ac:spMk id="416" creationId="{DB1BAFF1-E793-4040-A118-00383DDD4251}"/>
          </ac:spMkLst>
        </pc:spChg>
        <pc:spChg chg="add del">
          <ac:chgData name="Sanders Wang" userId="089d73b8-785c-4012-b931-81c632b6c9c7" providerId="ADAL" clId="{5354F822-A9E9-4067-BCDA-0FDA68F60510}" dt="2021-03-11T18:36:51.750" v="7911" actId="478"/>
          <ac:spMkLst>
            <pc:docMk/>
            <pc:sldMk cId="1906394738" sldId="262"/>
            <ac:spMk id="430" creationId="{1A013EFA-BB53-4C74-943E-53B92555A9D8}"/>
          </ac:spMkLst>
        </pc:spChg>
        <pc:spChg chg="add del">
          <ac:chgData name="Sanders Wang" userId="089d73b8-785c-4012-b931-81c632b6c9c7" providerId="ADAL" clId="{5354F822-A9E9-4067-BCDA-0FDA68F60510}" dt="2021-03-11T18:36:51.750" v="7911" actId="478"/>
          <ac:spMkLst>
            <pc:docMk/>
            <pc:sldMk cId="1906394738" sldId="262"/>
            <ac:spMk id="432" creationId="{AB1F3621-8D79-4DBB-8F8A-53F53F7BCCCA}"/>
          </ac:spMkLst>
        </pc:spChg>
        <pc:spChg chg="add del">
          <ac:chgData name="Sanders Wang" userId="089d73b8-785c-4012-b931-81c632b6c9c7" providerId="ADAL" clId="{5354F822-A9E9-4067-BCDA-0FDA68F60510}" dt="2021-03-11T18:36:51.750" v="7911" actId="478"/>
          <ac:spMkLst>
            <pc:docMk/>
            <pc:sldMk cId="1906394738" sldId="262"/>
            <ac:spMk id="436" creationId="{10A15C4C-9DF3-4278-8EDF-6F1D08A65635}"/>
          </ac:spMkLst>
        </pc:spChg>
        <pc:spChg chg="add del">
          <ac:chgData name="Sanders Wang" userId="089d73b8-785c-4012-b931-81c632b6c9c7" providerId="ADAL" clId="{5354F822-A9E9-4067-BCDA-0FDA68F60510}" dt="2021-03-11T18:36:51.750" v="7911" actId="478"/>
          <ac:spMkLst>
            <pc:docMk/>
            <pc:sldMk cId="1906394738" sldId="262"/>
            <ac:spMk id="439" creationId="{6276466A-4F18-49E5-9FD9-45FA55792B56}"/>
          </ac:spMkLst>
        </pc:spChg>
        <pc:spChg chg="add del">
          <ac:chgData name="Sanders Wang" userId="089d73b8-785c-4012-b931-81c632b6c9c7" providerId="ADAL" clId="{5354F822-A9E9-4067-BCDA-0FDA68F60510}" dt="2021-03-11T18:36:51.750" v="7911" actId="478"/>
          <ac:spMkLst>
            <pc:docMk/>
            <pc:sldMk cId="1906394738" sldId="262"/>
            <ac:spMk id="440" creationId="{024BC042-3E7B-4F6B-B0F0-09C9835F5CF9}"/>
          </ac:spMkLst>
        </pc:spChg>
        <pc:spChg chg="add del">
          <ac:chgData name="Sanders Wang" userId="089d73b8-785c-4012-b931-81c632b6c9c7" providerId="ADAL" clId="{5354F822-A9E9-4067-BCDA-0FDA68F60510}" dt="2021-03-11T18:36:51.750" v="7911" actId="478"/>
          <ac:spMkLst>
            <pc:docMk/>
            <pc:sldMk cId="1906394738" sldId="262"/>
            <ac:spMk id="449" creationId="{60A35E5F-A9A1-4DFA-832D-B347C1F0BCC3}"/>
          </ac:spMkLst>
        </pc:spChg>
        <pc:spChg chg="add del">
          <ac:chgData name="Sanders Wang" userId="089d73b8-785c-4012-b931-81c632b6c9c7" providerId="ADAL" clId="{5354F822-A9E9-4067-BCDA-0FDA68F60510}" dt="2021-03-11T18:36:51.750" v="7911" actId="478"/>
          <ac:spMkLst>
            <pc:docMk/>
            <pc:sldMk cId="1906394738" sldId="262"/>
            <ac:spMk id="452" creationId="{1FECC10D-4D90-4570-BF83-33EA46F80A41}"/>
          </ac:spMkLst>
        </pc:spChg>
        <pc:spChg chg="add del mod">
          <ac:chgData name="Sanders Wang" userId="089d73b8-785c-4012-b931-81c632b6c9c7" providerId="ADAL" clId="{5354F822-A9E9-4067-BCDA-0FDA68F60510}" dt="2021-03-11T18:39:13.958" v="7939" actId="478"/>
          <ac:spMkLst>
            <pc:docMk/>
            <pc:sldMk cId="1906394738" sldId="262"/>
            <ac:spMk id="453" creationId="{136072DE-8D71-4BEE-870F-CB97B529CF0A}"/>
          </ac:spMkLst>
        </pc:spChg>
        <pc:spChg chg="add del mod">
          <ac:chgData name="Sanders Wang" userId="089d73b8-785c-4012-b931-81c632b6c9c7" providerId="ADAL" clId="{5354F822-A9E9-4067-BCDA-0FDA68F60510}" dt="2021-03-11T19:13:34.405" v="8331" actId="1036"/>
          <ac:spMkLst>
            <pc:docMk/>
            <pc:sldMk cId="1906394738" sldId="262"/>
            <ac:spMk id="458" creationId="{FFE1903A-D27E-401B-9E52-31F877F52DC3}"/>
          </ac:spMkLst>
        </pc:spChg>
        <pc:spChg chg="add del mod">
          <ac:chgData name="Sanders Wang" userId="089d73b8-785c-4012-b931-81c632b6c9c7" providerId="ADAL" clId="{5354F822-A9E9-4067-BCDA-0FDA68F60510}" dt="2021-03-11T19:13:34.405" v="8331" actId="1036"/>
          <ac:spMkLst>
            <pc:docMk/>
            <pc:sldMk cId="1906394738" sldId="262"/>
            <ac:spMk id="464" creationId="{41AD88D8-789F-4739-AA94-26A99872B743}"/>
          </ac:spMkLst>
        </pc:spChg>
        <pc:spChg chg="add del mod">
          <ac:chgData name="Sanders Wang" userId="089d73b8-785c-4012-b931-81c632b6c9c7" providerId="ADAL" clId="{5354F822-A9E9-4067-BCDA-0FDA68F60510}" dt="2021-03-11T19:13:34.405" v="8331" actId="1036"/>
          <ac:spMkLst>
            <pc:docMk/>
            <pc:sldMk cId="1906394738" sldId="262"/>
            <ac:spMk id="470" creationId="{294202BC-A916-4D7D-8ACB-9FAC035240CE}"/>
          </ac:spMkLst>
        </pc:spChg>
        <pc:spChg chg="mod">
          <ac:chgData name="Sanders Wang" userId="089d73b8-785c-4012-b931-81c632b6c9c7" providerId="ADAL" clId="{5354F822-A9E9-4067-BCDA-0FDA68F60510}" dt="2021-03-11T19:13:34.405" v="8331" actId="1036"/>
          <ac:spMkLst>
            <pc:docMk/>
            <pc:sldMk cId="1906394738" sldId="262"/>
            <ac:spMk id="472" creationId="{E7E7EF34-0E4D-444C-8983-3BB240D97B0D}"/>
          </ac:spMkLst>
        </pc:spChg>
        <pc:spChg chg="mod">
          <ac:chgData name="Sanders Wang" userId="089d73b8-785c-4012-b931-81c632b6c9c7" providerId="ADAL" clId="{5354F822-A9E9-4067-BCDA-0FDA68F60510}" dt="2021-03-12T08:14:44.511" v="8789" actId="14100"/>
          <ac:spMkLst>
            <pc:docMk/>
            <pc:sldMk cId="1906394738" sldId="262"/>
            <ac:spMk id="479" creationId="{FA69665A-41CF-4CA9-A52D-A0B1F1CA803C}"/>
          </ac:spMkLst>
        </pc:spChg>
        <pc:spChg chg="mod">
          <ac:chgData name="Sanders Wang" userId="089d73b8-785c-4012-b931-81c632b6c9c7" providerId="ADAL" clId="{5354F822-A9E9-4067-BCDA-0FDA68F60510}" dt="2021-03-11T19:13:34.405" v="8331" actId="1036"/>
          <ac:spMkLst>
            <pc:docMk/>
            <pc:sldMk cId="1906394738" sldId="262"/>
            <ac:spMk id="482" creationId="{014EED4D-455C-4B0C-9C3A-409979691080}"/>
          </ac:spMkLst>
        </pc:spChg>
        <pc:spChg chg="mod">
          <ac:chgData name="Sanders Wang" userId="089d73b8-785c-4012-b931-81c632b6c9c7" providerId="ADAL" clId="{5354F822-A9E9-4067-BCDA-0FDA68F60510}" dt="2021-03-11T19:13:34.405" v="8331" actId="1036"/>
          <ac:spMkLst>
            <pc:docMk/>
            <pc:sldMk cId="1906394738" sldId="262"/>
            <ac:spMk id="486" creationId="{9C579189-395A-44E9-9AAF-33DAC02ED28D}"/>
          </ac:spMkLst>
        </pc:spChg>
        <pc:spChg chg="mod">
          <ac:chgData name="Sanders Wang" userId="089d73b8-785c-4012-b931-81c632b6c9c7" providerId="ADAL" clId="{5354F822-A9E9-4067-BCDA-0FDA68F60510}" dt="2021-03-11T19:13:34.405" v="8331" actId="1036"/>
          <ac:spMkLst>
            <pc:docMk/>
            <pc:sldMk cId="1906394738" sldId="262"/>
            <ac:spMk id="487" creationId="{C96D1927-F229-45F1-ABEA-5D0D6432C0A4}"/>
          </ac:spMkLst>
        </pc:spChg>
        <pc:spChg chg="mod">
          <ac:chgData name="Sanders Wang" userId="089d73b8-785c-4012-b931-81c632b6c9c7" providerId="ADAL" clId="{5354F822-A9E9-4067-BCDA-0FDA68F60510}" dt="2021-03-11T19:13:34.405" v="8331" actId="1036"/>
          <ac:spMkLst>
            <pc:docMk/>
            <pc:sldMk cId="1906394738" sldId="262"/>
            <ac:spMk id="489" creationId="{D4D79EB2-25CA-4300-8811-46A20566B879}"/>
          </ac:spMkLst>
        </pc:spChg>
        <pc:spChg chg="mod">
          <ac:chgData name="Sanders Wang" userId="089d73b8-785c-4012-b931-81c632b6c9c7" providerId="ADAL" clId="{5354F822-A9E9-4067-BCDA-0FDA68F60510}" dt="2021-03-11T19:13:34.405" v="8331" actId="1036"/>
          <ac:spMkLst>
            <pc:docMk/>
            <pc:sldMk cId="1906394738" sldId="262"/>
            <ac:spMk id="493" creationId="{93E3EB4D-40F1-4FFC-949C-A930016DC821}"/>
          </ac:spMkLst>
        </pc:spChg>
        <pc:spChg chg="add del">
          <ac:chgData name="Sanders Wang" userId="089d73b8-785c-4012-b931-81c632b6c9c7" providerId="ADAL" clId="{5354F822-A9E9-4067-BCDA-0FDA68F60510}" dt="2021-03-11T18:38:01.511" v="7920" actId="478"/>
          <ac:spMkLst>
            <pc:docMk/>
            <pc:sldMk cId="1906394738" sldId="262"/>
            <ac:spMk id="494" creationId="{2CB8E807-5604-45F1-9181-643B99D113E0}"/>
          </ac:spMkLst>
        </pc:spChg>
        <pc:spChg chg="add del">
          <ac:chgData name="Sanders Wang" userId="089d73b8-785c-4012-b931-81c632b6c9c7" providerId="ADAL" clId="{5354F822-A9E9-4067-BCDA-0FDA68F60510}" dt="2021-03-11T18:36:51.750" v="7911" actId="478"/>
          <ac:spMkLst>
            <pc:docMk/>
            <pc:sldMk cId="1906394738" sldId="262"/>
            <ac:spMk id="500" creationId="{98E16777-D22A-4D93-B864-D7527D028F2F}"/>
          </ac:spMkLst>
        </pc:spChg>
        <pc:spChg chg="del">
          <ac:chgData name="Sanders Wang" userId="089d73b8-785c-4012-b931-81c632b6c9c7" providerId="ADAL" clId="{5354F822-A9E9-4067-BCDA-0FDA68F60510}" dt="2021-03-11T18:37:03.174" v="7913" actId="478"/>
          <ac:spMkLst>
            <pc:docMk/>
            <pc:sldMk cId="1906394738" sldId="262"/>
            <ac:spMk id="506" creationId="{49426A5A-C870-4572-8999-99D030405ACC}"/>
          </ac:spMkLst>
        </pc:spChg>
        <pc:spChg chg="add del">
          <ac:chgData name="Sanders Wang" userId="089d73b8-785c-4012-b931-81c632b6c9c7" providerId="ADAL" clId="{5354F822-A9E9-4067-BCDA-0FDA68F60510}" dt="2021-03-11T18:36:51.750" v="7911" actId="478"/>
          <ac:spMkLst>
            <pc:docMk/>
            <pc:sldMk cId="1906394738" sldId="262"/>
            <ac:spMk id="510" creationId="{CCE61A1A-E29B-4219-BB36-ADD94E984768}"/>
          </ac:spMkLst>
        </pc:spChg>
        <pc:spChg chg="add del">
          <ac:chgData name="Sanders Wang" userId="089d73b8-785c-4012-b931-81c632b6c9c7" providerId="ADAL" clId="{5354F822-A9E9-4067-BCDA-0FDA68F60510}" dt="2021-03-11T18:36:51.750" v="7911" actId="478"/>
          <ac:spMkLst>
            <pc:docMk/>
            <pc:sldMk cId="1906394738" sldId="262"/>
            <ac:spMk id="512" creationId="{F457577F-9446-4704-B710-4500D3CE2DE9}"/>
          </ac:spMkLst>
        </pc:spChg>
        <pc:spChg chg="add del">
          <ac:chgData name="Sanders Wang" userId="089d73b8-785c-4012-b931-81c632b6c9c7" providerId="ADAL" clId="{5354F822-A9E9-4067-BCDA-0FDA68F60510}" dt="2021-03-11T18:36:51.750" v="7911" actId="478"/>
          <ac:spMkLst>
            <pc:docMk/>
            <pc:sldMk cId="1906394738" sldId="262"/>
            <ac:spMk id="514" creationId="{D80AFB49-BD15-46D1-AB7F-D0A898260119}"/>
          </ac:spMkLst>
        </pc:spChg>
        <pc:spChg chg="add del">
          <ac:chgData name="Sanders Wang" userId="089d73b8-785c-4012-b931-81c632b6c9c7" providerId="ADAL" clId="{5354F822-A9E9-4067-BCDA-0FDA68F60510}" dt="2021-03-11T18:36:51.750" v="7911" actId="478"/>
          <ac:spMkLst>
            <pc:docMk/>
            <pc:sldMk cId="1906394738" sldId="262"/>
            <ac:spMk id="515" creationId="{4F3C5A56-B5DE-4B41-AE5C-9141874A3376}"/>
          </ac:spMkLst>
        </pc:spChg>
        <pc:spChg chg="add del">
          <ac:chgData name="Sanders Wang" userId="089d73b8-785c-4012-b931-81c632b6c9c7" providerId="ADAL" clId="{5354F822-A9E9-4067-BCDA-0FDA68F60510}" dt="2021-03-11T18:37:31.830" v="7915" actId="478"/>
          <ac:spMkLst>
            <pc:docMk/>
            <pc:sldMk cId="1906394738" sldId="262"/>
            <ac:spMk id="516" creationId="{FC425EE4-5AA0-4F63-B92E-EAEB8F200D22}"/>
          </ac:spMkLst>
        </pc:spChg>
        <pc:spChg chg="add del">
          <ac:chgData name="Sanders Wang" userId="089d73b8-785c-4012-b931-81c632b6c9c7" providerId="ADAL" clId="{5354F822-A9E9-4067-BCDA-0FDA68F60510}" dt="2021-03-11T18:36:51.750" v="7911" actId="478"/>
          <ac:spMkLst>
            <pc:docMk/>
            <pc:sldMk cId="1906394738" sldId="262"/>
            <ac:spMk id="523" creationId="{BEFB12CE-BC74-4D8C-BD8A-6733BEF90248}"/>
          </ac:spMkLst>
        </pc:spChg>
        <pc:spChg chg="add del">
          <ac:chgData name="Sanders Wang" userId="089d73b8-785c-4012-b931-81c632b6c9c7" providerId="ADAL" clId="{5354F822-A9E9-4067-BCDA-0FDA68F60510}" dt="2021-03-11T18:36:51.750" v="7911" actId="478"/>
          <ac:spMkLst>
            <pc:docMk/>
            <pc:sldMk cId="1906394738" sldId="262"/>
            <ac:spMk id="528" creationId="{C25827DD-FFE3-4EE6-95CF-5CB9F83C2353}"/>
          </ac:spMkLst>
        </pc:spChg>
        <pc:spChg chg="add del">
          <ac:chgData name="Sanders Wang" userId="089d73b8-785c-4012-b931-81c632b6c9c7" providerId="ADAL" clId="{5354F822-A9E9-4067-BCDA-0FDA68F60510}" dt="2021-03-11T18:36:51.750" v="7911" actId="478"/>
          <ac:spMkLst>
            <pc:docMk/>
            <pc:sldMk cId="1906394738" sldId="262"/>
            <ac:spMk id="530" creationId="{1220CC62-ECA0-43F0-9C15-5D60034EA9A6}"/>
          </ac:spMkLst>
        </pc:spChg>
        <pc:spChg chg="add del">
          <ac:chgData name="Sanders Wang" userId="089d73b8-785c-4012-b931-81c632b6c9c7" providerId="ADAL" clId="{5354F822-A9E9-4067-BCDA-0FDA68F60510}" dt="2021-03-11T18:36:51.750" v="7911" actId="478"/>
          <ac:spMkLst>
            <pc:docMk/>
            <pc:sldMk cId="1906394738" sldId="262"/>
            <ac:spMk id="531" creationId="{4B3A9C67-E2EA-4700-87AD-DBB534FBD1A3}"/>
          </ac:spMkLst>
        </pc:spChg>
        <pc:spChg chg="add del">
          <ac:chgData name="Sanders Wang" userId="089d73b8-785c-4012-b931-81c632b6c9c7" providerId="ADAL" clId="{5354F822-A9E9-4067-BCDA-0FDA68F60510}" dt="2021-03-11T18:36:51.750" v="7911" actId="478"/>
          <ac:spMkLst>
            <pc:docMk/>
            <pc:sldMk cId="1906394738" sldId="262"/>
            <ac:spMk id="532" creationId="{A4485D62-90AC-408A-B709-9EA94EF95A94}"/>
          </ac:spMkLst>
        </pc:spChg>
        <pc:spChg chg="add del">
          <ac:chgData name="Sanders Wang" userId="089d73b8-785c-4012-b931-81c632b6c9c7" providerId="ADAL" clId="{5354F822-A9E9-4067-BCDA-0FDA68F60510}" dt="2021-03-11T18:36:51.750" v="7911" actId="478"/>
          <ac:spMkLst>
            <pc:docMk/>
            <pc:sldMk cId="1906394738" sldId="262"/>
            <ac:spMk id="538" creationId="{0A471C5F-59A2-44A6-B6A6-878CB74CA974}"/>
          </ac:spMkLst>
        </pc:spChg>
        <pc:spChg chg="add del">
          <ac:chgData name="Sanders Wang" userId="089d73b8-785c-4012-b931-81c632b6c9c7" providerId="ADAL" clId="{5354F822-A9E9-4067-BCDA-0FDA68F60510}" dt="2021-03-11T18:36:51.750" v="7911" actId="478"/>
          <ac:spMkLst>
            <pc:docMk/>
            <pc:sldMk cId="1906394738" sldId="262"/>
            <ac:spMk id="540" creationId="{21CE1213-D568-4E58-BE26-E293C0FA4959}"/>
          </ac:spMkLst>
        </pc:spChg>
        <pc:spChg chg="add del">
          <ac:chgData name="Sanders Wang" userId="089d73b8-785c-4012-b931-81c632b6c9c7" providerId="ADAL" clId="{5354F822-A9E9-4067-BCDA-0FDA68F60510}" dt="2021-03-11T18:36:51.750" v="7911" actId="478"/>
          <ac:spMkLst>
            <pc:docMk/>
            <pc:sldMk cId="1906394738" sldId="262"/>
            <ac:spMk id="541" creationId="{65A5E937-2DEB-40AD-A403-87B81E334E67}"/>
          </ac:spMkLst>
        </pc:spChg>
        <pc:spChg chg="del">
          <ac:chgData name="Sanders Wang" userId="089d73b8-785c-4012-b931-81c632b6c9c7" providerId="ADAL" clId="{5354F822-A9E9-4067-BCDA-0FDA68F60510}" dt="2021-03-11T18:35:45.198" v="7905" actId="478"/>
          <ac:spMkLst>
            <pc:docMk/>
            <pc:sldMk cId="1906394738" sldId="262"/>
            <ac:spMk id="542" creationId="{1A943E5B-8701-44B0-AA90-A81AD32C2328}"/>
          </ac:spMkLst>
        </pc:spChg>
        <pc:picChg chg="add mod">
          <ac:chgData name="Sanders Wang" userId="089d73b8-785c-4012-b931-81c632b6c9c7" providerId="ADAL" clId="{5354F822-A9E9-4067-BCDA-0FDA68F60510}" dt="2021-03-13T15:15:14.718" v="10164" actId="1076"/>
          <ac:picMkLst>
            <pc:docMk/>
            <pc:sldMk cId="1906394738" sldId="262"/>
            <ac:picMk id="90" creationId="{41F3730B-D38E-4DD5-B9C2-9D429724EB91}"/>
          </ac:picMkLst>
        </pc:picChg>
        <pc:picChg chg="add mod">
          <ac:chgData name="Sanders Wang" userId="089d73b8-785c-4012-b931-81c632b6c9c7" providerId="ADAL" clId="{5354F822-A9E9-4067-BCDA-0FDA68F60510}" dt="2021-03-12T19:56:02.395" v="9036" actId="1036"/>
          <ac:picMkLst>
            <pc:docMk/>
            <pc:sldMk cId="1906394738" sldId="262"/>
            <ac:picMk id="91" creationId="{DBB9B0D3-9521-4D89-9A3C-369D0F18C0FD}"/>
          </ac:picMkLst>
        </pc:picChg>
        <pc:picChg chg="add mod">
          <ac:chgData name="Sanders Wang" userId="089d73b8-785c-4012-b931-81c632b6c9c7" providerId="ADAL" clId="{5354F822-A9E9-4067-BCDA-0FDA68F60510}" dt="2021-03-12T19:56:02.395" v="9036" actId="1036"/>
          <ac:picMkLst>
            <pc:docMk/>
            <pc:sldMk cId="1906394738" sldId="262"/>
            <ac:picMk id="92" creationId="{4F8F38D4-4AC2-4C7D-9CB4-B08A1FA3456D}"/>
          </ac:picMkLst>
        </pc:picChg>
        <pc:picChg chg="add mod">
          <ac:chgData name="Sanders Wang" userId="089d73b8-785c-4012-b931-81c632b6c9c7" providerId="ADAL" clId="{5354F822-A9E9-4067-BCDA-0FDA68F60510}" dt="2021-03-12T19:56:02.395" v="9036" actId="1036"/>
          <ac:picMkLst>
            <pc:docMk/>
            <pc:sldMk cId="1906394738" sldId="262"/>
            <ac:picMk id="93" creationId="{F04B97A2-0847-41D9-ACF2-D2370961FDB0}"/>
          </ac:picMkLst>
        </pc:picChg>
        <pc:picChg chg="add mod">
          <ac:chgData name="Sanders Wang" userId="089d73b8-785c-4012-b931-81c632b6c9c7" providerId="ADAL" clId="{5354F822-A9E9-4067-BCDA-0FDA68F60510}" dt="2021-03-12T20:03:48.563" v="9091" actId="1076"/>
          <ac:picMkLst>
            <pc:docMk/>
            <pc:sldMk cId="1906394738" sldId="262"/>
            <ac:picMk id="94" creationId="{2C04C67A-6055-4E36-9F07-B31E5B88F629}"/>
          </ac:picMkLst>
        </pc:picChg>
        <pc:picChg chg="add mod">
          <ac:chgData name="Sanders Wang" userId="089d73b8-785c-4012-b931-81c632b6c9c7" providerId="ADAL" clId="{5354F822-A9E9-4067-BCDA-0FDA68F60510}" dt="2021-03-12T20:03:57.589" v="9094" actId="1076"/>
          <ac:picMkLst>
            <pc:docMk/>
            <pc:sldMk cId="1906394738" sldId="262"/>
            <ac:picMk id="95" creationId="{E28AF0E4-AA11-4689-9BA6-354D45BD7165}"/>
          </ac:picMkLst>
        </pc:picChg>
        <pc:picChg chg="add mod">
          <ac:chgData name="Sanders Wang" userId="089d73b8-785c-4012-b931-81c632b6c9c7" providerId="ADAL" clId="{5354F822-A9E9-4067-BCDA-0FDA68F60510}" dt="2021-03-12T20:04:08.953" v="9097" actId="1076"/>
          <ac:picMkLst>
            <pc:docMk/>
            <pc:sldMk cId="1906394738" sldId="262"/>
            <ac:picMk id="96" creationId="{4B961768-EB62-48DE-88B8-7109DC62DABE}"/>
          </ac:picMkLst>
        </pc:picChg>
        <pc:picChg chg="add del mod">
          <ac:chgData name="Sanders Wang" userId="089d73b8-785c-4012-b931-81c632b6c9c7" providerId="ADAL" clId="{5354F822-A9E9-4067-BCDA-0FDA68F60510}" dt="2021-03-11T18:42:54.841" v="7977" actId="478"/>
          <ac:picMkLst>
            <pc:docMk/>
            <pc:sldMk cId="1906394738" sldId="262"/>
            <ac:picMk id="181" creationId="{2D97F6E1-665F-4A78-A2DD-533C2240F8C0}"/>
          </ac:picMkLst>
        </pc:picChg>
        <pc:picChg chg="add del mod">
          <ac:chgData name="Sanders Wang" userId="089d73b8-785c-4012-b931-81c632b6c9c7" providerId="ADAL" clId="{5354F822-A9E9-4067-BCDA-0FDA68F60510}" dt="2021-03-11T18:42:54.841" v="7977" actId="478"/>
          <ac:picMkLst>
            <pc:docMk/>
            <pc:sldMk cId="1906394738" sldId="262"/>
            <ac:picMk id="184" creationId="{D86BE9E2-9AE3-4459-AB4A-999CDDF40C75}"/>
          </ac:picMkLst>
        </pc:picChg>
        <pc:picChg chg="del">
          <ac:chgData name="Sanders Wang" userId="089d73b8-785c-4012-b931-81c632b6c9c7" providerId="ADAL" clId="{5354F822-A9E9-4067-BCDA-0FDA68F60510}" dt="2021-03-11T18:38:46.721" v="7925" actId="478"/>
          <ac:picMkLst>
            <pc:docMk/>
            <pc:sldMk cId="1906394738" sldId="262"/>
            <ac:picMk id="208" creationId="{C9FD2316-B592-44E1-AB15-980959C4C578}"/>
          </ac:picMkLst>
        </pc:picChg>
        <pc:picChg chg="add del mod">
          <ac:chgData name="Sanders Wang" userId="089d73b8-785c-4012-b931-81c632b6c9c7" providerId="ADAL" clId="{5354F822-A9E9-4067-BCDA-0FDA68F60510}" dt="2021-03-12T20:04:02.459" v="9095" actId="478"/>
          <ac:picMkLst>
            <pc:docMk/>
            <pc:sldMk cId="1906394738" sldId="262"/>
            <ac:picMk id="338" creationId="{E84AC378-DF5C-4202-83F9-54B9964B3308}"/>
          </ac:picMkLst>
        </pc:picChg>
        <pc:picChg chg="add mod">
          <ac:chgData name="Sanders Wang" userId="089d73b8-785c-4012-b931-81c632b6c9c7" providerId="ADAL" clId="{5354F822-A9E9-4067-BCDA-0FDA68F60510}" dt="2021-03-11T19:31:10.066" v="8675" actId="1038"/>
          <ac:picMkLst>
            <pc:docMk/>
            <pc:sldMk cId="1906394738" sldId="262"/>
            <ac:picMk id="339" creationId="{68090A14-7557-40C3-95E3-194F2FB1E963}"/>
          </ac:picMkLst>
        </pc:picChg>
        <pc:picChg chg="add del mod">
          <ac:chgData name="Sanders Wang" userId="089d73b8-785c-4012-b931-81c632b6c9c7" providerId="ADAL" clId="{5354F822-A9E9-4067-BCDA-0FDA68F60510}" dt="2021-03-11T19:29:44.730" v="8623" actId="478"/>
          <ac:picMkLst>
            <pc:docMk/>
            <pc:sldMk cId="1906394738" sldId="262"/>
            <ac:picMk id="345" creationId="{E753A096-5BE6-49C8-8ED2-0A94715A79FB}"/>
          </ac:picMkLst>
        </pc:picChg>
        <pc:picChg chg="add mod ord">
          <ac:chgData name="Sanders Wang" userId="089d73b8-785c-4012-b931-81c632b6c9c7" providerId="ADAL" clId="{5354F822-A9E9-4067-BCDA-0FDA68F60510}" dt="2021-03-13T15:15:14.718" v="10164" actId="1076"/>
          <ac:picMkLst>
            <pc:docMk/>
            <pc:sldMk cId="1906394738" sldId="262"/>
            <ac:picMk id="346" creationId="{AB8452AA-13A8-4B5A-873C-CB5D2DE54661}"/>
          </ac:picMkLst>
        </pc:picChg>
        <pc:picChg chg="add del mod">
          <ac:chgData name="Sanders Wang" userId="089d73b8-785c-4012-b931-81c632b6c9c7" providerId="ADAL" clId="{5354F822-A9E9-4067-BCDA-0FDA68F60510}" dt="2021-03-11T19:30:26.792" v="8630" actId="478"/>
          <ac:picMkLst>
            <pc:docMk/>
            <pc:sldMk cId="1906394738" sldId="262"/>
            <ac:picMk id="348" creationId="{16A00051-501C-4855-B332-CF3D20932372}"/>
          </ac:picMkLst>
        </pc:picChg>
        <pc:picChg chg="add del mod">
          <ac:chgData name="Sanders Wang" userId="089d73b8-785c-4012-b931-81c632b6c9c7" providerId="ADAL" clId="{5354F822-A9E9-4067-BCDA-0FDA68F60510}" dt="2021-03-11T19:34:26.536" v="8687" actId="478"/>
          <ac:picMkLst>
            <pc:docMk/>
            <pc:sldMk cId="1906394738" sldId="262"/>
            <ac:picMk id="353" creationId="{E8AEF03B-27CE-475B-8219-AD349E086431}"/>
          </ac:picMkLst>
        </pc:picChg>
        <pc:picChg chg="add del mod">
          <ac:chgData name="Sanders Wang" userId="089d73b8-785c-4012-b931-81c632b6c9c7" providerId="ADAL" clId="{5354F822-A9E9-4067-BCDA-0FDA68F60510}" dt="2021-03-11T19:29:37.244" v="8620" actId="478"/>
          <ac:picMkLst>
            <pc:docMk/>
            <pc:sldMk cId="1906394738" sldId="262"/>
            <ac:picMk id="356" creationId="{D8714075-2490-43CE-8F23-A79205A24EC3}"/>
          </ac:picMkLst>
        </pc:picChg>
        <pc:picChg chg="add del mod">
          <ac:chgData name="Sanders Wang" userId="089d73b8-785c-4012-b931-81c632b6c9c7" providerId="ADAL" clId="{5354F822-A9E9-4067-BCDA-0FDA68F60510}" dt="2021-03-11T19:29:33.737" v="8619" actId="478"/>
          <ac:picMkLst>
            <pc:docMk/>
            <pc:sldMk cId="1906394738" sldId="262"/>
            <ac:picMk id="361" creationId="{8E671498-53E0-4BA5-A2AC-C32C2FE9717A}"/>
          </ac:picMkLst>
        </pc:picChg>
        <pc:picChg chg="add mod">
          <ac:chgData name="Sanders Wang" userId="089d73b8-785c-4012-b931-81c632b6c9c7" providerId="ADAL" clId="{5354F822-A9E9-4067-BCDA-0FDA68F60510}" dt="2021-03-11T19:31:10.066" v="8675" actId="1038"/>
          <ac:picMkLst>
            <pc:docMk/>
            <pc:sldMk cId="1906394738" sldId="262"/>
            <ac:picMk id="363" creationId="{74FE861C-203B-493A-B33D-25F4A7B012CB}"/>
          </ac:picMkLst>
        </pc:picChg>
        <pc:picChg chg="add mod">
          <ac:chgData name="Sanders Wang" userId="089d73b8-785c-4012-b931-81c632b6c9c7" providerId="ADAL" clId="{5354F822-A9E9-4067-BCDA-0FDA68F60510}" dt="2021-03-11T19:31:10.066" v="8675" actId="1038"/>
          <ac:picMkLst>
            <pc:docMk/>
            <pc:sldMk cId="1906394738" sldId="262"/>
            <ac:picMk id="364" creationId="{601D5C4C-C8F0-4878-B3FE-49A5322C95BF}"/>
          </ac:picMkLst>
        </pc:picChg>
        <pc:picChg chg="add del mod">
          <ac:chgData name="Sanders Wang" userId="089d73b8-785c-4012-b931-81c632b6c9c7" providerId="ADAL" clId="{5354F822-A9E9-4067-BCDA-0FDA68F60510}" dt="2021-03-12T19:55:24.362" v="9026" actId="478"/>
          <ac:picMkLst>
            <pc:docMk/>
            <pc:sldMk cId="1906394738" sldId="262"/>
            <ac:picMk id="369" creationId="{73BD46C1-DD6D-4264-9629-9484DC92D4FF}"/>
          </ac:picMkLst>
        </pc:picChg>
        <pc:picChg chg="add del mod">
          <ac:chgData name="Sanders Wang" userId="089d73b8-785c-4012-b931-81c632b6c9c7" providerId="ADAL" clId="{5354F822-A9E9-4067-BCDA-0FDA68F60510}" dt="2021-03-12T19:55:26.092" v="9027" actId="478"/>
          <ac:picMkLst>
            <pc:docMk/>
            <pc:sldMk cId="1906394738" sldId="262"/>
            <ac:picMk id="373" creationId="{A0ED941C-CCB2-4D6D-BF25-0C75F3769437}"/>
          </ac:picMkLst>
        </pc:picChg>
        <pc:picChg chg="add del mod">
          <ac:chgData name="Sanders Wang" userId="089d73b8-785c-4012-b931-81c632b6c9c7" providerId="ADAL" clId="{5354F822-A9E9-4067-BCDA-0FDA68F60510}" dt="2021-03-12T19:55:28.320" v="9028" actId="478"/>
          <ac:picMkLst>
            <pc:docMk/>
            <pc:sldMk cId="1906394738" sldId="262"/>
            <ac:picMk id="374" creationId="{DA0CF5B0-70AF-4391-99B9-AFF3D0667873}"/>
          </ac:picMkLst>
        </pc:picChg>
        <pc:picChg chg="add del mod">
          <ac:chgData name="Sanders Wang" userId="089d73b8-785c-4012-b931-81c632b6c9c7" providerId="ADAL" clId="{5354F822-A9E9-4067-BCDA-0FDA68F60510}" dt="2021-03-12T19:54:57.904" v="9022" actId="478"/>
          <ac:picMkLst>
            <pc:docMk/>
            <pc:sldMk cId="1906394738" sldId="262"/>
            <ac:picMk id="377" creationId="{D3A9071C-0803-41D2-B916-2DD15E3ABC87}"/>
          </ac:picMkLst>
        </pc:picChg>
        <pc:picChg chg="add mod">
          <ac:chgData name="Sanders Wang" userId="089d73b8-785c-4012-b931-81c632b6c9c7" providerId="ADAL" clId="{5354F822-A9E9-4067-BCDA-0FDA68F60510}" dt="2021-03-11T19:34:40.782" v="8690" actId="1076"/>
          <ac:picMkLst>
            <pc:docMk/>
            <pc:sldMk cId="1906394738" sldId="262"/>
            <ac:picMk id="381" creationId="{2EE6BBEA-227D-496E-A12F-235D9A8D9920}"/>
          </ac:picMkLst>
        </pc:picChg>
        <pc:picChg chg="add mod">
          <ac:chgData name="Sanders Wang" userId="089d73b8-785c-4012-b931-81c632b6c9c7" providerId="ADAL" clId="{5354F822-A9E9-4067-BCDA-0FDA68F60510}" dt="2021-03-11T19:40:23.541" v="8744" actId="1076"/>
          <ac:picMkLst>
            <pc:docMk/>
            <pc:sldMk cId="1906394738" sldId="262"/>
            <ac:picMk id="383" creationId="{461F1D23-8A4D-4E5F-A62B-92E57E85B327}"/>
          </ac:picMkLst>
        </pc:picChg>
        <pc:picChg chg="add mod">
          <ac:chgData name="Sanders Wang" userId="089d73b8-785c-4012-b931-81c632b6c9c7" providerId="ADAL" clId="{5354F822-A9E9-4067-BCDA-0FDA68F60510}" dt="2021-03-13T15:15:19.955" v="10165" actId="1076"/>
          <ac:picMkLst>
            <pc:docMk/>
            <pc:sldMk cId="1906394738" sldId="262"/>
            <ac:picMk id="385" creationId="{6E283050-69C3-492F-BE99-93858C4EF9A3}"/>
          </ac:picMkLst>
        </pc:picChg>
        <pc:picChg chg="add del mod">
          <ac:chgData name="Sanders Wang" userId="089d73b8-785c-4012-b931-81c632b6c9c7" providerId="ADAL" clId="{5354F822-A9E9-4067-BCDA-0FDA68F60510}" dt="2021-03-12T20:03:51.352" v="9092" actId="478"/>
          <ac:picMkLst>
            <pc:docMk/>
            <pc:sldMk cId="1906394738" sldId="262"/>
            <ac:picMk id="389" creationId="{595E0DA9-0A85-4D5F-9D45-1B44CFBCD09E}"/>
          </ac:picMkLst>
        </pc:picChg>
        <pc:picChg chg="add del mod">
          <ac:chgData name="Sanders Wang" userId="089d73b8-785c-4012-b931-81c632b6c9c7" providerId="ADAL" clId="{5354F822-A9E9-4067-BCDA-0FDA68F60510}" dt="2021-03-11T19:39:56.018" v="8740" actId="478"/>
          <ac:picMkLst>
            <pc:docMk/>
            <pc:sldMk cId="1906394738" sldId="262"/>
            <ac:picMk id="390" creationId="{63B93746-2416-4525-B063-F5901E735356}"/>
          </ac:picMkLst>
        </pc:picChg>
        <pc:picChg chg="add del mod">
          <ac:chgData name="Sanders Wang" userId="089d73b8-785c-4012-b931-81c632b6c9c7" providerId="ADAL" clId="{5354F822-A9E9-4067-BCDA-0FDA68F60510}" dt="2021-03-12T20:03:43.937" v="9089" actId="478"/>
          <ac:picMkLst>
            <pc:docMk/>
            <pc:sldMk cId="1906394738" sldId="262"/>
            <ac:picMk id="391" creationId="{3F9B9F83-0AF6-4384-B551-6BB612B8BF9E}"/>
          </ac:picMkLst>
        </pc:picChg>
        <pc:picChg chg="add mod">
          <ac:chgData name="Sanders Wang" userId="089d73b8-785c-4012-b931-81c632b6c9c7" providerId="ADAL" clId="{5354F822-A9E9-4067-BCDA-0FDA68F60510}" dt="2021-03-13T15:15:37.798" v="10166" actId="1076"/>
          <ac:picMkLst>
            <pc:docMk/>
            <pc:sldMk cId="1906394738" sldId="262"/>
            <ac:picMk id="393" creationId="{03D470A4-2175-4132-8D06-D18519620FDC}"/>
          </ac:picMkLst>
        </pc:picChg>
        <pc:cxnChg chg="add del mod">
          <ac:chgData name="Sanders Wang" userId="089d73b8-785c-4012-b931-81c632b6c9c7" providerId="ADAL" clId="{5354F822-A9E9-4067-BCDA-0FDA68F60510}" dt="2021-03-11T18:42:54.841" v="7977" actId="478"/>
          <ac:cxnSpMkLst>
            <pc:docMk/>
            <pc:sldMk cId="1906394738" sldId="262"/>
            <ac:cxnSpMk id="151" creationId="{42E416B7-6D64-473B-A3A4-6E20EBFBB93A}"/>
          </ac:cxnSpMkLst>
        </pc:cxnChg>
        <pc:cxnChg chg="add del mod">
          <ac:chgData name="Sanders Wang" userId="089d73b8-785c-4012-b931-81c632b6c9c7" providerId="ADAL" clId="{5354F822-A9E9-4067-BCDA-0FDA68F60510}" dt="2021-03-11T18:42:54.841" v="7977" actId="478"/>
          <ac:cxnSpMkLst>
            <pc:docMk/>
            <pc:sldMk cId="1906394738" sldId="262"/>
            <ac:cxnSpMk id="153" creationId="{10062F40-FBBD-4CA2-85CE-6CB20989272D}"/>
          </ac:cxnSpMkLst>
        </pc:cxnChg>
        <pc:cxnChg chg="add del mod">
          <ac:chgData name="Sanders Wang" userId="089d73b8-785c-4012-b931-81c632b6c9c7" providerId="ADAL" clId="{5354F822-A9E9-4067-BCDA-0FDA68F60510}" dt="2021-03-11T18:42:54.841" v="7977" actId="478"/>
          <ac:cxnSpMkLst>
            <pc:docMk/>
            <pc:sldMk cId="1906394738" sldId="262"/>
            <ac:cxnSpMk id="159" creationId="{E43D7FB8-6565-4B87-8CE5-472E5E7B42AD}"/>
          </ac:cxnSpMkLst>
        </pc:cxnChg>
        <pc:cxnChg chg="add del mod">
          <ac:chgData name="Sanders Wang" userId="089d73b8-785c-4012-b931-81c632b6c9c7" providerId="ADAL" clId="{5354F822-A9E9-4067-BCDA-0FDA68F60510}" dt="2021-03-11T18:42:54.841" v="7977" actId="478"/>
          <ac:cxnSpMkLst>
            <pc:docMk/>
            <pc:sldMk cId="1906394738" sldId="262"/>
            <ac:cxnSpMk id="166" creationId="{309984B6-AF66-435C-AE0D-5B0C40FDAB0A}"/>
          </ac:cxnSpMkLst>
        </pc:cxnChg>
        <pc:cxnChg chg="add del mod">
          <ac:chgData name="Sanders Wang" userId="089d73b8-785c-4012-b931-81c632b6c9c7" providerId="ADAL" clId="{5354F822-A9E9-4067-BCDA-0FDA68F60510}" dt="2021-03-11T18:42:54.841" v="7977" actId="478"/>
          <ac:cxnSpMkLst>
            <pc:docMk/>
            <pc:sldMk cId="1906394738" sldId="262"/>
            <ac:cxnSpMk id="167" creationId="{E8BF735C-0523-4F04-9EC7-6290A542C1DA}"/>
          </ac:cxnSpMkLst>
        </pc:cxnChg>
        <pc:cxnChg chg="add del mod">
          <ac:chgData name="Sanders Wang" userId="089d73b8-785c-4012-b931-81c632b6c9c7" providerId="ADAL" clId="{5354F822-A9E9-4067-BCDA-0FDA68F60510}" dt="2021-03-11T18:42:54.841" v="7977" actId="478"/>
          <ac:cxnSpMkLst>
            <pc:docMk/>
            <pc:sldMk cId="1906394738" sldId="262"/>
            <ac:cxnSpMk id="168" creationId="{1DCAC499-8884-45A4-940A-D5F10B1B28F8}"/>
          </ac:cxnSpMkLst>
        </pc:cxnChg>
        <pc:cxnChg chg="add del mod">
          <ac:chgData name="Sanders Wang" userId="089d73b8-785c-4012-b931-81c632b6c9c7" providerId="ADAL" clId="{5354F822-A9E9-4067-BCDA-0FDA68F60510}" dt="2021-03-11T18:42:54.841" v="7977" actId="478"/>
          <ac:cxnSpMkLst>
            <pc:docMk/>
            <pc:sldMk cId="1906394738" sldId="262"/>
            <ac:cxnSpMk id="172" creationId="{8246BBB7-C103-4937-A47E-707E258F2846}"/>
          </ac:cxnSpMkLst>
        </pc:cxnChg>
        <pc:cxnChg chg="add del mod">
          <ac:chgData name="Sanders Wang" userId="089d73b8-785c-4012-b931-81c632b6c9c7" providerId="ADAL" clId="{5354F822-A9E9-4067-BCDA-0FDA68F60510}" dt="2021-03-11T18:42:54.841" v="7977" actId="478"/>
          <ac:cxnSpMkLst>
            <pc:docMk/>
            <pc:sldMk cId="1906394738" sldId="262"/>
            <ac:cxnSpMk id="175" creationId="{4A9180AD-976C-4E11-9131-949FDB5B3236}"/>
          </ac:cxnSpMkLst>
        </pc:cxnChg>
        <pc:cxnChg chg="add del mod">
          <ac:chgData name="Sanders Wang" userId="089d73b8-785c-4012-b931-81c632b6c9c7" providerId="ADAL" clId="{5354F822-A9E9-4067-BCDA-0FDA68F60510}" dt="2021-03-11T18:42:54.841" v="7977" actId="478"/>
          <ac:cxnSpMkLst>
            <pc:docMk/>
            <pc:sldMk cId="1906394738" sldId="262"/>
            <ac:cxnSpMk id="178" creationId="{AC74E648-1860-49BA-A95C-E1F6008B17F7}"/>
          </ac:cxnSpMkLst>
        </pc:cxnChg>
        <pc:cxnChg chg="add mod">
          <ac:chgData name="Sanders Wang" userId="089d73b8-785c-4012-b931-81c632b6c9c7" providerId="ADAL" clId="{5354F822-A9E9-4067-BCDA-0FDA68F60510}" dt="2021-03-11T19:13:34.405" v="8331" actId="1036"/>
          <ac:cxnSpMkLst>
            <pc:docMk/>
            <pc:sldMk cId="1906394738" sldId="262"/>
            <ac:cxnSpMk id="197" creationId="{DC35863F-723F-4D19-AD15-F26E41072716}"/>
          </ac:cxnSpMkLst>
        </pc:cxnChg>
        <pc:cxnChg chg="add mod">
          <ac:chgData name="Sanders Wang" userId="089d73b8-785c-4012-b931-81c632b6c9c7" providerId="ADAL" clId="{5354F822-A9E9-4067-BCDA-0FDA68F60510}" dt="2021-03-11T19:17:09.346" v="8493" actId="14100"/>
          <ac:cxnSpMkLst>
            <pc:docMk/>
            <pc:sldMk cId="1906394738" sldId="262"/>
            <ac:cxnSpMk id="201" creationId="{00DD6A5E-8248-40AD-87B6-7777372CD6DD}"/>
          </ac:cxnSpMkLst>
        </pc:cxnChg>
        <pc:cxnChg chg="add del mod">
          <ac:chgData name="Sanders Wang" userId="089d73b8-785c-4012-b931-81c632b6c9c7" providerId="ADAL" clId="{5354F822-A9E9-4067-BCDA-0FDA68F60510}" dt="2021-03-11T18:36:51.750" v="7911" actId="478"/>
          <ac:cxnSpMkLst>
            <pc:docMk/>
            <pc:sldMk cId="1906394738" sldId="262"/>
            <ac:cxnSpMk id="205" creationId="{A2EB9FA0-3DFD-418E-A36A-17ABC4D986C2}"/>
          </ac:cxnSpMkLst>
        </pc:cxnChg>
        <pc:cxnChg chg="add mod">
          <ac:chgData name="Sanders Wang" userId="089d73b8-785c-4012-b931-81c632b6c9c7" providerId="ADAL" clId="{5354F822-A9E9-4067-BCDA-0FDA68F60510}" dt="2021-03-11T19:17:12.981" v="8494" actId="14100"/>
          <ac:cxnSpMkLst>
            <pc:docMk/>
            <pc:sldMk cId="1906394738" sldId="262"/>
            <ac:cxnSpMk id="207" creationId="{F37B9E55-A123-4684-8F73-9F03EBA7B1CA}"/>
          </ac:cxnSpMkLst>
        </pc:cxnChg>
        <pc:cxnChg chg="add mod">
          <ac:chgData name="Sanders Wang" userId="089d73b8-785c-4012-b931-81c632b6c9c7" providerId="ADAL" clId="{5354F822-A9E9-4067-BCDA-0FDA68F60510}" dt="2021-03-11T19:17:49.038" v="8502" actId="14100"/>
          <ac:cxnSpMkLst>
            <pc:docMk/>
            <pc:sldMk cId="1906394738" sldId="262"/>
            <ac:cxnSpMk id="213" creationId="{DDE868EB-A414-4A91-8713-EDEDDC9ECB07}"/>
          </ac:cxnSpMkLst>
        </pc:cxnChg>
        <pc:cxnChg chg="add del mod">
          <ac:chgData name="Sanders Wang" userId="089d73b8-785c-4012-b931-81c632b6c9c7" providerId="ADAL" clId="{5354F822-A9E9-4067-BCDA-0FDA68F60510}" dt="2021-03-11T18:36:51.750" v="7911" actId="478"/>
          <ac:cxnSpMkLst>
            <pc:docMk/>
            <pc:sldMk cId="1906394738" sldId="262"/>
            <ac:cxnSpMk id="215" creationId="{6910626F-F231-41F6-9647-48BFAD793F5E}"/>
          </ac:cxnSpMkLst>
        </pc:cxnChg>
        <pc:cxnChg chg="add del mod">
          <ac:chgData name="Sanders Wang" userId="089d73b8-785c-4012-b931-81c632b6c9c7" providerId="ADAL" clId="{5354F822-A9E9-4067-BCDA-0FDA68F60510}" dt="2021-03-11T18:36:51.750" v="7911" actId="478"/>
          <ac:cxnSpMkLst>
            <pc:docMk/>
            <pc:sldMk cId="1906394738" sldId="262"/>
            <ac:cxnSpMk id="218" creationId="{AC857F93-4A54-4B01-96DF-0BA76AB23651}"/>
          </ac:cxnSpMkLst>
        </pc:cxnChg>
        <pc:cxnChg chg="add del mod">
          <ac:chgData name="Sanders Wang" userId="089d73b8-785c-4012-b931-81c632b6c9c7" providerId="ADAL" clId="{5354F822-A9E9-4067-BCDA-0FDA68F60510}" dt="2021-03-11T18:36:51.750" v="7911" actId="478"/>
          <ac:cxnSpMkLst>
            <pc:docMk/>
            <pc:sldMk cId="1906394738" sldId="262"/>
            <ac:cxnSpMk id="221" creationId="{FADDDBB2-BDA8-43EE-A9DF-9D89A0FDE84F}"/>
          </ac:cxnSpMkLst>
        </pc:cxnChg>
        <pc:cxnChg chg="add mod">
          <ac:chgData name="Sanders Wang" userId="089d73b8-785c-4012-b931-81c632b6c9c7" providerId="ADAL" clId="{5354F822-A9E9-4067-BCDA-0FDA68F60510}" dt="2021-03-11T19:13:34.405" v="8331" actId="1036"/>
          <ac:cxnSpMkLst>
            <pc:docMk/>
            <pc:sldMk cId="1906394738" sldId="262"/>
            <ac:cxnSpMk id="222" creationId="{816747F1-1C2E-471E-835E-760C9EC3ED0C}"/>
          </ac:cxnSpMkLst>
        </pc:cxnChg>
        <pc:cxnChg chg="add del mod">
          <ac:chgData name="Sanders Wang" userId="089d73b8-785c-4012-b931-81c632b6c9c7" providerId="ADAL" clId="{5354F822-A9E9-4067-BCDA-0FDA68F60510}" dt="2021-03-11T18:36:51.750" v="7911" actId="478"/>
          <ac:cxnSpMkLst>
            <pc:docMk/>
            <pc:sldMk cId="1906394738" sldId="262"/>
            <ac:cxnSpMk id="230" creationId="{3B85DBA0-D915-4DA7-A9F7-1F3E588FD94B}"/>
          </ac:cxnSpMkLst>
        </pc:cxnChg>
        <pc:cxnChg chg="add mod">
          <ac:chgData name="Sanders Wang" userId="089d73b8-785c-4012-b931-81c632b6c9c7" providerId="ADAL" clId="{5354F822-A9E9-4067-BCDA-0FDA68F60510}" dt="2021-03-11T19:13:34.405" v="8331" actId="1036"/>
          <ac:cxnSpMkLst>
            <pc:docMk/>
            <pc:sldMk cId="1906394738" sldId="262"/>
            <ac:cxnSpMk id="232" creationId="{364844C1-5CDD-4E8E-B903-BECDE3623626}"/>
          </ac:cxnSpMkLst>
        </pc:cxnChg>
        <pc:cxnChg chg="add del mod">
          <ac:chgData name="Sanders Wang" userId="089d73b8-785c-4012-b931-81c632b6c9c7" providerId="ADAL" clId="{5354F822-A9E9-4067-BCDA-0FDA68F60510}" dt="2021-03-11T18:36:51.750" v="7911" actId="478"/>
          <ac:cxnSpMkLst>
            <pc:docMk/>
            <pc:sldMk cId="1906394738" sldId="262"/>
            <ac:cxnSpMk id="237" creationId="{E7BAEC5F-4904-4C67-9EA1-62C028218823}"/>
          </ac:cxnSpMkLst>
        </pc:cxnChg>
        <pc:cxnChg chg="add mod">
          <ac:chgData name="Sanders Wang" userId="089d73b8-785c-4012-b931-81c632b6c9c7" providerId="ADAL" clId="{5354F822-A9E9-4067-BCDA-0FDA68F60510}" dt="2021-03-11T19:13:34.405" v="8331" actId="1036"/>
          <ac:cxnSpMkLst>
            <pc:docMk/>
            <pc:sldMk cId="1906394738" sldId="262"/>
            <ac:cxnSpMk id="241" creationId="{2EB59CDA-FEEC-4863-952F-58C2DD2077C9}"/>
          </ac:cxnSpMkLst>
        </pc:cxnChg>
        <pc:cxnChg chg="add mod">
          <ac:chgData name="Sanders Wang" userId="089d73b8-785c-4012-b931-81c632b6c9c7" providerId="ADAL" clId="{5354F822-A9E9-4067-BCDA-0FDA68F60510}" dt="2021-03-11T19:13:34.405" v="8331" actId="1036"/>
          <ac:cxnSpMkLst>
            <pc:docMk/>
            <pc:sldMk cId="1906394738" sldId="262"/>
            <ac:cxnSpMk id="249" creationId="{581D50BB-3CCF-4854-A2F8-E047E4B1AB7B}"/>
          </ac:cxnSpMkLst>
        </pc:cxnChg>
        <pc:cxnChg chg="add mod">
          <ac:chgData name="Sanders Wang" userId="089d73b8-785c-4012-b931-81c632b6c9c7" providerId="ADAL" clId="{5354F822-A9E9-4067-BCDA-0FDA68F60510}" dt="2021-03-11T19:13:34.405" v="8331" actId="1036"/>
          <ac:cxnSpMkLst>
            <pc:docMk/>
            <pc:sldMk cId="1906394738" sldId="262"/>
            <ac:cxnSpMk id="255" creationId="{D79CA453-7068-40E6-9B69-2215BD443757}"/>
          </ac:cxnSpMkLst>
        </pc:cxnChg>
        <pc:cxnChg chg="add del mod">
          <ac:chgData name="Sanders Wang" userId="089d73b8-785c-4012-b931-81c632b6c9c7" providerId="ADAL" clId="{5354F822-A9E9-4067-BCDA-0FDA68F60510}" dt="2021-03-11T18:36:51.750" v="7911" actId="478"/>
          <ac:cxnSpMkLst>
            <pc:docMk/>
            <pc:sldMk cId="1906394738" sldId="262"/>
            <ac:cxnSpMk id="264" creationId="{3B9C0667-807D-45C3-BF30-172ED5956D0A}"/>
          </ac:cxnSpMkLst>
        </pc:cxnChg>
        <pc:cxnChg chg="add mod">
          <ac:chgData name="Sanders Wang" userId="089d73b8-785c-4012-b931-81c632b6c9c7" providerId="ADAL" clId="{5354F822-A9E9-4067-BCDA-0FDA68F60510}" dt="2021-03-11T19:42:25.964" v="8770" actId="1036"/>
          <ac:cxnSpMkLst>
            <pc:docMk/>
            <pc:sldMk cId="1906394738" sldId="262"/>
            <ac:cxnSpMk id="267" creationId="{03313087-4892-41ED-97F7-0AE0CF80A672}"/>
          </ac:cxnSpMkLst>
        </pc:cxnChg>
        <pc:cxnChg chg="add mod">
          <ac:chgData name="Sanders Wang" userId="089d73b8-785c-4012-b931-81c632b6c9c7" providerId="ADAL" clId="{5354F822-A9E9-4067-BCDA-0FDA68F60510}" dt="2021-03-11T19:42:25.964" v="8770" actId="1036"/>
          <ac:cxnSpMkLst>
            <pc:docMk/>
            <pc:sldMk cId="1906394738" sldId="262"/>
            <ac:cxnSpMk id="268" creationId="{37600267-B9A2-499C-9778-9B36AD696068}"/>
          </ac:cxnSpMkLst>
        </pc:cxnChg>
        <pc:cxnChg chg="add del mod">
          <ac:chgData name="Sanders Wang" userId="089d73b8-785c-4012-b931-81c632b6c9c7" providerId="ADAL" clId="{5354F822-A9E9-4067-BCDA-0FDA68F60510}" dt="2021-03-11T18:36:51.750" v="7911" actId="478"/>
          <ac:cxnSpMkLst>
            <pc:docMk/>
            <pc:sldMk cId="1906394738" sldId="262"/>
            <ac:cxnSpMk id="270" creationId="{C0A78433-2BE1-4F8C-AC6B-123EA78B1B7E}"/>
          </ac:cxnSpMkLst>
        </pc:cxnChg>
        <pc:cxnChg chg="add del mod">
          <ac:chgData name="Sanders Wang" userId="089d73b8-785c-4012-b931-81c632b6c9c7" providerId="ADAL" clId="{5354F822-A9E9-4067-BCDA-0FDA68F60510}" dt="2021-03-11T18:36:51.750" v="7911" actId="478"/>
          <ac:cxnSpMkLst>
            <pc:docMk/>
            <pc:sldMk cId="1906394738" sldId="262"/>
            <ac:cxnSpMk id="272" creationId="{258CCC42-6494-47EA-A05B-D0040351BA1F}"/>
          </ac:cxnSpMkLst>
        </pc:cxnChg>
        <pc:cxnChg chg="add del mod">
          <ac:chgData name="Sanders Wang" userId="089d73b8-785c-4012-b931-81c632b6c9c7" providerId="ADAL" clId="{5354F822-A9E9-4067-BCDA-0FDA68F60510}" dt="2021-03-11T18:36:51.750" v="7911" actId="478"/>
          <ac:cxnSpMkLst>
            <pc:docMk/>
            <pc:sldMk cId="1906394738" sldId="262"/>
            <ac:cxnSpMk id="278" creationId="{E84D2E1D-830C-440C-BC49-BDB8E9C47E95}"/>
          </ac:cxnSpMkLst>
        </pc:cxnChg>
        <pc:cxnChg chg="add del mod">
          <ac:chgData name="Sanders Wang" userId="089d73b8-785c-4012-b931-81c632b6c9c7" providerId="ADAL" clId="{5354F822-A9E9-4067-BCDA-0FDA68F60510}" dt="2021-03-11T18:36:51.750" v="7911" actId="478"/>
          <ac:cxnSpMkLst>
            <pc:docMk/>
            <pc:sldMk cId="1906394738" sldId="262"/>
            <ac:cxnSpMk id="282" creationId="{FEAF11CF-8348-4D91-89D8-A5143E2C3BBC}"/>
          </ac:cxnSpMkLst>
        </pc:cxnChg>
        <pc:cxnChg chg="add del mod">
          <ac:chgData name="Sanders Wang" userId="089d73b8-785c-4012-b931-81c632b6c9c7" providerId="ADAL" clId="{5354F822-A9E9-4067-BCDA-0FDA68F60510}" dt="2021-03-11T18:36:51.750" v="7911" actId="478"/>
          <ac:cxnSpMkLst>
            <pc:docMk/>
            <pc:sldMk cId="1906394738" sldId="262"/>
            <ac:cxnSpMk id="286" creationId="{FFC14300-919D-434A-AFC5-5D629B8A44F0}"/>
          </ac:cxnSpMkLst>
        </pc:cxnChg>
        <pc:cxnChg chg="add mod">
          <ac:chgData name="Sanders Wang" userId="089d73b8-785c-4012-b931-81c632b6c9c7" providerId="ADAL" clId="{5354F822-A9E9-4067-BCDA-0FDA68F60510}" dt="2021-03-11T19:22:49.584" v="8582" actId="14100"/>
          <ac:cxnSpMkLst>
            <pc:docMk/>
            <pc:sldMk cId="1906394738" sldId="262"/>
            <ac:cxnSpMk id="287" creationId="{0F21ABD7-D175-4493-88A9-F668090E917C}"/>
          </ac:cxnSpMkLst>
        </pc:cxnChg>
        <pc:cxnChg chg="add del mod">
          <ac:chgData name="Sanders Wang" userId="089d73b8-785c-4012-b931-81c632b6c9c7" providerId="ADAL" clId="{5354F822-A9E9-4067-BCDA-0FDA68F60510}" dt="2021-03-11T18:36:51.750" v="7911" actId="478"/>
          <ac:cxnSpMkLst>
            <pc:docMk/>
            <pc:sldMk cId="1906394738" sldId="262"/>
            <ac:cxnSpMk id="295" creationId="{A48E5CAA-35D1-419D-A717-2C0D051AC634}"/>
          </ac:cxnSpMkLst>
        </pc:cxnChg>
        <pc:cxnChg chg="add mod">
          <ac:chgData name="Sanders Wang" userId="089d73b8-785c-4012-b931-81c632b6c9c7" providerId="ADAL" clId="{5354F822-A9E9-4067-BCDA-0FDA68F60510}" dt="2021-03-11T19:42:18.335" v="8758" actId="1076"/>
          <ac:cxnSpMkLst>
            <pc:docMk/>
            <pc:sldMk cId="1906394738" sldId="262"/>
            <ac:cxnSpMk id="301" creationId="{5DCDE0D4-F5EC-47A6-98D1-149F3F1DCB64}"/>
          </ac:cxnSpMkLst>
        </pc:cxnChg>
        <pc:cxnChg chg="add mod">
          <ac:chgData name="Sanders Wang" userId="089d73b8-785c-4012-b931-81c632b6c9c7" providerId="ADAL" clId="{5354F822-A9E9-4067-BCDA-0FDA68F60510}" dt="2021-03-11T19:22:58.901" v="8585" actId="14100"/>
          <ac:cxnSpMkLst>
            <pc:docMk/>
            <pc:sldMk cId="1906394738" sldId="262"/>
            <ac:cxnSpMk id="308" creationId="{136E663D-A051-4D47-B147-D692E18B0F3B}"/>
          </ac:cxnSpMkLst>
        </pc:cxnChg>
        <pc:cxnChg chg="add del mod">
          <ac:chgData name="Sanders Wang" userId="089d73b8-785c-4012-b931-81c632b6c9c7" providerId="ADAL" clId="{5354F822-A9E9-4067-BCDA-0FDA68F60510}" dt="2021-03-11T18:36:51.750" v="7911" actId="478"/>
          <ac:cxnSpMkLst>
            <pc:docMk/>
            <pc:sldMk cId="1906394738" sldId="262"/>
            <ac:cxnSpMk id="313" creationId="{9308BDBE-F621-4876-B8CB-CA95D2710FDD}"/>
          </ac:cxnSpMkLst>
        </pc:cxnChg>
        <pc:cxnChg chg="add del mod">
          <ac:chgData name="Sanders Wang" userId="089d73b8-785c-4012-b931-81c632b6c9c7" providerId="ADAL" clId="{5354F822-A9E9-4067-BCDA-0FDA68F60510}" dt="2021-03-11T18:36:51.750" v="7911" actId="478"/>
          <ac:cxnSpMkLst>
            <pc:docMk/>
            <pc:sldMk cId="1906394738" sldId="262"/>
            <ac:cxnSpMk id="318" creationId="{07A45C21-7592-4FCD-97D9-A90051C6F236}"/>
          </ac:cxnSpMkLst>
        </pc:cxnChg>
        <pc:cxnChg chg="add mod">
          <ac:chgData name="Sanders Wang" userId="089d73b8-785c-4012-b931-81c632b6c9c7" providerId="ADAL" clId="{5354F822-A9E9-4067-BCDA-0FDA68F60510}" dt="2021-03-11T19:24:29.429" v="8603" actId="14100"/>
          <ac:cxnSpMkLst>
            <pc:docMk/>
            <pc:sldMk cId="1906394738" sldId="262"/>
            <ac:cxnSpMk id="322" creationId="{4AB56844-A5B6-4431-BA9C-1B9BBCFB3658}"/>
          </ac:cxnSpMkLst>
        </pc:cxnChg>
        <pc:cxnChg chg="add del mod">
          <ac:chgData name="Sanders Wang" userId="089d73b8-785c-4012-b931-81c632b6c9c7" providerId="ADAL" clId="{5354F822-A9E9-4067-BCDA-0FDA68F60510}" dt="2021-03-11T18:36:51.750" v="7911" actId="478"/>
          <ac:cxnSpMkLst>
            <pc:docMk/>
            <pc:sldMk cId="1906394738" sldId="262"/>
            <ac:cxnSpMk id="325" creationId="{70FCA613-B16B-48F8-8C0E-0835576B1B7C}"/>
          </ac:cxnSpMkLst>
        </pc:cxnChg>
        <pc:cxnChg chg="add del mod">
          <ac:chgData name="Sanders Wang" userId="089d73b8-785c-4012-b931-81c632b6c9c7" providerId="ADAL" clId="{5354F822-A9E9-4067-BCDA-0FDA68F60510}" dt="2021-03-11T18:36:51.750" v="7911" actId="478"/>
          <ac:cxnSpMkLst>
            <pc:docMk/>
            <pc:sldMk cId="1906394738" sldId="262"/>
            <ac:cxnSpMk id="329" creationId="{468A230A-732F-4C3A-8598-41A6260545CB}"/>
          </ac:cxnSpMkLst>
        </pc:cxnChg>
        <pc:cxnChg chg="add del mod">
          <ac:chgData name="Sanders Wang" userId="089d73b8-785c-4012-b931-81c632b6c9c7" providerId="ADAL" clId="{5354F822-A9E9-4067-BCDA-0FDA68F60510}" dt="2021-03-11T18:36:51.750" v="7911" actId="478"/>
          <ac:cxnSpMkLst>
            <pc:docMk/>
            <pc:sldMk cId="1906394738" sldId="262"/>
            <ac:cxnSpMk id="334" creationId="{254E00DB-6E43-4BFA-92EF-4739548DC5FF}"/>
          </ac:cxnSpMkLst>
        </pc:cxnChg>
        <pc:cxnChg chg="add del mod">
          <ac:chgData name="Sanders Wang" userId="089d73b8-785c-4012-b931-81c632b6c9c7" providerId="ADAL" clId="{5354F822-A9E9-4067-BCDA-0FDA68F60510}" dt="2021-03-11T18:36:51.750" v="7911" actId="478"/>
          <ac:cxnSpMkLst>
            <pc:docMk/>
            <pc:sldMk cId="1906394738" sldId="262"/>
            <ac:cxnSpMk id="341" creationId="{203AE8D7-C704-4D4C-BD21-ABD5D2A5771C}"/>
          </ac:cxnSpMkLst>
        </pc:cxnChg>
        <pc:cxnChg chg="add del mod">
          <ac:chgData name="Sanders Wang" userId="089d73b8-785c-4012-b931-81c632b6c9c7" providerId="ADAL" clId="{5354F822-A9E9-4067-BCDA-0FDA68F60510}" dt="2021-03-11T18:36:51.750" v="7911" actId="478"/>
          <ac:cxnSpMkLst>
            <pc:docMk/>
            <pc:sldMk cId="1906394738" sldId="262"/>
            <ac:cxnSpMk id="344" creationId="{880671C4-CB9F-4570-8ECE-2AC1FD120658}"/>
          </ac:cxnSpMkLst>
        </pc:cxnChg>
        <pc:cxnChg chg="add del mod">
          <ac:chgData name="Sanders Wang" userId="089d73b8-785c-4012-b931-81c632b6c9c7" providerId="ADAL" clId="{5354F822-A9E9-4067-BCDA-0FDA68F60510}" dt="2021-03-11T18:36:51.750" v="7911" actId="478"/>
          <ac:cxnSpMkLst>
            <pc:docMk/>
            <pc:sldMk cId="1906394738" sldId="262"/>
            <ac:cxnSpMk id="347" creationId="{2B31DA77-9AFA-44A4-9174-40497C8EF21A}"/>
          </ac:cxnSpMkLst>
        </pc:cxnChg>
        <pc:cxnChg chg="add del">
          <ac:chgData name="Sanders Wang" userId="089d73b8-785c-4012-b931-81c632b6c9c7" providerId="ADAL" clId="{5354F822-A9E9-4067-BCDA-0FDA68F60510}" dt="2021-03-11T18:36:51.750" v="7911" actId="478"/>
          <ac:cxnSpMkLst>
            <pc:docMk/>
            <pc:sldMk cId="1906394738" sldId="262"/>
            <ac:cxnSpMk id="350" creationId="{C97D1599-26A0-4E0B-8724-3DE6D6FF2E41}"/>
          </ac:cxnSpMkLst>
        </pc:cxnChg>
        <pc:cxnChg chg="add del mod">
          <ac:chgData name="Sanders Wang" userId="089d73b8-785c-4012-b931-81c632b6c9c7" providerId="ADAL" clId="{5354F822-A9E9-4067-BCDA-0FDA68F60510}" dt="2021-03-11T18:36:51.750" v="7911" actId="478"/>
          <ac:cxnSpMkLst>
            <pc:docMk/>
            <pc:sldMk cId="1906394738" sldId="262"/>
            <ac:cxnSpMk id="362" creationId="{4DF14D99-4611-405C-A47A-D00984B39B87}"/>
          </ac:cxnSpMkLst>
        </pc:cxnChg>
        <pc:cxnChg chg="add del mod">
          <ac:chgData name="Sanders Wang" userId="089d73b8-785c-4012-b931-81c632b6c9c7" providerId="ADAL" clId="{5354F822-A9E9-4067-BCDA-0FDA68F60510}" dt="2021-03-11T18:36:51.750" v="7911" actId="478"/>
          <ac:cxnSpMkLst>
            <pc:docMk/>
            <pc:sldMk cId="1906394738" sldId="262"/>
            <ac:cxnSpMk id="367" creationId="{0AC608FD-0B43-4D36-822C-4C9AE07373D4}"/>
          </ac:cxnSpMkLst>
        </pc:cxnChg>
        <pc:cxnChg chg="add del mod">
          <ac:chgData name="Sanders Wang" userId="089d73b8-785c-4012-b931-81c632b6c9c7" providerId="ADAL" clId="{5354F822-A9E9-4067-BCDA-0FDA68F60510}" dt="2021-03-11T19:13:34.405" v="8331" actId="1036"/>
          <ac:cxnSpMkLst>
            <pc:docMk/>
            <pc:sldMk cId="1906394738" sldId="262"/>
            <ac:cxnSpMk id="370" creationId="{6126FE16-72A2-4A26-9939-30FA132B074A}"/>
          </ac:cxnSpMkLst>
        </pc:cxnChg>
        <pc:cxnChg chg="mod">
          <ac:chgData name="Sanders Wang" userId="089d73b8-785c-4012-b931-81c632b6c9c7" providerId="ADAL" clId="{5354F822-A9E9-4067-BCDA-0FDA68F60510}" dt="2021-03-12T08:14:44.511" v="8789" actId="14100"/>
          <ac:cxnSpMkLst>
            <pc:docMk/>
            <pc:sldMk cId="1906394738" sldId="262"/>
            <ac:cxnSpMk id="372" creationId="{D6F8F77E-33BB-440D-915A-05E747846820}"/>
          </ac:cxnSpMkLst>
        </pc:cxnChg>
        <pc:cxnChg chg="add del mod">
          <ac:chgData name="Sanders Wang" userId="089d73b8-785c-4012-b931-81c632b6c9c7" providerId="ADAL" clId="{5354F822-A9E9-4067-BCDA-0FDA68F60510}" dt="2021-03-11T18:37:58.880" v="7919" actId="478"/>
          <ac:cxnSpMkLst>
            <pc:docMk/>
            <pc:sldMk cId="1906394738" sldId="262"/>
            <ac:cxnSpMk id="395" creationId="{33E3E487-6953-4708-8A18-CE5F8C6C4528}"/>
          </ac:cxnSpMkLst>
        </pc:cxnChg>
        <pc:cxnChg chg="add del mod">
          <ac:chgData name="Sanders Wang" userId="089d73b8-785c-4012-b931-81c632b6c9c7" providerId="ADAL" clId="{5354F822-A9E9-4067-BCDA-0FDA68F60510}" dt="2021-03-11T18:36:51.750" v="7911" actId="478"/>
          <ac:cxnSpMkLst>
            <pc:docMk/>
            <pc:sldMk cId="1906394738" sldId="262"/>
            <ac:cxnSpMk id="404" creationId="{66EFCA32-84C8-412C-ABA4-D5C92DF9258A}"/>
          </ac:cxnSpMkLst>
        </pc:cxnChg>
        <pc:cxnChg chg="add del mod">
          <ac:chgData name="Sanders Wang" userId="089d73b8-785c-4012-b931-81c632b6c9c7" providerId="ADAL" clId="{5354F822-A9E9-4067-BCDA-0FDA68F60510}" dt="2021-03-11T18:36:51.750" v="7911" actId="478"/>
          <ac:cxnSpMkLst>
            <pc:docMk/>
            <pc:sldMk cId="1906394738" sldId="262"/>
            <ac:cxnSpMk id="418" creationId="{31ADA213-4DEC-4E21-86D6-C9803CEE93D1}"/>
          </ac:cxnSpMkLst>
        </pc:cxnChg>
        <pc:cxnChg chg="add del mod">
          <ac:chgData name="Sanders Wang" userId="089d73b8-785c-4012-b931-81c632b6c9c7" providerId="ADAL" clId="{5354F822-A9E9-4067-BCDA-0FDA68F60510}" dt="2021-03-11T18:37:54.951" v="7918" actId="478"/>
          <ac:cxnSpMkLst>
            <pc:docMk/>
            <pc:sldMk cId="1906394738" sldId="262"/>
            <ac:cxnSpMk id="425" creationId="{DCD9BBE7-A729-4ABC-99EF-205E0255540A}"/>
          </ac:cxnSpMkLst>
        </pc:cxnChg>
        <pc:cxnChg chg="add del mod">
          <ac:chgData name="Sanders Wang" userId="089d73b8-785c-4012-b931-81c632b6c9c7" providerId="ADAL" clId="{5354F822-A9E9-4067-BCDA-0FDA68F60510}" dt="2021-03-11T18:36:51.750" v="7911" actId="478"/>
          <ac:cxnSpMkLst>
            <pc:docMk/>
            <pc:sldMk cId="1906394738" sldId="262"/>
            <ac:cxnSpMk id="435" creationId="{2AECCD73-3E1F-46C7-A66B-6BC955999A1E}"/>
          </ac:cxnSpMkLst>
        </pc:cxnChg>
        <pc:cxnChg chg="add del mod">
          <ac:chgData name="Sanders Wang" userId="089d73b8-785c-4012-b931-81c632b6c9c7" providerId="ADAL" clId="{5354F822-A9E9-4067-BCDA-0FDA68F60510}" dt="2021-03-11T18:36:51.750" v="7911" actId="478"/>
          <ac:cxnSpMkLst>
            <pc:docMk/>
            <pc:sldMk cId="1906394738" sldId="262"/>
            <ac:cxnSpMk id="441" creationId="{A3F54D94-F5AF-4C12-9FEF-C0EF61025366}"/>
          </ac:cxnSpMkLst>
        </pc:cxnChg>
        <pc:cxnChg chg="add del mod">
          <ac:chgData name="Sanders Wang" userId="089d73b8-785c-4012-b931-81c632b6c9c7" providerId="ADAL" clId="{5354F822-A9E9-4067-BCDA-0FDA68F60510}" dt="2021-03-11T18:36:51.750" v="7911" actId="478"/>
          <ac:cxnSpMkLst>
            <pc:docMk/>
            <pc:sldMk cId="1906394738" sldId="262"/>
            <ac:cxnSpMk id="445" creationId="{023FA4DF-C132-40FB-A3BA-3607D4CD2F83}"/>
          </ac:cxnSpMkLst>
        </pc:cxnChg>
        <pc:cxnChg chg="add del mod">
          <ac:chgData name="Sanders Wang" userId="089d73b8-785c-4012-b931-81c632b6c9c7" providerId="ADAL" clId="{5354F822-A9E9-4067-BCDA-0FDA68F60510}" dt="2021-03-11T18:36:51.750" v="7911" actId="478"/>
          <ac:cxnSpMkLst>
            <pc:docMk/>
            <pc:sldMk cId="1906394738" sldId="262"/>
            <ac:cxnSpMk id="450" creationId="{7DE2EDD2-5048-4071-AB67-B09E9325AC21}"/>
          </ac:cxnSpMkLst>
        </pc:cxnChg>
        <pc:cxnChg chg="add del mod">
          <ac:chgData name="Sanders Wang" userId="089d73b8-785c-4012-b931-81c632b6c9c7" providerId="ADAL" clId="{5354F822-A9E9-4067-BCDA-0FDA68F60510}" dt="2021-03-11T19:13:34.405" v="8331" actId="1036"/>
          <ac:cxnSpMkLst>
            <pc:docMk/>
            <pc:sldMk cId="1906394738" sldId="262"/>
            <ac:cxnSpMk id="459" creationId="{DCFE52BE-4757-4F40-AD2F-6995416F5B95}"/>
          </ac:cxnSpMkLst>
        </pc:cxnChg>
        <pc:cxnChg chg="add del mod">
          <ac:chgData name="Sanders Wang" userId="089d73b8-785c-4012-b931-81c632b6c9c7" providerId="ADAL" clId="{5354F822-A9E9-4067-BCDA-0FDA68F60510}" dt="2021-03-11T19:13:34.405" v="8331" actId="1036"/>
          <ac:cxnSpMkLst>
            <pc:docMk/>
            <pc:sldMk cId="1906394738" sldId="262"/>
            <ac:cxnSpMk id="460" creationId="{AF19768E-6651-4BB7-AD32-B87064FB8812}"/>
          </ac:cxnSpMkLst>
        </pc:cxnChg>
        <pc:cxnChg chg="add del mod">
          <ac:chgData name="Sanders Wang" userId="089d73b8-785c-4012-b931-81c632b6c9c7" providerId="ADAL" clId="{5354F822-A9E9-4067-BCDA-0FDA68F60510}" dt="2021-03-11T19:13:34.405" v="8331" actId="1036"/>
          <ac:cxnSpMkLst>
            <pc:docMk/>
            <pc:sldMk cId="1906394738" sldId="262"/>
            <ac:cxnSpMk id="465" creationId="{1FFCA537-67B6-4EA1-A320-7A5DA5267464}"/>
          </ac:cxnSpMkLst>
        </pc:cxnChg>
        <pc:cxnChg chg="mod">
          <ac:chgData name="Sanders Wang" userId="089d73b8-785c-4012-b931-81c632b6c9c7" providerId="ADAL" clId="{5354F822-A9E9-4067-BCDA-0FDA68F60510}" dt="2021-03-11T19:13:34.405" v="8331" actId="1036"/>
          <ac:cxnSpMkLst>
            <pc:docMk/>
            <pc:sldMk cId="1906394738" sldId="262"/>
            <ac:cxnSpMk id="473" creationId="{EC96661D-37C2-4CAE-B16E-81FF5F5A0A1C}"/>
          </ac:cxnSpMkLst>
        </pc:cxnChg>
        <pc:cxnChg chg="mod">
          <ac:chgData name="Sanders Wang" userId="089d73b8-785c-4012-b931-81c632b6c9c7" providerId="ADAL" clId="{5354F822-A9E9-4067-BCDA-0FDA68F60510}" dt="2021-03-11T19:13:34.405" v="8331" actId="1036"/>
          <ac:cxnSpMkLst>
            <pc:docMk/>
            <pc:sldMk cId="1906394738" sldId="262"/>
            <ac:cxnSpMk id="483" creationId="{77F9C09F-A46D-4849-86D8-D5CCA2A436EB}"/>
          </ac:cxnSpMkLst>
        </pc:cxnChg>
        <pc:cxnChg chg="mod">
          <ac:chgData name="Sanders Wang" userId="089d73b8-785c-4012-b931-81c632b6c9c7" providerId="ADAL" clId="{5354F822-A9E9-4067-BCDA-0FDA68F60510}" dt="2021-03-11T19:19:31.126" v="8544" actId="14100"/>
          <ac:cxnSpMkLst>
            <pc:docMk/>
            <pc:sldMk cId="1906394738" sldId="262"/>
            <ac:cxnSpMk id="490" creationId="{B10B8CF8-01BC-4F89-8397-6CEDBC539515}"/>
          </ac:cxnSpMkLst>
        </pc:cxnChg>
        <pc:cxnChg chg="add del mod">
          <ac:chgData name="Sanders Wang" userId="089d73b8-785c-4012-b931-81c632b6c9c7" providerId="ADAL" clId="{5354F822-A9E9-4067-BCDA-0FDA68F60510}" dt="2021-03-11T18:36:51.750" v="7911" actId="478"/>
          <ac:cxnSpMkLst>
            <pc:docMk/>
            <pc:sldMk cId="1906394738" sldId="262"/>
            <ac:cxnSpMk id="501" creationId="{3F31A20D-3530-4E17-975A-D466186363CD}"/>
          </ac:cxnSpMkLst>
        </pc:cxnChg>
        <pc:cxnChg chg="add del mod">
          <ac:chgData name="Sanders Wang" userId="089d73b8-785c-4012-b931-81c632b6c9c7" providerId="ADAL" clId="{5354F822-A9E9-4067-BCDA-0FDA68F60510}" dt="2021-03-11T18:36:51.750" v="7911" actId="478"/>
          <ac:cxnSpMkLst>
            <pc:docMk/>
            <pc:sldMk cId="1906394738" sldId="262"/>
            <ac:cxnSpMk id="517" creationId="{46DBC504-DED1-4A5C-831E-C2AE0CCE419E}"/>
          </ac:cxnSpMkLst>
        </pc:cxnChg>
        <pc:cxnChg chg="add del mod">
          <ac:chgData name="Sanders Wang" userId="089d73b8-785c-4012-b931-81c632b6c9c7" providerId="ADAL" clId="{5354F822-A9E9-4067-BCDA-0FDA68F60510}" dt="2021-03-11T18:36:51.750" v="7911" actId="478"/>
          <ac:cxnSpMkLst>
            <pc:docMk/>
            <pc:sldMk cId="1906394738" sldId="262"/>
            <ac:cxnSpMk id="525" creationId="{D7903CB1-22DA-4EA2-82D3-F4BD8CA6D2CE}"/>
          </ac:cxnSpMkLst>
        </pc:cxnChg>
        <pc:cxnChg chg="add del mod">
          <ac:chgData name="Sanders Wang" userId="089d73b8-785c-4012-b931-81c632b6c9c7" providerId="ADAL" clId="{5354F822-A9E9-4067-BCDA-0FDA68F60510}" dt="2021-03-11T18:36:51.750" v="7911" actId="478"/>
          <ac:cxnSpMkLst>
            <pc:docMk/>
            <pc:sldMk cId="1906394738" sldId="262"/>
            <ac:cxnSpMk id="533" creationId="{0B819850-88CD-4ACC-93B5-617A2ED1EE57}"/>
          </ac:cxnSpMkLst>
        </pc:cxnChg>
      </pc:sldChg>
      <pc:sldChg chg="addSp delSp modSp new mod">
        <pc:chgData name="Sanders Wang" userId="089d73b8-785c-4012-b931-81c632b6c9c7" providerId="ADAL" clId="{5354F822-A9E9-4067-BCDA-0FDA68F60510}" dt="2021-03-13T13:20:16.685" v="9732" actId="166"/>
        <pc:sldMkLst>
          <pc:docMk/>
          <pc:sldMk cId="2350540821" sldId="263"/>
        </pc:sldMkLst>
        <pc:spChg chg="add mod">
          <ac:chgData name="Sanders Wang" userId="089d73b8-785c-4012-b931-81c632b6c9c7" providerId="ADAL" clId="{5354F822-A9E9-4067-BCDA-0FDA68F60510}" dt="2021-03-13T12:36:37.143" v="9410" actId="1037"/>
          <ac:spMkLst>
            <pc:docMk/>
            <pc:sldMk cId="2350540821" sldId="263"/>
            <ac:spMk id="4" creationId="{33A53D57-6552-4596-814B-1F2E00A5D28B}"/>
          </ac:spMkLst>
        </pc:spChg>
        <pc:spChg chg="add mod">
          <ac:chgData name="Sanders Wang" userId="089d73b8-785c-4012-b931-81c632b6c9c7" providerId="ADAL" clId="{5354F822-A9E9-4067-BCDA-0FDA68F60510}" dt="2021-03-13T12:36:37.143" v="9410" actId="1037"/>
          <ac:spMkLst>
            <pc:docMk/>
            <pc:sldMk cId="2350540821" sldId="263"/>
            <ac:spMk id="5" creationId="{A69F9F5D-2410-467D-A624-3F6B0990C059}"/>
          </ac:spMkLst>
        </pc:spChg>
        <pc:spChg chg="add mod">
          <ac:chgData name="Sanders Wang" userId="089d73b8-785c-4012-b931-81c632b6c9c7" providerId="ADAL" clId="{5354F822-A9E9-4067-BCDA-0FDA68F60510}" dt="2021-03-13T12:36:37.143" v="9410" actId="1037"/>
          <ac:spMkLst>
            <pc:docMk/>
            <pc:sldMk cId="2350540821" sldId="263"/>
            <ac:spMk id="6" creationId="{1E9EFDF4-6549-4571-961B-10E0A043A68C}"/>
          </ac:spMkLst>
        </pc:spChg>
        <pc:spChg chg="add mod">
          <ac:chgData name="Sanders Wang" userId="089d73b8-785c-4012-b931-81c632b6c9c7" providerId="ADAL" clId="{5354F822-A9E9-4067-BCDA-0FDA68F60510}" dt="2021-03-13T12:36:37.143" v="9410" actId="1037"/>
          <ac:spMkLst>
            <pc:docMk/>
            <pc:sldMk cId="2350540821" sldId="263"/>
            <ac:spMk id="7" creationId="{EC74A8AC-6695-4A2F-AC09-D5BB050E03E5}"/>
          </ac:spMkLst>
        </pc:spChg>
        <pc:spChg chg="add mod">
          <ac:chgData name="Sanders Wang" userId="089d73b8-785c-4012-b931-81c632b6c9c7" providerId="ADAL" clId="{5354F822-A9E9-4067-BCDA-0FDA68F60510}" dt="2021-03-13T12:36:37.143" v="9410" actId="1037"/>
          <ac:spMkLst>
            <pc:docMk/>
            <pc:sldMk cId="2350540821" sldId="263"/>
            <ac:spMk id="8" creationId="{01B61DE1-B873-46C1-B1A1-04CAC3FF4BAB}"/>
          </ac:spMkLst>
        </pc:spChg>
        <pc:spChg chg="add del mod">
          <ac:chgData name="Sanders Wang" userId="089d73b8-785c-4012-b931-81c632b6c9c7" providerId="ADAL" clId="{5354F822-A9E9-4067-BCDA-0FDA68F60510}" dt="2021-03-13T12:35:17.940" v="9386" actId="478"/>
          <ac:spMkLst>
            <pc:docMk/>
            <pc:sldMk cId="2350540821" sldId="263"/>
            <ac:spMk id="9" creationId="{52B7B72B-0C16-4155-877E-0D42CB7EB581}"/>
          </ac:spMkLst>
        </pc:spChg>
        <pc:spChg chg="add mod">
          <ac:chgData name="Sanders Wang" userId="089d73b8-785c-4012-b931-81c632b6c9c7" providerId="ADAL" clId="{5354F822-A9E9-4067-BCDA-0FDA68F60510}" dt="2021-03-13T12:36:37.143" v="9410" actId="1037"/>
          <ac:spMkLst>
            <pc:docMk/>
            <pc:sldMk cId="2350540821" sldId="263"/>
            <ac:spMk id="13" creationId="{9F316522-D1FB-40D3-8504-78A8884FC85D}"/>
          </ac:spMkLst>
        </pc:spChg>
        <pc:spChg chg="add del mod">
          <ac:chgData name="Sanders Wang" userId="089d73b8-785c-4012-b931-81c632b6c9c7" providerId="ADAL" clId="{5354F822-A9E9-4067-BCDA-0FDA68F60510}" dt="2021-03-13T12:35:36.370" v="9390" actId="478"/>
          <ac:spMkLst>
            <pc:docMk/>
            <pc:sldMk cId="2350540821" sldId="263"/>
            <ac:spMk id="14" creationId="{568EB223-1E03-415C-9E49-0292DED8437B}"/>
          </ac:spMkLst>
        </pc:spChg>
        <pc:spChg chg="add mod">
          <ac:chgData name="Sanders Wang" userId="089d73b8-785c-4012-b931-81c632b6c9c7" providerId="ADAL" clId="{5354F822-A9E9-4067-BCDA-0FDA68F60510}" dt="2021-03-13T12:47:07.570" v="9520" actId="1076"/>
          <ac:spMkLst>
            <pc:docMk/>
            <pc:sldMk cId="2350540821" sldId="263"/>
            <ac:spMk id="16" creationId="{01B8D38B-4281-49C5-8204-E0A2103728E6}"/>
          </ac:spMkLst>
        </pc:spChg>
        <pc:spChg chg="add mod">
          <ac:chgData name="Sanders Wang" userId="089d73b8-785c-4012-b931-81c632b6c9c7" providerId="ADAL" clId="{5354F822-A9E9-4067-BCDA-0FDA68F60510}" dt="2021-03-13T12:36:37.143" v="9410" actId="1037"/>
          <ac:spMkLst>
            <pc:docMk/>
            <pc:sldMk cId="2350540821" sldId="263"/>
            <ac:spMk id="17" creationId="{A680E897-4FA5-4580-AA74-A54BD593C76B}"/>
          </ac:spMkLst>
        </pc:spChg>
        <pc:spChg chg="add mod">
          <ac:chgData name="Sanders Wang" userId="089d73b8-785c-4012-b931-81c632b6c9c7" providerId="ADAL" clId="{5354F822-A9E9-4067-BCDA-0FDA68F60510}" dt="2021-03-13T12:36:37.143" v="9410" actId="1037"/>
          <ac:spMkLst>
            <pc:docMk/>
            <pc:sldMk cId="2350540821" sldId="263"/>
            <ac:spMk id="18" creationId="{5616FD9A-99A4-4152-97A1-A353523EE59E}"/>
          </ac:spMkLst>
        </pc:spChg>
        <pc:spChg chg="add mod">
          <ac:chgData name="Sanders Wang" userId="089d73b8-785c-4012-b931-81c632b6c9c7" providerId="ADAL" clId="{5354F822-A9E9-4067-BCDA-0FDA68F60510}" dt="2021-03-13T12:36:37.143" v="9410" actId="1037"/>
          <ac:spMkLst>
            <pc:docMk/>
            <pc:sldMk cId="2350540821" sldId="263"/>
            <ac:spMk id="19" creationId="{4C37A2BE-606D-4124-8D96-4A494725B8DB}"/>
          </ac:spMkLst>
        </pc:spChg>
        <pc:spChg chg="add mod">
          <ac:chgData name="Sanders Wang" userId="089d73b8-785c-4012-b931-81c632b6c9c7" providerId="ADAL" clId="{5354F822-A9E9-4067-BCDA-0FDA68F60510}" dt="2021-03-13T12:36:37.143" v="9410" actId="1037"/>
          <ac:spMkLst>
            <pc:docMk/>
            <pc:sldMk cId="2350540821" sldId="263"/>
            <ac:spMk id="20" creationId="{953AC3AD-2D12-408C-840A-5FFC2476CBA2}"/>
          </ac:spMkLst>
        </pc:spChg>
        <pc:spChg chg="add mod">
          <ac:chgData name="Sanders Wang" userId="089d73b8-785c-4012-b931-81c632b6c9c7" providerId="ADAL" clId="{5354F822-A9E9-4067-BCDA-0FDA68F60510}" dt="2021-03-13T12:36:37.143" v="9410" actId="1037"/>
          <ac:spMkLst>
            <pc:docMk/>
            <pc:sldMk cId="2350540821" sldId="263"/>
            <ac:spMk id="21" creationId="{0DEF94D4-6CA6-4A95-BEB3-5E61BBFEEB82}"/>
          </ac:spMkLst>
        </pc:spChg>
        <pc:spChg chg="add mod">
          <ac:chgData name="Sanders Wang" userId="089d73b8-785c-4012-b931-81c632b6c9c7" providerId="ADAL" clId="{5354F822-A9E9-4067-BCDA-0FDA68F60510}" dt="2021-03-13T12:36:37.143" v="9410" actId="1037"/>
          <ac:spMkLst>
            <pc:docMk/>
            <pc:sldMk cId="2350540821" sldId="263"/>
            <ac:spMk id="22" creationId="{80A49A50-0A51-4E53-BEFF-57C355711813}"/>
          </ac:spMkLst>
        </pc:spChg>
        <pc:spChg chg="add mod">
          <ac:chgData name="Sanders Wang" userId="089d73b8-785c-4012-b931-81c632b6c9c7" providerId="ADAL" clId="{5354F822-A9E9-4067-BCDA-0FDA68F60510}" dt="2021-03-13T12:36:37.143" v="9410" actId="1037"/>
          <ac:spMkLst>
            <pc:docMk/>
            <pc:sldMk cId="2350540821" sldId="263"/>
            <ac:spMk id="26" creationId="{F62F4C4C-52C4-4088-B24B-F5DD74E2BB35}"/>
          </ac:spMkLst>
        </pc:spChg>
        <pc:spChg chg="add mod">
          <ac:chgData name="Sanders Wang" userId="089d73b8-785c-4012-b931-81c632b6c9c7" providerId="ADAL" clId="{5354F822-A9E9-4067-BCDA-0FDA68F60510}" dt="2021-03-13T12:36:37.143" v="9410" actId="1037"/>
          <ac:spMkLst>
            <pc:docMk/>
            <pc:sldMk cId="2350540821" sldId="263"/>
            <ac:spMk id="27" creationId="{BBD6F5EA-F100-4657-9664-D1520AD77396}"/>
          </ac:spMkLst>
        </pc:spChg>
        <pc:spChg chg="mod">
          <ac:chgData name="Sanders Wang" userId="089d73b8-785c-4012-b931-81c632b6c9c7" providerId="ADAL" clId="{5354F822-A9E9-4067-BCDA-0FDA68F60510}" dt="2021-03-13T12:34:56.863" v="9382"/>
          <ac:spMkLst>
            <pc:docMk/>
            <pc:sldMk cId="2350540821" sldId="263"/>
            <ac:spMk id="36" creationId="{DCB9D985-D941-4C5F-94A8-1D524C41B4FD}"/>
          </ac:spMkLst>
        </pc:spChg>
        <pc:spChg chg="add del mod">
          <ac:chgData name="Sanders Wang" userId="089d73b8-785c-4012-b931-81c632b6c9c7" providerId="ADAL" clId="{5354F822-A9E9-4067-BCDA-0FDA68F60510}" dt="2021-03-13T12:35:29.344" v="9389" actId="478"/>
          <ac:spMkLst>
            <pc:docMk/>
            <pc:sldMk cId="2350540821" sldId="263"/>
            <ac:spMk id="38" creationId="{B53D5D4B-AC53-4A3A-AE26-47955D4B9159}"/>
          </ac:spMkLst>
        </pc:spChg>
        <pc:spChg chg="add mod">
          <ac:chgData name="Sanders Wang" userId="089d73b8-785c-4012-b931-81c632b6c9c7" providerId="ADAL" clId="{5354F822-A9E9-4067-BCDA-0FDA68F60510}" dt="2021-03-13T12:37:02.128" v="9416" actId="20577"/>
          <ac:spMkLst>
            <pc:docMk/>
            <pc:sldMk cId="2350540821" sldId="263"/>
            <ac:spMk id="41" creationId="{005FDA72-0404-4659-A1A2-38A89439351C}"/>
          </ac:spMkLst>
        </pc:spChg>
        <pc:spChg chg="add mod">
          <ac:chgData name="Sanders Wang" userId="089d73b8-785c-4012-b931-81c632b6c9c7" providerId="ADAL" clId="{5354F822-A9E9-4067-BCDA-0FDA68F60510}" dt="2021-03-13T12:57:07.692" v="9609" actId="14100"/>
          <ac:spMkLst>
            <pc:docMk/>
            <pc:sldMk cId="2350540821" sldId="263"/>
            <ac:spMk id="44" creationId="{10AA23FF-AE9C-4155-8917-DB5B6D3074B2}"/>
          </ac:spMkLst>
        </pc:spChg>
        <pc:spChg chg="add del mod">
          <ac:chgData name="Sanders Wang" userId="089d73b8-785c-4012-b931-81c632b6c9c7" providerId="ADAL" clId="{5354F822-A9E9-4067-BCDA-0FDA68F60510}" dt="2021-03-13T12:56:52.061" v="9603" actId="478"/>
          <ac:spMkLst>
            <pc:docMk/>
            <pc:sldMk cId="2350540821" sldId="263"/>
            <ac:spMk id="45" creationId="{D1774F64-00EE-46D2-AE03-927E44DA99E7}"/>
          </ac:spMkLst>
        </pc:spChg>
        <pc:spChg chg="add del mod">
          <ac:chgData name="Sanders Wang" userId="089d73b8-785c-4012-b931-81c632b6c9c7" providerId="ADAL" clId="{5354F822-A9E9-4067-BCDA-0FDA68F60510}" dt="2021-03-13T12:44:37.199" v="9493" actId="478"/>
          <ac:spMkLst>
            <pc:docMk/>
            <pc:sldMk cId="2350540821" sldId="263"/>
            <ac:spMk id="46" creationId="{A61A6703-E9F8-4FE9-95F3-13D77EFBBF2F}"/>
          </ac:spMkLst>
        </pc:spChg>
        <pc:spChg chg="add del mod">
          <ac:chgData name="Sanders Wang" userId="089d73b8-785c-4012-b931-81c632b6c9c7" providerId="ADAL" clId="{5354F822-A9E9-4067-BCDA-0FDA68F60510}" dt="2021-03-13T12:38:14.587" v="9429" actId="478"/>
          <ac:spMkLst>
            <pc:docMk/>
            <pc:sldMk cId="2350540821" sldId="263"/>
            <ac:spMk id="50" creationId="{985BAD10-7B0D-4526-A339-93B900917118}"/>
          </ac:spMkLst>
        </pc:spChg>
        <pc:spChg chg="add del mod">
          <ac:chgData name="Sanders Wang" userId="089d73b8-785c-4012-b931-81c632b6c9c7" providerId="ADAL" clId="{5354F822-A9E9-4067-BCDA-0FDA68F60510}" dt="2021-03-13T12:38:37.744" v="9433" actId="478"/>
          <ac:spMkLst>
            <pc:docMk/>
            <pc:sldMk cId="2350540821" sldId="263"/>
            <ac:spMk id="51" creationId="{6BDBE6C6-A5EC-4749-9899-D8DF48B54448}"/>
          </ac:spMkLst>
        </pc:spChg>
        <pc:spChg chg="add del mod">
          <ac:chgData name="Sanders Wang" userId="089d73b8-785c-4012-b931-81c632b6c9c7" providerId="ADAL" clId="{5354F822-A9E9-4067-BCDA-0FDA68F60510}" dt="2021-03-13T12:38:46.682" v="9435" actId="478"/>
          <ac:spMkLst>
            <pc:docMk/>
            <pc:sldMk cId="2350540821" sldId="263"/>
            <ac:spMk id="52" creationId="{264FA6FA-D662-422F-B518-45A28D51F1E9}"/>
          </ac:spMkLst>
        </pc:spChg>
        <pc:spChg chg="add del mod">
          <ac:chgData name="Sanders Wang" userId="089d73b8-785c-4012-b931-81c632b6c9c7" providerId="ADAL" clId="{5354F822-A9E9-4067-BCDA-0FDA68F60510}" dt="2021-03-13T12:38:52.698" v="9436" actId="478"/>
          <ac:spMkLst>
            <pc:docMk/>
            <pc:sldMk cId="2350540821" sldId="263"/>
            <ac:spMk id="53" creationId="{F4C84F4A-70D0-4DA7-A1A0-53A81C08C0F7}"/>
          </ac:spMkLst>
        </pc:spChg>
        <pc:spChg chg="add del mod">
          <ac:chgData name="Sanders Wang" userId="089d73b8-785c-4012-b931-81c632b6c9c7" providerId="ADAL" clId="{5354F822-A9E9-4067-BCDA-0FDA68F60510}" dt="2021-03-13T12:38:04.918" v="9427" actId="478"/>
          <ac:spMkLst>
            <pc:docMk/>
            <pc:sldMk cId="2350540821" sldId="263"/>
            <ac:spMk id="56" creationId="{62E7884A-C3D5-4FC8-8521-749DF2DB1AE2}"/>
          </ac:spMkLst>
        </pc:spChg>
        <pc:spChg chg="add mod">
          <ac:chgData name="Sanders Wang" userId="089d73b8-785c-4012-b931-81c632b6c9c7" providerId="ADAL" clId="{5354F822-A9E9-4067-BCDA-0FDA68F60510}" dt="2021-03-13T12:37:48.091" v="9421" actId="571"/>
          <ac:spMkLst>
            <pc:docMk/>
            <pc:sldMk cId="2350540821" sldId="263"/>
            <ac:spMk id="57" creationId="{DE62D7E6-3A93-4498-AC80-1DB9B8E4E1C1}"/>
          </ac:spMkLst>
        </pc:spChg>
        <pc:spChg chg="add del mod">
          <ac:chgData name="Sanders Wang" userId="089d73b8-785c-4012-b931-81c632b6c9c7" providerId="ADAL" clId="{5354F822-A9E9-4067-BCDA-0FDA68F60510}" dt="2021-03-13T12:56:49.413" v="9602" actId="478"/>
          <ac:spMkLst>
            <pc:docMk/>
            <pc:sldMk cId="2350540821" sldId="263"/>
            <ac:spMk id="63" creationId="{2D03F2DC-39A9-4577-8847-54F51932ED6F}"/>
          </ac:spMkLst>
        </pc:spChg>
        <pc:spChg chg="add mod">
          <ac:chgData name="Sanders Wang" userId="089d73b8-785c-4012-b931-81c632b6c9c7" providerId="ADAL" clId="{5354F822-A9E9-4067-BCDA-0FDA68F60510}" dt="2021-03-13T12:49:46.800" v="9532" actId="164"/>
          <ac:spMkLst>
            <pc:docMk/>
            <pc:sldMk cId="2350540821" sldId="263"/>
            <ac:spMk id="65" creationId="{5723FFF0-8955-4D54-B0AF-7C9153F358F4}"/>
          </ac:spMkLst>
        </pc:spChg>
        <pc:spChg chg="add mod">
          <ac:chgData name="Sanders Wang" userId="089d73b8-785c-4012-b931-81c632b6c9c7" providerId="ADAL" clId="{5354F822-A9E9-4067-BCDA-0FDA68F60510}" dt="2021-03-13T12:46:49.626" v="9518" actId="1037"/>
          <ac:spMkLst>
            <pc:docMk/>
            <pc:sldMk cId="2350540821" sldId="263"/>
            <ac:spMk id="71" creationId="{926B90E5-D099-4C48-AF40-687D2EE60E77}"/>
          </ac:spMkLst>
        </pc:spChg>
        <pc:spChg chg="add mod">
          <ac:chgData name="Sanders Wang" userId="089d73b8-785c-4012-b931-81c632b6c9c7" providerId="ADAL" clId="{5354F822-A9E9-4067-BCDA-0FDA68F60510}" dt="2021-03-13T13:04:02.944" v="9707" actId="14100"/>
          <ac:spMkLst>
            <pc:docMk/>
            <pc:sldMk cId="2350540821" sldId="263"/>
            <ac:spMk id="75" creationId="{0C0FD789-3B50-4BA0-9148-FCAA76163373}"/>
          </ac:spMkLst>
        </pc:spChg>
        <pc:spChg chg="add mod">
          <ac:chgData name="Sanders Wang" userId="089d73b8-785c-4012-b931-81c632b6c9c7" providerId="ADAL" clId="{5354F822-A9E9-4067-BCDA-0FDA68F60510}" dt="2021-03-13T12:47:02.733" v="9519" actId="571"/>
          <ac:spMkLst>
            <pc:docMk/>
            <pc:sldMk cId="2350540821" sldId="263"/>
            <ac:spMk id="76" creationId="{E1CA85A7-C60F-45B1-856C-19BE23369408}"/>
          </ac:spMkLst>
        </pc:spChg>
        <pc:spChg chg="mod">
          <ac:chgData name="Sanders Wang" userId="089d73b8-785c-4012-b931-81c632b6c9c7" providerId="ADAL" clId="{5354F822-A9E9-4067-BCDA-0FDA68F60510}" dt="2021-03-13T12:49:50.396" v="9533" actId="571"/>
          <ac:spMkLst>
            <pc:docMk/>
            <pc:sldMk cId="2350540821" sldId="263"/>
            <ac:spMk id="80" creationId="{7CFD95A1-AB58-4215-AE68-A0962470DA13}"/>
          </ac:spMkLst>
        </pc:spChg>
        <pc:spChg chg="add mod">
          <ac:chgData name="Sanders Wang" userId="089d73b8-785c-4012-b931-81c632b6c9c7" providerId="ADAL" clId="{5354F822-A9E9-4067-BCDA-0FDA68F60510}" dt="2021-03-13T12:50:01.146" v="9536" actId="20577"/>
          <ac:spMkLst>
            <pc:docMk/>
            <pc:sldMk cId="2350540821" sldId="263"/>
            <ac:spMk id="82" creationId="{7853748C-A15B-4A2E-90B7-52792E49ADEB}"/>
          </ac:spMkLst>
        </pc:spChg>
        <pc:spChg chg="add mod">
          <ac:chgData name="Sanders Wang" userId="089d73b8-785c-4012-b931-81c632b6c9c7" providerId="ADAL" clId="{5354F822-A9E9-4067-BCDA-0FDA68F60510}" dt="2021-03-13T12:50:33.442" v="9539" actId="20577"/>
          <ac:spMkLst>
            <pc:docMk/>
            <pc:sldMk cId="2350540821" sldId="263"/>
            <ac:spMk id="83" creationId="{323AEDE2-4470-48DC-9A23-13FCD14FF024}"/>
          </ac:spMkLst>
        </pc:spChg>
        <pc:spChg chg="add del mod">
          <ac:chgData name="Sanders Wang" userId="089d73b8-785c-4012-b931-81c632b6c9c7" providerId="ADAL" clId="{5354F822-A9E9-4067-BCDA-0FDA68F60510}" dt="2021-03-13T12:57:11.072" v="9610" actId="478"/>
          <ac:spMkLst>
            <pc:docMk/>
            <pc:sldMk cId="2350540821" sldId="263"/>
            <ac:spMk id="84" creationId="{17D5FED0-2A80-4BAB-8F51-68F182365A0C}"/>
          </ac:spMkLst>
        </pc:spChg>
        <pc:spChg chg="add del mod">
          <ac:chgData name="Sanders Wang" userId="089d73b8-785c-4012-b931-81c632b6c9c7" providerId="ADAL" clId="{5354F822-A9E9-4067-BCDA-0FDA68F60510}" dt="2021-03-13T12:57:11.072" v="9610" actId="478"/>
          <ac:spMkLst>
            <pc:docMk/>
            <pc:sldMk cId="2350540821" sldId="263"/>
            <ac:spMk id="85" creationId="{B9FF72F6-3F4E-4E34-AFB5-C02B664FAEAB}"/>
          </ac:spMkLst>
        </pc:spChg>
        <pc:spChg chg="add mod">
          <ac:chgData name="Sanders Wang" userId="089d73b8-785c-4012-b931-81c632b6c9c7" providerId="ADAL" clId="{5354F822-A9E9-4067-BCDA-0FDA68F60510}" dt="2021-03-13T12:50:45.911" v="9540" actId="571"/>
          <ac:spMkLst>
            <pc:docMk/>
            <pc:sldMk cId="2350540821" sldId="263"/>
            <ac:spMk id="88" creationId="{84BD323C-BC35-485B-88B6-7C0E072E4DAB}"/>
          </ac:spMkLst>
        </pc:spChg>
        <pc:spChg chg="add del mod">
          <ac:chgData name="Sanders Wang" userId="089d73b8-785c-4012-b931-81c632b6c9c7" providerId="ADAL" clId="{5354F822-A9E9-4067-BCDA-0FDA68F60510}" dt="2021-03-13T12:57:15.782" v="9612" actId="478"/>
          <ac:spMkLst>
            <pc:docMk/>
            <pc:sldMk cId="2350540821" sldId="263"/>
            <ac:spMk id="94" creationId="{CE94F02E-ED17-44F5-A82F-EE36962D35E6}"/>
          </ac:spMkLst>
        </pc:spChg>
        <pc:spChg chg="add mod ord">
          <ac:chgData name="Sanders Wang" userId="089d73b8-785c-4012-b931-81c632b6c9c7" providerId="ADAL" clId="{5354F822-A9E9-4067-BCDA-0FDA68F60510}" dt="2021-03-13T13:20:16.685" v="9732" actId="166"/>
          <ac:spMkLst>
            <pc:docMk/>
            <pc:sldMk cId="2350540821" sldId="263"/>
            <ac:spMk id="95" creationId="{AFD72DBA-78E6-47C2-8E1F-D641B5CCCFFE}"/>
          </ac:spMkLst>
        </pc:spChg>
        <pc:spChg chg="add mod">
          <ac:chgData name="Sanders Wang" userId="089d73b8-785c-4012-b931-81c632b6c9c7" providerId="ADAL" clId="{5354F822-A9E9-4067-BCDA-0FDA68F60510}" dt="2021-03-13T12:54:32.193" v="9577" actId="1036"/>
          <ac:spMkLst>
            <pc:docMk/>
            <pc:sldMk cId="2350540821" sldId="263"/>
            <ac:spMk id="100" creationId="{7E0A6AC2-89FE-404E-A19C-7D442A6B7100}"/>
          </ac:spMkLst>
        </pc:spChg>
        <pc:spChg chg="add mod">
          <ac:chgData name="Sanders Wang" userId="089d73b8-785c-4012-b931-81c632b6c9c7" providerId="ADAL" clId="{5354F822-A9E9-4067-BCDA-0FDA68F60510}" dt="2021-03-13T12:55:17.448" v="9585" actId="20577"/>
          <ac:spMkLst>
            <pc:docMk/>
            <pc:sldMk cId="2350540821" sldId="263"/>
            <ac:spMk id="102" creationId="{1A00352B-6476-414D-9F8C-4A709786E173}"/>
          </ac:spMkLst>
        </pc:spChg>
        <pc:spChg chg="add mod">
          <ac:chgData name="Sanders Wang" userId="089d73b8-785c-4012-b931-81c632b6c9c7" providerId="ADAL" clId="{5354F822-A9E9-4067-BCDA-0FDA68F60510}" dt="2021-03-13T12:55:57.721" v="9601" actId="14100"/>
          <ac:spMkLst>
            <pc:docMk/>
            <pc:sldMk cId="2350540821" sldId="263"/>
            <ac:spMk id="103" creationId="{FC9D1D52-F7E8-4CB7-8FA2-6FA3E874696D}"/>
          </ac:spMkLst>
        </pc:spChg>
        <pc:spChg chg="add mod">
          <ac:chgData name="Sanders Wang" userId="089d73b8-785c-4012-b931-81c632b6c9c7" providerId="ADAL" clId="{5354F822-A9E9-4067-BCDA-0FDA68F60510}" dt="2021-03-13T12:57:32.935" v="9614" actId="1076"/>
          <ac:spMkLst>
            <pc:docMk/>
            <pc:sldMk cId="2350540821" sldId="263"/>
            <ac:spMk id="104" creationId="{594E58C4-0C6F-4C83-A122-D0EFFF0CD0CB}"/>
          </ac:spMkLst>
        </pc:spChg>
        <pc:spChg chg="add mod">
          <ac:chgData name="Sanders Wang" userId="089d73b8-785c-4012-b931-81c632b6c9c7" providerId="ADAL" clId="{5354F822-A9E9-4067-BCDA-0FDA68F60510}" dt="2021-03-13T13:07:53.875" v="9728" actId="1038"/>
          <ac:spMkLst>
            <pc:docMk/>
            <pc:sldMk cId="2350540821" sldId="263"/>
            <ac:spMk id="108" creationId="{D3AAE6AC-D2DD-4760-9070-BE7E6295760C}"/>
          </ac:spMkLst>
        </pc:spChg>
        <pc:spChg chg="add mod">
          <ac:chgData name="Sanders Wang" userId="089d73b8-785c-4012-b931-81c632b6c9c7" providerId="ADAL" clId="{5354F822-A9E9-4067-BCDA-0FDA68F60510}" dt="2021-03-13T13:03:41.789" v="9701" actId="1038"/>
          <ac:spMkLst>
            <pc:docMk/>
            <pc:sldMk cId="2350540821" sldId="263"/>
            <ac:spMk id="114" creationId="{9DED6DA9-A02E-4244-91CE-076D6FE4EAA4}"/>
          </ac:spMkLst>
        </pc:spChg>
        <pc:spChg chg="add mod">
          <ac:chgData name="Sanders Wang" userId="089d73b8-785c-4012-b931-81c632b6c9c7" providerId="ADAL" clId="{5354F822-A9E9-4067-BCDA-0FDA68F60510}" dt="2021-03-13T13:03:58.410" v="9706" actId="14100"/>
          <ac:spMkLst>
            <pc:docMk/>
            <pc:sldMk cId="2350540821" sldId="263"/>
            <ac:spMk id="115" creationId="{DF35D1C8-6EEE-4BB6-9790-F1116351714A}"/>
          </ac:spMkLst>
        </pc:spChg>
        <pc:spChg chg="add mod ord">
          <ac:chgData name="Sanders Wang" userId="089d73b8-785c-4012-b931-81c632b6c9c7" providerId="ADAL" clId="{5354F822-A9E9-4067-BCDA-0FDA68F60510}" dt="2021-03-13T13:05:09.717" v="9714" actId="166"/>
          <ac:spMkLst>
            <pc:docMk/>
            <pc:sldMk cId="2350540821" sldId="263"/>
            <ac:spMk id="116" creationId="{551A202E-C9CB-4FF3-8F70-77D9C6D8DB34}"/>
          </ac:spMkLst>
        </pc:spChg>
        <pc:spChg chg="add mod">
          <ac:chgData name="Sanders Wang" userId="089d73b8-785c-4012-b931-81c632b6c9c7" providerId="ADAL" clId="{5354F822-A9E9-4067-BCDA-0FDA68F60510}" dt="2021-03-13T13:04:14.566" v="9710" actId="1076"/>
          <ac:spMkLst>
            <pc:docMk/>
            <pc:sldMk cId="2350540821" sldId="263"/>
            <ac:spMk id="117" creationId="{4CBE4233-8A32-4F7E-A1D0-19523BCD13AF}"/>
          </ac:spMkLst>
        </pc:spChg>
        <pc:spChg chg="mod">
          <ac:chgData name="Sanders Wang" userId="089d73b8-785c-4012-b931-81c632b6c9c7" providerId="ADAL" clId="{5354F822-A9E9-4067-BCDA-0FDA68F60510}" dt="2021-03-13T13:04:47.688" v="9711"/>
          <ac:spMkLst>
            <pc:docMk/>
            <pc:sldMk cId="2350540821" sldId="263"/>
            <ac:spMk id="123" creationId="{694EF64C-7633-42CA-8105-28CFDA658DE4}"/>
          </ac:spMkLst>
        </pc:spChg>
        <pc:spChg chg="add mod">
          <ac:chgData name="Sanders Wang" userId="089d73b8-785c-4012-b931-81c632b6c9c7" providerId="ADAL" clId="{5354F822-A9E9-4067-BCDA-0FDA68F60510}" dt="2021-03-13T13:20:08.560" v="9731" actId="571"/>
          <ac:spMkLst>
            <pc:docMk/>
            <pc:sldMk cId="2350540821" sldId="263"/>
            <ac:spMk id="130" creationId="{EE99AA75-9073-4CD2-91D7-32B54D072E47}"/>
          </ac:spMkLst>
        </pc:spChg>
        <pc:grpChg chg="add del mod">
          <ac:chgData name="Sanders Wang" userId="089d73b8-785c-4012-b931-81c632b6c9c7" providerId="ADAL" clId="{5354F822-A9E9-4067-BCDA-0FDA68F60510}" dt="2021-03-13T12:35:23.049" v="9387" actId="478"/>
          <ac:grpSpMkLst>
            <pc:docMk/>
            <pc:sldMk cId="2350540821" sldId="263"/>
            <ac:grpSpMk id="35" creationId="{0C1DF120-B005-4029-B454-610BAD848D14}"/>
          </ac:grpSpMkLst>
        </pc:grpChg>
        <pc:grpChg chg="add mod">
          <ac:chgData name="Sanders Wang" userId="089d73b8-785c-4012-b931-81c632b6c9c7" providerId="ADAL" clId="{5354F822-A9E9-4067-BCDA-0FDA68F60510}" dt="2021-03-13T12:49:46.800" v="9532" actId="164"/>
          <ac:grpSpMkLst>
            <pc:docMk/>
            <pc:sldMk cId="2350540821" sldId="263"/>
            <ac:grpSpMk id="78" creationId="{6796BB19-DC27-4E7A-9CD8-87221FA76FEF}"/>
          </ac:grpSpMkLst>
        </pc:grpChg>
        <pc:grpChg chg="add mod">
          <ac:chgData name="Sanders Wang" userId="089d73b8-785c-4012-b931-81c632b6c9c7" providerId="ADAL" clId="{5354F822-A9E9-4067-BCDA-0FDA68F60510}" dt="2021-03-13T12:49:50.396" v="9533" actId="571"/>
          <ac:grpSpMkLst>
            <pc:docMk/>
            <pc:sldMk cId="2350540821" sldId="263"/>
            <ac:grpSpMk id="79" creationId="{BF1629F0-CC1E-4D63-BDCF-BE27F6FCE60E}"/>
          </ac:grpSpMkLst>
        </pc:grpChg>
        <pc:grpChg chg="add mod">
          <ac:chgData name="Sanders Wang" userId="089d73b8-785c-4012-b931-81c632b6c9c7" providerId="ADAL" clId="{5354F822-A9E9-4067-BCDA-0FDA68F60510}" dt="2021-03-13T13:04:51.964" v="9712" actId="1076"/>
          <ac:grpSpMkLst>
            <pc:docMk/>
            <pc:sldMk cId="2350540821" sldId="263"/>
            <ac:grpSpMk id="122" creationId="{A62436F2-2DB8-41F6-B9D5-B7F6671AE985}"/>
          </ac:grpSpMkLst>
        </pc:grpChg>
        <pc:picChg chg="add mod">
          <ac:chgData name="Sanders Wang" userId="089d73b8-785c-4012-b931-81c632b6c9c7" providerId="ADAL" clId="{5354F822-A9E9-4067-BCDA-0FDA68F60510}" dt="2021-03-13T12:36:37.143" v="9410" actId="1037"/>
          <ac:picMkLst>
            <pc:docMk/>
            <pc:sldMk cId="2350540821" sldId="263"/>
            <ac:picMk id="10" creationId="{DAEE8B56-89AD-4EC5-A567-6C19ED44E7E4}"/>
          </ac:picMkLst>
        </pc:picChg>
        <pc:picChg chg="add mod">
          <ac:chgData name="Sanders Wang" userId="089d73b8-785c-4012-b931-81c632b6c9c7" providerId="ADAL" clId="{5354F822-A9E9-4067-BCDA-0FDA68F60510}" dt="2021-03-13T12:36:37.143" v="9410" actId="1037"/>
          <ac:picMkLst>
            <pc:docMk/>
            <pc:sldMk cId="2350540821" sldId="263"/>
            <ac:picMk id="11" creationId="{AAEB1268-57EF-4AC6-B3C7-6CF3C9DC0276}"/>
          </ac:picMkLst>
        </pc:picChg>
        <pc:picChg chg="add mod">
          <ac:chgData name="Sanders Wang" userId="089d73b8-785c-4012-b931-81c632b6c9c7" providerId="ADAL" clId="{5354F822-A9E9-4067-BCDA-0FDA68F60510}" dt="2021-03-13T12:36:37.143" v="9410" actId="1037"/>
          <ac:picMkLst>
            <pc:docMk/>
            <pc:sldMk cId="2350540821" sldId="263"/>
            <ac:picMk id="12" creationId="{D7626CA7-C16B-4523-A2D0-2B19E1CC5367}"/>
          </ac:picMkLst>
        </pc:picChg>
        <pc:picChg chg="add mod">
          <ac:chgData name="Sanders Wang" userId="089d73b8-785c-4012-b931-81c632b6c9c7" providerId="ADAL" clId="{5354F822-A9E9-4067-BCDA-0FDA68F60510}" dt="2021-03-13T12:36:37.143" v="9410" actId="1037"/>
          <ac:picMkLst>
            <pc:docMk/>
            <pc:sldMk cId="2350540821" sldId="263"/>
            <ac:picMk id="23" creationId="{8966E7A3-1AD6-48ED-8174-576FABD4DAC5}"/>
          </ac:picMkLst>
        </pc:picChg>
        <pc:picChg chg="add mod">
          <ac:chgData name="Sanders Wang" userId="089d73b8-785c-4012-b931-81c632b6c9c7" providerId="ADAL" clId="{5354F822-A9E9-4067-BCDA-0FDA68F60510}" dt="2021-03-13T12:36:37.143" v="9410" actId="1037"/>
          <ac:picMkLst>
            <pc:docMk/>
            <pc:sldMk cId="2350540821" sldId="263"/>
            <ac:picMk id="24" creationId="{CA6D1863-1442-4343-89A5-6FBBE605EEB8}"/>
          </ac:picMkLst>
        </pc:picChg>
        <pc:picChg chg="add mod">
          <ac:chgData name="Sanders Wang" userId="089d73b8-785c-4012-b931-81c632b6c9c7" providerId="ADAL" clId="{5354F822-A9E9-4067-BCDA-0FDA68F60510}" dt="2021-03-13T12:36:37.143" v="9410" actId="1037"/>
          <ac:picMkLst>
            <pc:docMk/>
            <pc:sldMk cId="2350540821" sldId="263"/>
            <ac:picMk id="25" creationId="{BA9D0D98-40F1-440F-959E-F761AE183DC6}"/>
          </ac:picMkLst>
        </pc:picChg>
        <pc:picChg chg="add mod">
          <ac:chgData name="Sanders Wang" userId="089d73b8-785c-4012-b931-81c632b6c9c7" providerId="ADAL" clId="{5354F822-A9E9-4067-BCDA-0FDA68F60510}" dt="2021-03-13T12:36:37.143" v="9410" actId="1037"/>
          <ac:picMkLst>
            <pc:docMk/>
            <pc:sldMk cId="2350540821" sldId="263"/>
            <ac:picMk id="28" creationId="{A54B4A10-4015-4DA9-897B-783561BEEA2E}"/>
          </ac:picMkLst>
        </pc:picChg>
        <pc:picChg chg="add mod">
          <ac:chgData name="Sanders Wang" userId="089d73b8-785c-4012-b931-81c632b6c9c7" providerId="ADAL" clId="{5354F822-A9E9-4067-BCDA-0FDA68F60510}" dt="2021-03-13T12:36:37.143" v="9410" actId="1037"/>
          <ac:picMkLst>
            <pc:docMk/>
            <pc:sldMk cId="2350540821" sldId="263"/>
            <ac:picMk id="29" creationId="{426F8A01-2C13-4331-9C29-AC47F3BFE259}"/>
          </ac:picMkLst>
        </pc:picChg>
        <pc:picChg chg="add mod">
          <ac:chgData name="Sanders Wang" userId="089d73b8-785c-4012-b931-81c632b6c9c7" providerId="ADAL" clId="{5354F822-A9E9-4067-BCDA-0FDA68F60510}" dt="2021-03-13T12:36:37.143" v="9410" actId="1037"/>
          <ac:picMkLst>
            <pc:docMk/>
            <pc:sldMk cId="2350540821" sldId="263"/>
            <ac:picMk id="30" creationId="{F34DCF00-45D0-459A-B27A-4E0605829E51}"/>
          </ac:picMkLst>
        </pc:picChg>
        <pc:picChg chg="add mod">
          <ac:chgData name="Sanders Wang" userId="089d73b8-785c-4012-b931-81c632b6c9c7" providerId="ADAL" clId="{5354F822-A9E9-4067-BCDA-0FDA68F60510}" dt="2021-03-13T12:36:37.143" v="9410" actId="1037"/>
          <ac:picMkLst>
            <pc:docMk/>
            <pc:sldMk cId="2350540821" sldId="263"/>
            <ac:picMk id="31" creationId="{B2B03C4D-32FD-40B1-AD17-526806E8390D}"/>
          </ac:picMkLst>
        </pc:picChg>
        <pc:picChg chg="add mod">
          <ac:chgData name="Sanders Wang" userId="089d73b8-785c-4012-b931-81c632b6c9c7" providerId="ADAL" clId="{5354F822-A9E9-4067-BCDA-0FDA68F60510}" dt="2021-03-13T12:36:37.143" v="9410" actId="1037"/>
          <ac:picMkLst>
            <pc:docMk/>
            <pc:sldMk cId="2350540821" sldId="263"/>
            <ac:picMk id="32" creationId="{2D58CAB2-15A7-4CE9-9052-7EFFEDB97425}"/>
          </ac:picMkLst>
        </pc:picChg>
        <pc:picChg chg="add mod">
          <ac:chgData name="Sanders Wang" userId="089d73b8-785c-4012-b931-81c632b6c9c7" providerId="ADAL" clId="{5354F822-A9E9-4067-BCDA-0FDA68F60510}" dt="2021-03-13T12:36:37.143" v="9410" actId="1037"/>
          <ac:picMkLst>
            <pc:docMk/>
            <pc:sldMk cId="2350540821" sldId="263"/>
            <ac:picMk id="33" creationId="{F351ABAD-4062-4259-9E6D-641D97625575}"/>
          </ac:picMkLst>
        </pc:picChg>
        <pc:picChg chg="add mod">
          <ac:chgData name="Sanders Wang" userId="089d73b8-785c-4012-b931-81c632b6c9c7" providerId="ADAL" clId="{5354F822-A9E9-4067-BCDA-0FDA68F60510}" dt="2021-03-13T12:36:37.143" v="9410" actId="1037"/>
          <ac:picMkLst>
            <pc:docMk/>
            <pc:sldMk cId="2350540821" sldId="263"/>
            <ac:picMk id="34" creationId="{49E0AF36-7E51-4649-886B-7657BE48CF43}"/>
          </ac:picMkLst>
        </pc:picChg>
        <pc:picChg chg="mod">
          <ac:chgData name="Sanders Wang" userId="089d73b8-785c-4012-b931-81c632b6c9c7" providerId="ADAL" clId="{5354F822-A9E9-4067-BCDA-0FDA68F60510}" dt="2021-03-13T12:34:56.863" v="9382"/>
          <ac:picMkLst>
            <pc:docMk/>
            <pc:sldMk cId="2350540821" sldId="263"/>
            <ac:picMk id="37" creationId="{9627C415-DC8D-488E-B783-3CDC706E0CD6}"/>
          </ac:picMkLst>
        </pc:picChg>
        <pc:picChg chg="add del mod">
          <ac:chgData name="Sanders Wang" userId="089d73b8-785c-4012-b931-81c632b6c9c7" providerId="ADAL" clId="{5354F822-A9E9-4067-BCDA-0FDA68F60510}" dt="2021-03-13T12:37:54.113" v="9423" actId="478"/>
          <ac:picMkLst>
            <pc:docMk/>
            <pc:sldMk cId="2350540821" sldId="263"/>
            <ac:picMk id="47" creationId="{C0CA7CEA-7D04-44A7-A735-7D535F3BCC86}"/>
          </ac:picMkLst>
        </pc:picChg>
        <pc:picChg chg="add mod">
          <ac:chgData name="Sanders Wang" userId="089d73b8-785c-4012-b931-81c632b6c9c7" providerId="ADAL" clId="{5354F822-A9E9-4067-BCDA-0FDA68F60510}" dt="2021-03-13T12:56:58.623" v="9605" actId="14100"/>
          <ac:picMkLst>
            <pc:docMk/>
            <pc:sldMk cId="2350540821" sldId="263"/>
            <ac:picMk id="48" creationId="{2F6AADBD-CCE4-494C-96CB-B5B4F3215E58}"/>
          </ac:picMkLst>
        </pc:picChg>
        <pc:picChg chg="add del mod">
          <ac:chgData name="Sanders Wang" userId="089d73b8-785c-4012-b931-81c632b6c9c7" providerId="ADAL" clId="{5354F822-A9E9-4067-BCDA-0FDA68F60510}" dt="2021-03-13T12:37:58.526" v="9425" actId="478"/>
          <ac:picMkLst>
            <pc:docMk/>
            <pc:sldMk cId="2350540821" sldId="263"/>
            <ac:picMk id="49" creationId="{75E37218-EC44-4B82-9665-6605C320E58D}"/>
          </ac:picMkLst>
        </pc:picChg>
        <pc:picChg chg="add del mod">
          <ac:chgData name="Sanders Wang" userId="089d73b8-785c-4012-b931-81c632b6c9c7" providerId="ADAL" clId="{5354F822-A9E9-4067-BCDA-0FDA68F60510}" dt="2021-03-13T12:37:51.774" v="9422" actId="478"/>
          <ac:picMkLst>
            <pc:docMk/>
            <pc:sldMk cId="2350540821" sldId="263"/>
            <ac:picMk id="54" creationId="{F600BB60-5FA9-4745-92F9-62876A3FE2F0}"/>
          </ac:picMkLst>
        </pc:picChg>
        <pc:picChg chg="add mod">
          <ac:chgData name="Sanders Wang" userId="089d73b8-785c-4012-b931-81c632b6c9c7" providerId="ADAL" clId="{5354F822-A9E9-4067-BCDA-0FDA68F60510}" dt="2021-03-13T12:44:24.480" v="9491" actId="1038"/>
          <ac:picMkLst>
            <pc:docMk/>
            <pc:sldMk cId="2350540821" sldId="263"/>
            <ac:picMk id="55" creationId="{71CBC7D8-55E1-48B9-9005-BB4CEA00D026}"/>
          </ac:picMkLst>
        </pc:picChg>
        <pc:picChg chg="add mod">
          <ac:chgData name="Sanders Wang" userId="089d73b8-785c-4012-b931-81c632b6c9c7" providerId="ADAL" clId="{5354F822-A9E9-4067-BCDA-0FDA68F60510}" dt="2021-03-13T12:44:43.379" v="9494" actId="1076"/>
          <ac:picMkLst>
            <pc:docMk/>
            <pc:sldMk cId="2350540821" sldId="263"/>
            <ac:picMk id="58" creationId="{8354ACEE-4BD3-4613-AE96-A94506732EFA}"/>
          </ac:picMkLst>
        </pc:picChg>
        <pc:picChg chg="add mod">
          <ac:chgData name="Sanders Wang" userId="089d73b8-785c-4012-b931-81c632b6c9c7" providerId="ADAL" clId="{5354F822-A9E9-4067-BCDA-0FDA68F60510}" dt="2021-03-13T12:44:43.379" v="9494" actId="1076"/>
          <ac:picMkLst>
            <pc:docMk/>
            <pc:sldMk cId="2350540821" sldId="263"/>
            <ac:picMk id="59" creationId="{E851FC64-FC6D-43DD-8C1C-B994704EE468}"/>
          </ac:picMkLst>
        </pc:picChg>
        <pc:picChg chg="add mod">
          <ac:chgData name="Sanders Wang" userId="089d73b8-785c-4012-b931-81c632b6c9c7" providerId="ADAL" clId="{5354F822-A9E9-4067-BCDA-0FDA68F60510}" dt="2021-03-13T12:44:43.379" v="9494" actId="1076"/>
          <ac:picMkLst>
            <pc:docMk/>
            <pc:sldMk cId="2350540821" sldId="263"/>
            <ac:picMk id="60" creationId="{9AB6DC43-2283-4E33-B5CA-59FAA9BEE165}"/>
          </ac:picMkLst>
        </pc:picChg>
        <pc:picChg chg="add mod">
          <ac:chgData name="Sanders Wang" userId="089d73b8-785c-4012-b931-81c632b6c9c7" providerId="ADAL" clId="{5354F822-A9E9-4067-BCDA-0FDA68F60510}" dt="2021-03-13T12:44:43.379" v="9494" actId="1076"/>
          <ac:picMkLst>
            <pc:docMk/>
            <pc:sldMk cId="2350540821" sldId="263"/>
            <ac:picMk id="61" creationId="{60D08ED2-04C3-4C0B-9465-71B04D28BF43}"/>
          </ac:picMkLst>
        </pc:picChg>
        <pc:picChg chg="add mod">
          <ac:chgData name="Sanders Wang" userId="089d73b8-785c-4012-b931-81c632b6c9c7" providerId="ADAL" clId="{5354F822-A9E9-4067-BCDA-0FDA68F60510}" dt="2021-03-13T12:44:00.923" v="9479" actId="14100"/>
          <ac:picMkLst>
            <pc:docMk/>
            <pc:sldMk cId="2350540821" sldId="263"/>
            <ac:picMk id="62" creationId="{45136155-B9BF-45FF-BB97-0B1D4F9A91CE}"/>
          </ac:picMkLst>
        </pc:picChg>
        <pc:picChg chg="add mod">
          <ac:chgData name="Sanders Wang" userId="089d73b8-785c-4012-b931-81c632b6c9c7" providerId="ADAL" clId="{5354F822-A9E9-4067-BCDA-0FDA68F60510}" dt="2021-03-13T12:42:43.846" v="9464" actId="571"/>
          <ac:picMkLst>
            <pc:docMk/>
            <pc:sldMk cId="2350540821" sldId="263"/>
            <ac:picMk id="64" creationId="{547489F8-C783-4BEB-8668-EEF7017F7BCF}"/>
          </ac:picMkLst>
        </pc:picChg>
        <pc:picChg chg="add mod">
          <ac:chgData name="Sanders Wang" userId="089d73b8-785c-4012-b931-81c632b6c9c7" providerId="ADAL" clId="{5354F822-A9E9-4067-BCDA-0FDA68F60510}" dt="2021-03-13T12:49:35.383" v="9531" actId="1076"/>
          <ac:picMkLst>
            <pc:docMk/>
            <pc:sldMk cId="2350540821" sldId="263"/>
            <ac:picMk id="77" creationId="{B8AC5D7D-C96A-4D7D-BB51-74E86293F758}"/>
          </ac:picMkLst>
        </pc:picChg>
        <pc:picChg chg="add del mod">
          <ac:chgData name="Sanders Wang" userId="089d73b8-785c-4012-b931-81c632b6c9c7" providerId="ADAL" clId="{5354F822-A9E9-4067-BCDA-0FDA68F60510}" dt="2021-03-13T12:57:13.682" v="9611" actId="478"/>
          <ac:picMkLst>
            <pc:docMk/>
            <pc:sldMk cId="2350540821" sldId="263"/>
            <ac:picMk id="86" creationId="{4F1A1A7B-2398-46C4-8AE1-C82FEAA1DD34}"/>
          </ac:picMkLst>
        </pc:picChg>
        <pc:picChg chg="add del mod">
          <ac:chgData name="Sanders Wang" userId="089d73b8-785c-4012-b931-81c632b6c9c7" providerId="ADAL" clId="{5354F822-A9E9-4067-BCDA-0FDA68F60510}" dt="2021-03-13T12:57:11.072" v="9610" actId="478"/>
          <ac:picMkLst>
            <pc:docMk/>
            <pc:sldMk cId="2350540821" sldId="263"/>
            <ac:picMk id="87" creationId="{48CB150C-7AC8-4398-BDAA-0588D3DEF748}"/>
          </ac:picMkLst>
        </pc:picChg>
        <pc:picChg chg="add mod">
          <ac:chgData name="Sanders Wang" userId="089d73b8-785c-4012-b931-81c632b6c9c7" providerId="ADAL" clId="{5354F822-A9E9-4067-BCDA-0FDA68F60510}" dt="2021-03-13T12:50:45.911" v="9540" actId="571"/>
          <ac:picMkLst>
            <pc:docMk/>
            <pc:sldMk cId="2350540821" sldId="263"/>
            <ac:picMk id="89" creationId="{E195BD8D-ECA5-4472-9A1A-780E1601EE87}"/>
          </ac:picMkLst>
        </pc:picChg>
        <pc:picChg chg="add mod">
          <ac:chgData name="Sanders Wang" userId="089d73b8-785c-4012-b931-81c632b6c9c7" providerId="ADAL" clId="{5354F822-A9E9-4067-BCDA-0FDA68F60510}" dt="2021-03-13T12:50:45.911" v="9540" actId="571"/>
          <ac:picMkLst>
            <pc:docMk/>
            <pc:sldMk cId="2350540821" sldId="263"/>
            <ac:picMk id="90" creationId="{5CD009F5-CE90-4577-AD12-BD437E6A6AA3}"/>
          </ac:picMkLst>
        </pc:picChg>
        <pc:picChg chg="add mod">
          <ac:chgData name="Sanders Wang" userId="089d73b8-785c-4012-b931-81c632b6c9c7" providerId="ADAL" clId="{5354F822-A9E9-4067-BCDA-0FDA68F60510}" dt="2021-03-13T12:50:45.911" v="9540" actId="571"/>
          <ac:picMkLst>
            <pc:docMk/>
            <pc:sldMk cId="2350540821" sldId="263"/>
            <ac:picMk id="91" creationId="{72ECFD1F-2A86-461B-8ED1-2E03C722E997}"/>
          </ac:picMkLst>
        </pc:picChg>
        <pc:picChg chg="add mod">
          <ac:chgData name="Sanders Wang" userId="089d73b8-785c-4012-b931-81c632b6c9c7" providerId="ADAL" clId="{5354F822-A9E9-4067-BCDA-0FDA68F60510}" dt="2021-03-13T12:50:45.911" v="9540" actId="571"/>
          <ac:picMkLst>
            <pc:docMk/>
            <pc:sldMk cId="2350540821" sldId="263"/>
            <ac:picMk id="92" creationId="{21CDE435-A2AF-47A6-BD1F-B38ECB316689}"/>
          </ac:picMkLst>
        </pc:picChg>
        <pc:picChg chg="add del mod">
          <ac:chgData name="Sanders Wang" userId="089d73b8-785c-4012-b931-81c632b6c9c7" providerId="ADAL" clId="{5354F822-A9E9-4067-BCDA-0FDA68F60510}" dt="2021-03-13T12:57:11.072" v="9610" actId="478"/>
          <ac:picMkLst>
            <pc:docMk/>
            <pc:sldMk cId="2350540821" sldId="263"/>
            <ac:picMk id="93" creationId="{636F4453-E9DB-44BD-81ED-8F4321FD9C66}"/>
          </ac:picMkLst>
        </pc:picChg>
        <pc:picChg chg="add del mod">
          <ac:chgData name="Sanders Wang" userId="089d73b8-785c-4012-b931-81c632b6c9c7" providerId="ADAL" clId="{5354F822-A9E9-4067-BCDA-0FDA68F60510}" dt="2021-03-13T12:51:57.803" v="9544" actId="478"/>
          <ac:picMkLst>
            <pc:docMk/>
            <pc:sldMk cId="2350540821" sldId="263"/>
            <ac:picMk id="97" creationId="{4A779329-FE47-4E37-A715-C2C558357B3E}"/>
          </ac:picMkLst>
        </pc:picChg>
        <pc:picChg chg="add mod ord">
          <ac:chgData name="Sanders Wang" userId="089d73b8-785c-4012-b931-81c632b6c9c7" providerId="ADAL" clId="{5354F822-A9E9-4067-BCDA-0FDA68F60510}" dt="2021-03-13T12:54:37.291" v="9578" actId="167"/>
          <ac:picMkLst>
            <pc:docMk/>
            <pc:sldMk cId="2350540821" sldId="263"/>
            <ac:picMk id="99" creationId="{9213E711-41A1-47DF-98FC-24E33E175911}"/>
          </ac:picMkLst>
        </pc:picChg>
        <pc:picChg chg="add mod">
          <ac:chgData name="Sanders Wang" userId="089d73b8-785c-4012-b931-81c632b6c9c7" providerId="ADAL" clId="{5354F822-A9E9-4067-BCDA-0FDA68F60510}" dt="2021-03-13T12:57:32.935" v="9614" actId="1076"/>
          <ac:picMkLst>
            <pc:docMk/>
            <pc:sldMk cId="2350540821" sldId="263"/>
            <ac:picMk id="105" creationId="{4CF87408-4DA1-4520-9201-C6A29935D3B1}"/>
          </ac:picMkLst>
        </pc:picChg>
        <pc:picChg chg="add mod">
          <ac:chgData name="Sanders Wang" userId="089d73b8-785c-4012-b931-81c632b6c9c7" providerId="ADAL" clId="{5354F822-A9E9-4067-BCDA-0FDA68F60510}" dt="2021-03-13T12:57:32.935" v="9614" actId="1076"/>
          <ac:picMkLst>
            <pc:docMk/>
            <pc:sldMk cId="2350540821" sldId="263"/>
            <ac:picMk id="106" creationId="{36C446E2-4D70-4233-8FD3-194E9A4E93E3}"/>
          </ac:picMkLst>
        </pc:picChg>
        <pc:picChg chg="add mod">
          <ac:chgData name="Sanders Wang" userId="089d73b8-785c-4012-b931-81c632b6c9c7" providerId="ADAL" clId="{5354F822-A9E9-4067-BCDA-0FDA68F60510}" dt="2021-03-13T12:57:32.935" v="9614" actId="1076"/>
          <ac:picMkLst>
            <pc:docMk/>
            <pc:sldMk cId="2350540821" sldId="263"/>
            <ac:picMk id="107" creationId="{FF218842-EAEA-42BC-A188-9711F0D6802C}"/>
          </ac:picMkLst>
        </pc:picChg>
        <pc:picChg chg="add mod">
          <ac:chgData name="Sanders Wang" userId="089d73b8-785c-4012-b931-81c632b6c9c7" providerId="ADAL" clId="{5354F822-A9E9-4067-BCDA-0FDA68F60510}" dt="2021-03-13T13:07:53.875" v="9728" actId="1038"/>
          <ac:picMkLst>
            <pc:docMk/>
            <pc:sldMk cId="2350540821" sldId="263"/>
            <ac:picMk id="109" creationId="{FA629705-943B-4381-9D79-8B63DC00641B}"/>
          </ac:picMkLst>
        </pc:picChg>
        <pc:picChg chg="add mod">
          <ac:chgData name="Sanders Wang" userId="089d73b8-785c-4012-b931-81c632b6c9c7" providerId="ADAL" clId="{5354F822-A9E9-4067-BCDA-0FDA68F60510}" dt="2021-03-13T13:07:53.875" v="9728" actId="1038"/>
          <ac:picMkLst>
            <pc:docMk/>
            <pc:sldMk cId="2350540821" sldId="263"/>
            <ac:picMk id="110" creationId="{42098619-CE25-4074-9BC4-2902E89CFA16}"/>
          </ac:picMkLst>
        </pc:picChg>
        <pc:picChg chg="add mod">
          <ac:chgData name="Sanders Wang" userId="089d73b8-785c-4012-b931-81c632b6c9c7" providerId="ADAL" clId="{5354F822-A9E9-4067-BCDA-0FDA68F60510}" dt="2021-03-13T13:07:53.875" v="9728" actId="1038"/>
          <ac:picMkLst>
            <pc:docMk/>
            <pc:sldMk cId="2350540821" sldId="263"/>
            <ac:picMk id="111" creationId="{45A34E71-4228-42BA-8697-B0D725490908}"/>
          </ac:picMkLst>
        </pc:picChg>
        <pc:picChg chg="add mod ord">
          <ac:chgData name="Sanders Wang" userId="089d73b8-785c-4012-b931-81c632b6c9c7" providerId="ADAL" clId="{5354F822-A9E9-4067-BCDA-0FDA68F60510}" dt="2021-03-13T13:07:53.875" v="9728" actId="1038"/>
          <ac:picMkLst>
            <pc:docMk/>
            <pc:sldMk cId="2350540821" sldId="263"/>
            <ac:picMk id="112" creationId="{5ACA9432-3634-413C-B4DA-54CA87D79712}"/>
          </ac:picMkLst>
        </pc:picChg>
        <pc:picChg chg="add mod">
          <ac:chgData name="Sanders Wang" userId="089d73b8-785c-4012-b931-81c632b6c9c7" providerId="ADAL" clId="{5354F822-A9E9-4067-BCDA-0FDA68F60510}" dt="2021-03-13T13:07:53.875" v="9728" actId="1038"/>
          <ac:picMkLst>
            <pc:docMk/>
            <pc:sldMk cId="2350540821" sldId="263"/>
            <ac:picMk id="118" creationId="{E8348E1E-E32B-4B69-BA1A-11530AFE6CD1}"/>
          </ac:picMkLst>
        </pc:picChg>
        <pc:picChg chg="add mod">
          <ac:chgData name="Sanders Wang" userId="089d73b8-785c-4012-b931-81c632b6c9c7" providerId="ADAL" clId="{5354F822-A9E9-4067-BCDA-0FDA68F60510}" dt="2021-03-13T13:07:53.875" v="9728" actId="1038"/>
          <ac:picMkLst>
            <pc:docMk/>
            <pc:sldMk cId="2350540821" sldId="263"/>
            <ac:picMk id="119" creationId="{49B7CA44-CA5D-4344-97DE-EC36D014EFC5}"/>
          </ac:picMkLst>
        </pc:picChg>
        <pc:picChg chg="add mod">
          <ac:chgData name="Sanders Wang" userId="089d73b8-785c-4012-b931-81c632b6c9c7" providerId="ADAL" clId="{5354F822-A9E9-4067-BCDA-0FDA68F60510}" dt="2021-03-13T13:07:53.875" v="9728" actId="1038"/>
          <ac:picMkLst>
            <pc:docMk/>
            <pc:sldMk cId="2350540821" sldId="263"/>
            <ac:picMk id="120" creationId="{543B0800-B4B2-4EF9-A465-14929C065654}"/>
          </ac:picMkLst>
        </pc:picChg>
        <pc:picChg chg="add mod">
          <ac:chgData name="Sanders Wang" userId="089d73b8-785c-4012-b931-81c632b6c9c7" providerId="ADAL" clId="{5354F822-A9E9-4067-BCDA-0FDA68F60510}" dt="2021-03-13T13:07:53.875" v="9728" actId="1038"/>
          <ac:picMkLst>
            <pc:docMk/>
            <pc:sldMk cId="2350540821" sldId="263"/>
            <ac:picMk id="121" creationId="{AB2A0A7C-026C-4E55-AB34-7D6EDF78DE8C}"/>
          </ac:picMkLst>
        </pc:picChg>
        <pc:picChg chg="mod">
          <ac:chgData name="Sanders Wang" userId="089d73b8-785c-4012-b931-81c632b6c9c7" providerId="ADAL" clId="{5354F822-A9E9-4067-BCDA-0FDA68F60510}" dt="2021-03-13T13:04:47.688" v="9711"/>
          <ac:picMkLst>
            <pc:docMk/>
            <pc:sldMk cId="2350540821" sldId="263"/>
            <ac:picMk id="124" creationId="{B93F74B6-A313-4B51-A1DE-1931D3E5B912}"/>
          </ac:picMkLst>
        </pc:picChg>
        <pc:cxnChg chg="add del mod">
          <ac:chgData name="Sanders Wang" userId="089d73b8-785c-4012-b931-81c632b6c9c7" providerId="ADAL" clId="{5354F822-A9E9-4067-BCDA-0FDA68F60510}" dt="2021-03-13T12:35:09.362" v="9384" actId="478"/>
          <ac:cxnSpMkLst>
            <pc:docMk/>
            <pc:sldMk cId="2350540821" sldId="263"/>
            <ac:cxnSpMk id="2" creationId="{D33F7A95-BD8B-43D8-B4B5-0B214F280C41}"/>
          </ac:cxnSpMkLst>
        </pc:cxnChg>
        <pc:cxnChg chg="add del mod">
          <ac:chgData name="Sanders Wang" userId="089d73b8-785c-4012-b931-81c632b6c9c7" providerId="ADAL" clId="{5354F822-A9E9-4067-BCDA-0FDA68F60510}" dt="2021-03-13T12:35:12.461" v="9385" actId="478"/>
          <ac:cxnSpMkLst>
            <pc:docMk/>
            <pc:sldMk cId="2350540821" sldId="263"/>
            <ac:cxnSpMk id="3" creationId="{C2E1C628-1690-4788-84D9-6A6813708629}"/>
          </ac:cxnSpMkLst>
        </pc:cxnChg>
        <pc:cxnChg chg="add mod">
          <ac:chgData name="Sanders Wang" userId="089d73b8-785c-4012-b931-81c632b6c9c7" providerId="ADAL" clId="{5354F822-A9E9-4067-BCDA-0FDA68F60510}" dt="2021-03-13T12:36:37.143" v="9410" actId="1037"/>
          <ac:cxnSpMkLst>
            <pc:docMk/>
            <pc:sldMk cId="2350540821" sldId="263"/>
            <ac:cxnSpMk id="15" creationId="{4C28EC50-D453-4B88-853D-289016C06C2A}"/>
          </ac:cxnSpMkLst>
        </pc:cxnChg>
        <pc:cxnChg chg="add del mod">
          <ac:chgData name="Sanders Wang" userId="089d73b8-785c-4012-b931-81c632b6c9c7" providerId="ADAL" clId="{5354F822-A9E9-4067-BCDA-0FDA68F60510}" dt="2021-03-13T12:35:25.956" v="9388" actId="478"/>
          <ac:cxnSpMkLst>
            <pc:docMk/>
            <pc:sldMk cId="2350540821" sldId="263"/>
            <ac:cxnSpMk id="39" creationId="{28187404-3792-4E02-928C-21A25BB1FCEF}"/>
          </ac:cxnSpMkLst>
        </pc:cxnChg>
        <pc:cxnChg chg="add mod ord">
          <ac:chgData name="Sanders Wang" userId="089d73b8-785c-4012-b931-81c632b6c9c7" providerId="ADAL" clId="{5354F822-A9E9-4067-BCDA-0FDA68F60510}" dt="2021-03-13T12:37:21.751" v="9420" actId="167"/>
          <ac:cxnSpMkLst>
            <pc:docMk/>
            <pc:sldMk cId="2350540821" sldId="263"/>
            <ac:cxnSpMk id="40" creationId="{EE1BD4B7-D581-4F05-889A-905844A17A68}"/>
          </ac:cxnSpMkLst>
        </pc:cxnChg>
        <pc:cxnChg chg="add mod">
          <ac:chgData name="Sanders Wang" userId="089d73b8-785c-4012-b931-81c632b6c9c7" providerId="ADAL" clId="{5354F822-A9E9-4067-BCDA-0FDA68F60510}" dt="2021-03-13T12:49:46.800" v="9532" actId="164"/>
          <ac:cxnSpMkLst>
            <pc:docMk/>
            <pc:sldMk cId="2350540821" sldId="263"/>
            <ac:cxnSpMk id="67" creationId="{178697DB-FB33-4969-8657-ECD9733112B9}"/>
          </ac:cxnSpMkLst>
        </pc:cxnChg>
        <pc:cxnChg chg="add mod">
          <ac:chgData name="Sanders Wang" userId="089d73b8-785c-4012-b931-81c632b6c9c7" providerId="ADAL" clId="{5354F822-A9E9-4067-BCDA-0FDA68F60510}" dt="2021-03-13T12:46:49.626" v="9518" actId="1037"/>
          <ac:cxnSpMkLst>
            <pc:docMk/>
            <pc:sldMk cId="2350540821" sldId="263"/>
            <ac:cxnSpMk id="70" creationId="{EFFA5423-A811-4E6D-8A85-434B92D7B578}"/>
          </ac:cxnSpMkLst>
        </pc:cxnChg>
        <pc:cxnChg chg="mod">
          <ac:chgData name="Sanders Wang" userId="089d73b8-785c-4012-b931-81c632b6c9c7" providerId="ADAL" clId="{5354F822-A9E9-4067-BCDA-0FDA68F60510}" dt="2021-03-13T12:49:50.396" v="9533" actId="571"/>
          <ac:cxnSpMkLst>
            <pc:docMk/>
            <pc:sldMk cId="2350540821" sldId="263"/>
            <ac:cxnSpMk id="81" creationId="{CB9F0E83-4529-42EF-A98F-3331B1579153}"/>
          </ac:cxnSpMkLst>
        </pc:cxnChg>
        <pc:cxnChg chg="add mod">
          <ac:chgData name="Sanders Wang" userId="089d73b8-785c-4012-b931-81c632b6c9c7" providerId="ADAL" clId="{5354F822-A9E9-4067-BCDA-0FDA68F60510}" dt="2021-03-13T12:55:17.448" v="9585" actId="20577"/>
          <ac:cxnSpMkLst>
            <pc:docMk/>
            <pc:sldMk cId="2350540821" sldId="263"/>
            <ac:cxnSpMk id="101" creationId="{9F1BA280-A297-465D-B9F9-51E5C8543CCC}"/>
          </ac:cxnSpMkLst>
        </pc:cxnChg>
        <pc:cxnChg chg="add mod">
          <ac:chgData name="Sanders Wang" userId="089d73b8-785c-4012-b931-81c632b6c9c7" providerId="ADAL" clId="{5354F822-A9E9-4067-BCDA-0FDA68F60510}" dt="2021-03-13T13:03:41.789" v="9701" actId="1038"/>
          <ac:cxnSpMkLst>
            <pc:docMk/>
            <pc:sldMk cId="2350540821" sldId="263"/>
            <ac:cxnSpMk id="113" creationId="{103D2CAB-BB1C-4BD1-AD17-E2169E745BA9}"/>
          </ac:cxnSpMkLst>
        </pc:cxnChg>
        <pc:cxnChg chg="add mod">
          <ac:chgData name="Sanders Wang" userId="089d73b8-785c-4012-b931-81c632b6c9c7" providerId="ADAL" clId="{5354F822-A9E9-4067-BCDA-0FDA68F60510}" dt="2021-03-13T13:07:59.365" v="9729" actId="14100"/>
          <ac:cxnSpMkLst>
            <pc:docMk/>
            <pc:sldMk cId="2350540821" sldId="263"/>
            <ac:cxnSpMk id="125" creationId="{C450A95C-F9F6-4455-9970-8F40BA720020}"/>
          </ac:cxnSpMkLst>
        </pc:cxnChg>
        <pc:cxnChg chg="add mod">
          <ac:chgData name="Sanders Wang" userId="089d73b8-785c-4012-b931-81c632b6c9c7" providerId="ADAL" clId="{5354F822-A9E9-4067-BCDA-0FDA68F60510}" dt="2021-03-13T13:07:53.875" v="9728" actId="1038"/>
          <ac:cxnSpMkLst>
            <pc:docMk/>
            <pc:sldMk cId="2350540821" sldId="263"/>
            <ac:cxnSpMk id="128" creationId="{C3383500-2DA7-4766-8A59-D4E6FC2D71B1}"/>
          </ac:cxnSpMkLst>
        </pc:cxnChg>
      </pc:sldChg>
      <pc:sldChg chg="addSp delSp modSp new mod">
        <pc:chgData name="Sanders Wang" userId="089d73b8-785c-4012-b931-81c632b6c9c7" providerId="ADAL" clId="{5354F822-A9E9-4067-BCDA-0FDA68F60510}" dt="2021-03-13T14:05:34.947" v="10162" actId="403"/>
        <pc:sldMkLst>
          <pc:docMk/>
          <pc:sldMk cId="662042280" sldId="264"/>
        </pc:sldMkLst>
        <pc:spChg chg="add mod">
          <ac:chgData name="Sanders Wang" userId="089d73b8-785c-4012-b931-81c632b6c9c7" providerId="ADAL" clId="{5354F822-A9E9-4067-BCDA-0FDA68F60510}" dt="2021-03-13T13:57:56.766" v="10052" actId="1037"/>
          <ac:spMkLst>
            <pc:docMk/>
            <pc:sldMk cId="662042280" sldId="264"/>
            <ac:spMk id="3" creationId="{24AF725A-9852-4FA7-ABC9-96D18DF483C6}"/>
          </ac:spMkLst>
        </pc:spChg>
        <pc:spChg chg="add mod">
          <ac:chgData name="Sanders Wang" userId="089d73b8-785c-4012-b931-81c632b6c9c7" providerId="ADAL" clId="{5354F822-A9E9-4067-BCDA-0FDA68F60510}" dt="2021-03-13T13:57:56.766" v="10052" actId="1037"/>
          <ac:spMkLst>
            <pc:docMk/>
            <pc:sldMk cId="662042280" sldId="264"/>
            <ac:spMk id="4" creationId="{6B5831F4-B284-4781-BEB3-693D61C9F3F1}"/>
          </ac:spMkLst>
        </pc:spChg>
        <pc:spChg chg="add del mod">
          <ac:chgData name="Sanders Wang" userId="089d73b8-785c-4012-b931-81c632b6c9c7" providerId="ADAL" clId="{5354F822-A9E9-4067-BCDA-0FDA68F60510}" dt="2021-03-13T13:21:10.873" v="9737" actId="478"/>
          <ac:spMkLst>
            <pc:docMk/>
            <pc:sldMk cId="662042280" sldId="264"/>
            <ac:spMk id="5" creationId="{7EF15516-8AFF-47F0-BC4D-E7EB5FA37578}"/>
          </ac:spMkLst>
        </pc:spChg>
        <pc:spChg chg="add del mod">
          <ac:chgData name="Sanders Wang" userId="089d73b8-785c-4012-b931-81c632b6c9c7" providerId="ADAL" clId="{5354F822-A9E9-4067-BCDA-0FDA68F60510}" dt="2021-03-13T13:21:10.873" v="9737" actId="478"/>
          <ac:spMkLst>
            <pc:docMk/>
            <pc:sldMk cId="662042280" sldId="264"/>
            <ac:spMk id="9" creationId="{4421B1EE-A53C-4DEE-924E-5EDD2289D8BE}"/>
          </ac:spMkLst>
        </pc:spChg>
        <pc:spChg chg="add del mod">
          <ac:chgData name="Sanders Wang" userId="089d73b8-785c-4012-b931-81c632b6c9c7" providerId="ADAL" clId="{5354F822-A9E9-4067-BCDA-0FDA68F60510}" dt="2021-03-13T13:21:10.873" v="9737" actId="478"/>
          <ac:spMkLst>
            <pc:docMk/>
            <pc:sldMk cId="662042280" sldId="264"/>
            <ac:spMk id="15" creationId="{CDAC32AE-BD36-4222-BD47-DFEE060B77AC}"/>
          </ac:spMkLst>
        </pc:spChg>
        <pc:spChg chg="add mod">
          <ac:chgData name="Sanders Wang" userId="089d73b8-785c-4012-b931-81c632b6c9c7" providerId="ADAL" clId="{5354F822-A9E9-4067-BCDA-0FDA68F60510}" dt="2021-03-13T13:57:56.766" v="10052" actId="1037"/>
          <ac:spMkLst>
            <pc:docMk/>
            <pc:sldMk cId="662042280" sldId="264"/>
            <ac:spMk id="16" creationId="{402C6407-42B4-4214-AE93-A78FD76FE346}"/>
          </ac:spMkLst>
        </pc:spChg>
        <pc:spChg chg="add del mod">
          <ac:chgData name="Sanders Wang" userId="089d73b8-785c-4012-b931-81c632b6c9c7" providerId="ADAL" clId="{5354F822-A9E9-4067-BCDA-0FDA68F60510}" dt="2021-03-13T13:22:10.207" v="9764" actId="478"/>
          <ac:spMkLst>
            <pc:docMk/>
            <pc:sldMk cId="662042280" sldId="264"/>
            <ac:spMk id="20" creationId="{1B2A4DA3-85F1-4B98-A07A-9DC88DC54A9D}"/>
          </ac:spMkLst>
        </pc:spChg>
        <pc:spChg chg="add del mod">
          <ac:chgData name="Sanders Wang" userId="089d73b8-785c-4012-b931-81c632b6c9c7" providerId="ADAL" clId="{5354F822-A9E9-4067-BCDA-0FDA68F60510}" dt="2021-03-13T13:22:15.986" v="9765" actId="478"/>
          <ac:spMkLst>
            <pc:docMk/>
            <pc:sldMk cId="662042280" sldId="264"/>
            <ac:spMk id="26" creationId="{E2E231D2-3A1B-48C5-87F3-1F2D279E47FE}"/>
          </ac:spMkLst>
        </pc:spChg>
        <pc:spChg chg="add mod">
          <ac:chgData name="Sanders Wang" userId="089d73b8-785c-4012-b931-81c632b6c9c7" providerId="ADAL" clId="{5354F822-A9E9-4067-BCDA-0FDA68F60510}" dt="2021-03-13T13:57:56.766" v="10052" actId="1037"/>
          <ac:spMkLst>
            <pc:docMk/>
            <pc:sldMk cId="662042280" sldId="264"/>
            <ac:spMk id="28" creationId="{C049C1A5-76FA-44D3-A701-9062751A9A57}"/>
          </ac:spMkLst>
        </pc:spChg>
        <pc:spChg chg="add mod">
          <ac:chgData name="Sanders Wang" userId="089d73b8-785c-4012-b931-81c632b6c9c7" providerId="ADAL" clId="{5354F822-A9E9-4067-BCDA-0FDA68F60510}" dt="2021-03-13T13:57:56.766" v="10052" actId="1037"/>
          <ac:spMkLst>
            <pc:docMk/>
            <pc:sldMk cId="662042280" sldId="264"/>
            <ac:spMk id="30" creationId="{3CDAB6B1-C15A-40C3-A592-33691BAA4C38}"/>
          </ac:spMkLst>
        </pc:spChg>
        <pc:spChg chg="add mod">
          <ac:chgData name="Sanders Wang" userId="089d73b8-785c-4012-b931-81c632b6c9c7" providerId="ADAL" clId="{5354F822-A9E9-4067-BCDA-0FDA68F60510}" dt="2021-03-13T13:57:56.766" v="10052" actId="1037"/>
          <ac:spMkLst>
            <pc:docMk/>
            <pc:sldMk cId="662042280" sldId="264"/>
            <ac:spMk id="36" creationId="{D6DFC372-4D54-45A9-8E00-ED4F1DCD5383}"/>
          </ac:spMkLst>
        </pc:spChg>
        <pc:spChg chg="add mod">
          <ac:chgData name="Sanders Wang" userId="089d73b8-785c-4012-b931-81c632b6c9c7" providerId="ADAL" clId="{5354F822-A9E9-4067-BCDA-0FDA68F60510}" dt="2021-03-13T13:58:18.858" v="10072" actId="14100"/>
          <ac:spMkLst>
            <pc:docMk/>
            <pc:sldMk cId="662042280" sldId="264"/>
            <ac:spMk id="42" creationId="{48C7CCAF-1746-4E55-872C-AE4DC2CE5669}"/>
          </ac:spMkLst>
        </pc:spChg>
        <pc:spChg chg="add mod">
          <ac:chgData name="Sanders Wang" userId="089d73b8-785c-4012-b931-81c632b6c9c7" providerId="ADAL" clId="{5354F822-A9E9-4067-BCDA-0FDA68F60510}" dt="2021-03-13T13:57:56.766" v="10052" actId="1037"/>
          <ac:spMkLst>
            <pc:docMk/>
            <pc:sldMk cId="662042280" sldId="264"/>
            <ac:spMk id="43" creationId="{3E8270A6-9632-417F-92E1-D44179670563}"/>
          </ac:spMkLst>
        </pc:spChg>
        <pc:spChg chg="add mod">
          <ac:chgData name="Sanders Wang" userId="089d73b8-785c-4012-b931-81c632b6c9c7" providerId="ADAL" clId="{5354F822-A9E9-4067-BCDA-0FDA68F60510}" dt="2021-03-13T13:57:56.766" v="10052" actId="1037"/>
          <ac:spMkLst>
            <pc:docMk/>
            <pc:sldMk cId="662042280" sldId="264"/>
            <ac:spMk id="46" creationId="{5F5ECB2F-DFFE-473B-84C0-F9B1AF6CBAD0}"/>
          </ac:spMkLst>
        </pc:spChg>
        <pc:spChg chg="add mod">
          <ac:chgData name="Sanders Wang" userId="089d73b8-785c-4012-b931-81c632b6c9c7" providerId="ADAL" clId="{5354F822-A9E9-4067-BCDA-0FDA68F60510}" dt="2021-03-13T13:57:56.766" v="10052" actId="1037"/>
          <ac:spMkLst>
            <pc:docMk/>
            <pc:sldMk cId="662042280" sldId="264"/>
            <ac:spMk id="47" creationId="{658B0783-4EFB-467A-9FFF-D30C87B27360}"/>
          </ac:spMkLst>
        </pc:spChg>
        <pc:spChg chg="add mod">
          <ac:chgData name="Sanders Wang" userId="089d73b8-785c-4012-b931-81c632b6c9c7" providerId="ADAL" clId="{5354F822-A9E9-4067-BCDA-0FDA68F60510}" dt="2021-03-13T13:57:56.766" v="10052" actId="1037"/>
          <ac:spMkLst>
            <pc:docMk/>
            <pc:sldMk cId="662042280" sldId="264"/>
            <ac:spMk id="48" creationId="{98188EF5-4B04-4A86-A27B-5DC875C87551}"/>
          </ac:spMkLst>
        </pc:spChg>
        <pc:spChg chg="add mod">
          <ac:chgData name="Sanders Wang" userId="089d73b8-785c-4012-b931-81c632b6c9c7" providerId="ADAL" clId="{5354F822-A9E9-4067-BCDA-0FDA68F60510}" dt="2021-03-13T13:57:56.766" v="10052" actId="1037"/>
          <ac:spMkLst>
            <pc:docMk/>
            <pc:sldMk cId="662042280" sldId="264"/>
            <ac:spMk id="49" creationId="{A1AA327E-0E3D-4D98-BE65-9B4BAA279756}"/>
          </ac:spMkLst>
        </pc:spChg>
        <pc:spChg chg="add mod">
          <ac:chgData name="Sanders Wang" userId="089d73b8-785c-4012-b931-81c632b6c9c7" providerId="ADAL" clId="{5354F822-A9E9-4067-BCDA-0FDA68F60510}" dt="2021-03-13T13:57:56.766" v="10052" actId="1037"/>
          <ac:spMkLst>
            <pc:docMk/>
            <pc:sldMk cId="662042280" sldId="264"/>
            <ac:spMk id="51" creationId="{054700BE-FCC7-494F-B9E3-FBE100B8D647}"/>
          </ac:spMkLst>
        </pc:spChg>
        <pc:spChg chg="add mod">
          <ac:chgData name="Sanders Wang" userId="089d73b8-785c-4012-b931-81c632b6c9c7" providerId="ADAL" clId="{5354F822-A9E9-4067-BCDA-0FDA68F60510}" dt="2021-03-13T13:57:56.766" v="10052" actId="1037"/>
          <ac:spMkLst>
            <pc:docMk/>
            <pc:sldMk cId="662042280" sldId="264"/>
            <ac:spMk id="52" creationId="{48D10E7E-F0D5-417E-AA48-7E53E1108D85}"/>
          </ac:spMkLst>
        </pc:spChg>
        <pc:spChg chg="add mod">
          <ac:chgData name="Sanders Wang" userId="089d73b8-785c-4012-b931-81c632b6c9c7" providerId="ADAL" clId="{5354F822-A9E9-4067-BCDA-0FDA68F60510}" dt="2021-03-13T13:57:56.766" v="10052" actId="1037"/>
          <ac:spMkLst>
            <pc:docMk/>
            <pc:sldMk cId="662042280" sldId="264"/>
            <ac:spMk id="54" creationId="{65DE2326-D7DD-4D2B-B393-849A69D00B21}"/>
          </ac:spMkLst>
        </pc:spChg>
        <pc:spChg chg="add mod">
          <ac:chgData name="Sanders Wang" userId="089d73b8-785c-4012-b931-81c632b6c9c7" providerId="ADAL" clId="{5354F822-A9E9-4067-BCDA-0FDA68F60510}" dt="2021-03-13T13:57:56.766" v="10052" actId="1037"/>
          <ac:spMkLst>
            <pc:docMk/>
            <pc:sldMk cId="662042280" sldId="264"/>
            <ac:spMk id="55" creationId="{E6E2C52A-F51D-4872-AFC6-711661A105A5}"/>
          </ac:spMkLst>
        </pc:spChg>
        <pc:spChg chg="add mod">
          <ac:chgData name="Sanders Wang" userId="089d73b8-785c-4012-b931-81c632b6c9c7" providerId="ADAL" clId="{5354F822-A9E9-4067-BCDA-0FDA68F60510}" dt="2021-03-13T13:58:13.633" v="10071" actId="1037"/>
          <ac:spMkLst>
            <pc:docMk/>
            <pc:sldMk cId="662042280" sldId="264"/>
            <ac:spMk id="63" creationId="{26F11B32-95BE-4C54-8116-35D332686E64}"/>
          </ac:spMkLst>
        </pc:spChg>
        <pc:spChg chg="add del mod">
          <ac:chgData name="Sanders Wang" userId="089d73b8-785c-4012-b931-81c632b6c9c7" providerId="ADAL" clId="{5354F822-A9E9-4067-BCDA-0FDA68F60510}" dt="2021-03-13T13:46:00.330" v="9936" actId="478"/>
          <ac:spMkLst>
            <pc:docMk/>
            <pc:sldMk cId="662042280" sldId="264"/>
            <ac:spMk id="66" creationId="{57B94745-5643-4439-8380-1C8C0E8627A3}"/>
          </ac:spMkLst>
        </pc:spChg>
        <pc:spChg chg="add mod">
          <ac:chgData name="Sanders Wang" userId="089d73b8-785c-4012-b931-81c632b6c9c7" providerId="ADAL" clId="{5354F822-A9E9-4067-BCDA-0FDA68F60510}" dt="2021-03-13T13:58:13.633" v="10071" actId="1037"/>
          <ac:spMkLst>
            <pc:docMk/>
            <pc:sldMk cId="662042280" sldId="264"/>
            <ac:spMk id="74" creationId="{ADFDEB07-2BFD-4762-9E5B-6D7A1557860A}"/>
          </ac:spMkLst>
        </pc:spChg>
        <pc:spChg chg="add mod">
          <ac:chgData name="Sanders Wang" userId="089d73b8-785c-4012-b931-81c632b6c9c7" providerId="ADAL" clId="{5354F822-A9E9-4067-BCDA-0FDA68F60510}" dt="2021-03-13T14:05:08.258" v="10155" actId="1076"/>
          <ac:spMkLst>
            <pc:docMk/>
            <pc:sldMk cId="662042280" sldId="264"/>
            <ac:spMk id="78" creationId="{2844850E-1861-436A-B5D5-27A8E3B806AF}"/>
          </ac:spMkLst>
        </pc:spChg>
        <pc:spChg chg="add del mod">
          <ac:chgData name="Sanders Wang" userId="089d73b8-785c-4012-b931-81c632b6c9c7" providerId="ADAL" clId="{5354F822-A9E9-4067-BCDA-0FDA68F60510}" dt="2021-03-13T13:48:12.700" v="9983" actId="478"/>
          <ac:spMkLst>
            <pc:docMk/>
            <pc:sldMk cId="662042280" sldId="264"/>
            <ac:spMk id="82" creationId="{4AE9789E-0FF2-4D04-A54F-C708CF49CDA6}"/>
          </ac:spMkLst>
        </pc:spChg>
        <pc:spChg chg="add mod">
          <ac:chgData name="Sanders Wang" userId="089d73b8-785c-4012-b931-81c632b6c9c7" providerId="ADAL" clId="{5354F822-A9E9-4067-BCDA-0FDA68F60510}" dt="2021-03-13T13:58:13.633" v="10071" actId="1037"/>
          <ac:spMkLst>
            <pc:docMk/>
            <pc:sldMk cId="662042280" sldId="264"/>
            <ac:spMk id="84" creationId="{7779735A-2B1D-45A3-ABE5-C48A43C20402}"/>
          </ac:spMkLst>
        </pc:spChg>
        <pc:spChg chg="add mod">
          <ac:chgData name="Sanders Wang" userId="089d73b8-785c-4012-b931-81c632b6c9c7" providerId="ADAL" clId="{5354F822-A9E9-4067-BCDA-0FDA68F60510}" dt="2021-03-13T13:58:13.633" v="10071" actId="1037"/>
          <ac:spMkLst>
            <pc:docMk/>
            <pc:sldMk cId="662042280" sldId="264"/>
            <ac:spMk id="86" creationId="{97EA8C14-3F3B-4839-AA46-CD1F4DA075B9}"/>
          </ac:spMkLst>
        </pc:spChg>
        <pc:spChg chg="add del mod">
          <ac:chgData name="Sanders Wang" userId="089d73b8-785c-4012-b931-81c632b6c9c7" providerId="ADAL" clId="{5354F822-A9E9-4067-BCDA-0FDA68F60510}" dt="2021-03-13T13:51:26.722" v="10015" actId="478"/>
          <ac:spMkLst>
            <pc:docMk/>
            <pc:sldMk cId="662042280" sldId="264"/>
            <ac:spMk id="87" creationId="{0805A88D-DA87-49A2-A27E-AD26D28E0393}"/>
          </ac:spMkLst>
        </pc:spChg>
        <pc:spChg chg="add mod">
          <ac:chgData name="Sanders Wang" userId="089d73b8-785c-4012-b931-81c632b6c9c7" providerId="ADAL" clId="{5354F822-A9E9-4067-BCDA-0FDA68F60510}" dt="2021-03-13T13:58:13.633" v="10071" actId="1037"/>
          <ac:spMkLst>
            <pc:docMk/>
            <pc:sldMk cId="662042280" sldId="264"/>
            <ac:spMk id="88" creationId="{3150A075-12F9-4990-AA46-6EB0C5E62083}"/>
          </ac:spMkLst>
        </pc:spChg>
        <pc:spChg chg="add mod">
          <ac:chgData name="Sanders Wang" userId="089d73b8-785c-4012-b931-81c632b6c9c7" providerId="ADAL" clId="{5354F822-A9E9-4067-BCDA-0FDA68F60510}" dt="2021-03-13T14:00:00.211" v="10101" actId="1036"/>
          <ac:spMkLst>
            <pc:docMk/>
            <pc:sldMk cId="662042280" sldId="264"/>
            <ac:spMk id="90" creationId="{E1601732-1C69-4D79-A26F-46DC38848DE5}"/>
          </ac:spMkLst>
        </pc:spChg>
        <pc:spChg chg="add mod">
          <ac:chgData name="Sanders Wang" userId="089d73b8-785c-4012-b931-81c632b6c9c7" providerId="ADAL" clId="{5354F822-A9E9-4067-BCDA-0FDA68F60510}" dt="2021-03-13T14:03:14.908" v="10123" actId="20577"/>
          <ac:spMkLst>
            <pc:docMk/>
            <pc:sldMk cId="662042280" sldId="264"/>
            <ac:spMk id="98" creationId="{7F7A7358-97B9-4EDA-8EFA-CCCA3E9DE0CC}"/>
          </ac:spMkLst>
        </pc:spChg>
        <pc:spChg chg="add mod">
          <ac:chgData name="Sanders Wang" userId="089d73b8-785c-4012-b931-81c632b6c9c7" providerId="ADAL" clId="{5354F822-A9E9-4067-BCDA-0FDA68F60510}" dt="2021-03-13T14:00:43.270" v="10117" actId="20577"/>
          <ac:spMkLst>
            <pc:docMk/>
            <pc:sldMk cId="662042280" sldId="264"/>
            <ac:spMk id="99" creationId="{B2749D49-DCC0-4449-9DBD-27DDA3C76C86}"/>
          </ac:spMkLst>
        </pc:spChg>
        <pc:spChg chg="add mod">
          <ac:chgData name="Sanders Wang" userId="089d73b8-785c-4012-b931-81c632b6c9c7" providerId="ADAL" clId="{5354F822-A9E9-4067-BCDA-0FDA68F60510}" dt="2021-03-13T13:59:50.465" v="10095" actId="20577"/>
          <ac:spMkLst>
            <pc:docMk/>
            <pc:sldMk cId="662042280" sldId="264"/>
            <ac:spMk id="100" creationId="{1D21EEA2-FA88-4C82-B7BF-4B6A340EFAE4}"/>
          </ac:spMkLst>
        </pc:spChg>
        <pc:spChg chg="add mod">
          <ac:chgData name="Sanders Wang" userId="089d73b8-785c-4012-b931-81c632b6c9c7" providerId="ADAL" clId="{5354F822-A9E9-4067-BCDA-0FDA68F60510}" dt="2021-03-13T14:05:14.593" v="10157" actId="1076"/>
          <ac:spMkLst>
            <pc:docMk/>
            <pc:sldMk cId="662042280" sldId="264"/>
            <ac:spMk id="101" creationId="{C5F6B52B-9731-449D-A436-A82300325721}"/>
          </ac:spMkLst>
        </pc:spChg>
        <pc:spChg chg="add mod">
          <ac:chgData name="Sanders Wang" userId="089d73b8-785c-4012-b931-81c632b6c9c7" providerId="ADAL" clId="{5354F822-A9E9-4067-BCDA-0FDA68F60510}" dt="2021-03-13T14:04:17.413" v="10130"/>
          <ac:spMkLst>
            <pc:docMk/>
            <pc:sldMk cId="662042280" sldId="264"/>
            <ac:spMk id="108" creationId="{770364F5-80F5-4201-B435-F4A2843FE102}"/>
          </ac:spMkLst>
        </pc:spChg>
        <pc:spChg chg="add mod">
          <ac:chgData name="Sanders Wang" userId="089d73b8-785c-4012-b931-81c632b6c9c7" providerId="ADAL" clId="{5354F822-A9E9-4067-BCDA-0FDA68F60510}" dt="2021-03-13T14:05:34.947" v="10162" actId="403"/>
          <ac:spMkLst>
            <pc:docMk/>
            <pc:sldMk cId="662042280" sldId="264"/>
            <ac:spMk id="109" creationId="{CE2814C9-DFB1-490A-9A41-02B8DD8AF4D1}"/>
          </ac:spMkLst>
        </pc:spChg>
        <pc:picChg chg="add del mod">
          <ac:chgData name="Sanders Wang" userId="089d73b8-785c-4012-b931-81c632b6c9c7" providerId="ADAL" clId="{5354F822-A9E9-4067-BCDA-0FDA68F60510}" dt="2021-03-13T13:21:10.873" v="9737" actId="478"/>
          <ac:picMkLst>
            <pc:docMk/>
            <pc:sldMk cId="662042280" sldId="264"/>
            <ac:picMk id="6" creationId="{AC16F72F-7399-4A1D-981F-85A4960A089E}"/>
          </ac:picMkLst>
        </pc:picChg>
        <pc:picChg chg="add del mod">
          <ac:chgData name="Sanders Wang" userId="089d73b8-785c-4012-b931-81c632b6c9c7" providerId="ADAL" clId="{5354F822-A9E9-4067-BCDA-0FDA68F60510}" dt="2021-03-13T13:21:10.873" v="9737" actId="478"/>
          <ac:picMkLst>
            <pc:docMk/>
            <pc:sldMk cId="662042280" sldId="264"/>
            <ac:picMk id="7" creationId="{FBDF1D6D-DECB-434B-857A-EA4AD83FF9BE}"/>
          </ac:picMkLst>
        </pc:picChg>
        <pc:picChg chg="add del mod">
          <ac:chgData name="Sanders Wang" userId="089d73b8-785c-4012-b931-81c632b6c9c7" providerId="ADAL" clId="{5354F822-A9E9-4067-BCDA-0FDA68F60510}" dt="2021-03-13T13:21:10.873" v="9737" actId="478"/>
          <ac:picMkLst>
            <pc:docMk/>
            <pc:sldMk cId="662042280" sldId="264"/>
            <ac:picMk id="8" creationId="{F8187CFD-D91F-48EE-8433-1D5238891EF1}"/>
          </ac:picMkLst>
        </pc:picChg>
        <pc:picChg chg="add del mod">
          <ac:chgData name="Sanders Wang" userId="089d73b8-785c-4012-b931-81c632b6c9c7" providerId="ADAL" clId="{5354F822-A9E9-4067-BCDA-0FDA68F60510}" dt="2021-03-13T13:21:10.873" v="9737" actId="478"/>
          <ac:picMkLst>
            <pc:docMk/>
            <pc:sldMk cId="662042280" sldId="264"/>
            <ac:picMk id="10" creationId="{D6B9CA9D-788F-4BB5-8B19-3F5EE9AAB5AE}"/>
          </ac:picMkLst>
        </pc:picChg>
        <pc:picChg chg="add del mod">
          <ac:chgData name="Sanders Wang" userId="089d73b8-785c-4012-b931-81c632b6c9c7" providerId="ADAL" clId="{5354F822-A9E9-4067-BCDA-0FDA68F60510}" dt="2021-03-13T13:21:10.873" v="9737" actId="478"/>
          <ac:picMkLst>
            <pc:docMk/>
            <pc:sldMk cId="662042280" sldId="264"/>
            <ac:picMk id="11" creationId="{82A07C24-80F6-4988-BE98-67B6E9CCE322}"/>
          </ac:picMkLst>
        </pc:picChg>
        <pc:picChg chg="add del mod">
          <ac:chgData name="Sanders Wang" userId="089d73b8-785c-4012-b931-81c632b6c9c7" providerId="ADAL" clId="{5354F822-A9E9-4067-BCDA-0FDA68F60510}" dt="2021-03-13T13:21:10.873" v="9737" actId="478"/>
          <ac:picMkLst>
            <pc:docMk/>
            <pc:sldMk cId="662042280" sldId="264"/>
            <ac:picMk id="12" creationId="{C5DADB29-37FF-4F13-8CFF-0802B0DBC5EF}"/>
          </ac:picMkLst>
        </pc:picChg>
        <pc:picChg chg="add del mod">
          <ac:chgData name="Sanders Wang" userId="089d73b8-785c-4012-b931-81c632b6c9c7" providerId="ADAL" clId="{5354F822-A9E9-4067-BCDA-0FDA68F60510}" dt="2021-03-13T13:21:10.873" v="9737" actId="478"/>
          <ac:picMkLst>
            <pc:docMk/>
            <pc:sldMk cId="662042280" sldId="264"/>
            <ac:picMk id="13" creationId="{B797E319-A6E9-438A-B25D-428519BAD325}"/>
          </ac:picMkLst>
        </pc:picChg>
        <pc:picChg chg="add mod">
          <ac:chgData name="Sanders Wang" userId="089d73b8-785c-4012-b931-81c632b6c9c7" providerId="ADAL" clId="{5354F822-A9E9-4067-BCDA-0FDA68F60510}" dt="2021-03-13T13:57:56.766" v="10052" actId="1037"/>
          <ac:picMkLst>
            <pc:docMk/>
            <pc:sldMk cId="662042280" sldId="264"/>
            <ac:picMk id="17" creationId="{5B6223FD-5FC4-43C7-9CB7-D9A1D7E3B67D}"/>
          </ac:picMkLst>
        </pc:picChg>
        <pc:picChg chg="add mod">
          <ac:chgData name="Sanders Wang" userId="089d73b8-785c-4012-b931-81c632b6c9c7" providerId="ADAL" clId="{5354F822-A9E9-4067-BCDA-0FDA68F60510}" dt="2021-03-13T13:57:56.766" v="10052" actId="1037"/>
          <ac:picMkLst>
            <pc:docMk/>
            <pc:sldMk cId="662042280" sldId="264"/>
            <ac:picMk id="18" creationId="{203FB471-FAB8-4660-9E2C-9B8D9CC8B9BF}"/>
          </ac:picMkLst>
        </pc:picChg>
        <pc:picChg chg="add mod">
          <ac:chgData name="Sanders Wang" userId="089d73b8-785c-4012-b931-81c632b6c9c7" providerId="ADAL" clId="{5354F822-A9E9-4067-BCDA-0FDA68F60510}" dt="2021-03-13T13:57:56.766" v="10052" actId="1037"/>
          <ac:picMkLst>
            <pc:docMk/>
            <pc:sldMk cId="662042280" sldId="264"/>
            <ac:picMk id="19" creationId="{734818C7-502F-47C7-993C-25FE32A385B0}"/>
          </ac:picMkLst>
        </pc:picChg>
        <pc:picChg chg="add mod">
          <ac:chgData name="Sanders Wang" userId="089d73b8-785c-4012-b931-81c632b6c9c7" providerId="ADAL" clId="{5354F822-A9E9-4067-BCDA-0FDA68F60510}" dt="2021-03-13T13:57:56.766" v="10052" actId="1037"/>
          <ac:picMkLst>
            <pc:docMk/>
            <pc:sldMk cId="662042280" sldId="264"/>
            <ac:picMk id="21" creationId="{4D5A75CE-CC11-4148-AACF-C2AA344260E4}"/>
          </ac:picMkLst>
        </pc:picChg>
        <pc:picChg chg="add mod">
          <ac:chgData name="Sanders Wang" userId="089d73b8-785c-4012-b931-81c632b6c9c7" providerId="ADAL" clId="{5354F822-A9E9-4067-BCDA-0FDA68F60510}" dt="2021-03-13T13:57:56.766" v="10052" actId="1037"/>
          <ac:picMkLst>
            <pc:docMk/>
            <pc:sldMk cId="662042280" sldId="264"/>
            <ac:picMk id="22" creationId="{FBBD8ACF-ADFD-43AD-B5CA-B3D57301AEC2}"/>
          </ac:picMkLst>
        </pc:picChg>
        <pc:picChg chg="add del mod">
          <ac:chgData name="Sanders Wang" userId="089d73b8-785c-4012-b931-81c632b6c9c7" providerId="ADAL" clId="{5354F822-A9E9-4067-BCDA-0FDA68F60510}" dt="2021-03-13T13:38:28.603" v="9870" actId="478"/>
          <ac:picMkLst>
            <pc:docMk/>
            <pc:sldMk cId="662042280" sldId="264"/>
            <ac:picMk id="23" creationId="{A7713CAE-8D53-4BE4-9F17-A527A31E5D94}"/>
          </ac:picMkLst>
        </pc:picChg>
        <pc:picChg chg="add mod">
          <ac:chgData name="Sanders Wang" userId="089d73b8-785c-4012-b931-81c632b6c9c7" providerId="ADAL" clId="{5354F822-A9E9-4067-BCDA-0FDA68F60510}" dt="2021-03-13T13:57:56.766" v="10052" actId="1037"/>
          <ac:picMkLst>
            <pc:docMk/>
            <pc:sldMk cId="662042280" sldId="264"/>
            <ac:picMk id="24" creationId="{43DA5F3C-B6C9-424F-AEBB-D1CAE5F4515F}"/>
          </ac:picMkLst>
        </pc:picChg>
        <pc:picChg chg="add mod">
          <ac:chgData name="Sanders Wang" userId="089d73b8-785c-4012-b931-81c632b6c9c7" providerId="ADAL" clId="{5354F822-A9E9-4067-BCDA-0FDA68F60510}" dt="2021-03-13T13:57:56.766" v="10052" actId="1037"/>
          <ac:picMkLst>
            <pc:docMk/>
            <pc:sldMk cId="662042280" sldId="264"/>
            <ac:picMk id="27" creationId="{8A4B9E48-3723-4459-92AB-A3220EDB92AB}"/>
          </ac:picMkLst>
        </pc:picChg>
        <pc:picChg chg="add mod">
          <ac:chgData name="Sanders Wang" userId="089d73b8-785c-4012-b931-81c632b6c9c7" providerId="ADAL" clId="{5354F822-A9E9-4067-BCDA-0FDA68F60510}" dt="2021-03-13T13:57:56.766" v="10052" actId="1037"/>
          <ac:picMkLst>
            <pc:docMk/>
            <pc:sldMk cId="662042280" sldId="264"/>
            <ac:picMk id="32" creationId="{7528CC3F-60CF-4018-BC02-87C7FE8CC7DD}"/>
          </ac:picMkLst>
        </pc:picChg>
        <pc:picChg chg="add mod">
          <ac:chgData name="Sanders Wang" userId="089d73b8-785c-4012-b931-81c632b6c9c7" providerId="ADAL" clId="{5354F822-A9E9-4067-BCDA-0FDA68F60510}" dt="2021-03-13T13:57:56.766" v="10052" actId="1037"/>
          <ac:picMkLst>
            <pc:docMk/>
            <pc:sldMk cId="662042280" sldId="264"/>
            <ac:picMk id="33" creationId="{A80B3A39-4CEB-46A2-9559-EA5CFAAB2EA1}"/>
          </ac:picMkLst>
        </pc:picChg>
        <pc:picChg chg="add mod">
          <ac:chgData name="Sanders Wang" userId="089d73b8-785c-4012-b931-81c632b6c9c7" providerId="ADAL" clId="{5354F822-A9E9-4067-BCDA-0FDA68F60510}" dt="2021-03-13T13:57:56.766" v="10052" actId="1037"/>
          <ac:picMkLst>
            <pc:docMk/>
            <pc:sldMk cId="662042280" sldId="264"/>
            <ac:picMk id="34" creationId="{3CD0DDF5-73BA-4DC1-942D-B6E1C8E9E3E2}"/>
          </ac:picMkLst>
        </pc:picChg>
        <pc:picChg chg="add mod">
          <ac:chgData name="Sanders Wang" userId="089d73b8-785c-4012-b931-81c632b6c9c7" providerId="ADAL" clId="{5354F822-A9E9-4067-BCDA-0FDA68F60510}" dt="2021-03-13T13:57:56.766" v="10052" actId="1037"/>
          <ac:picMkLst>
            <pc:docMk/>
            <pc:sldMk cId="662042280" sldId="264"/>
            <ac:picMk id="35" creationId="{177D0B9B-88B0-4FEE-A48F-D46C50A11737}"/>
          </ac:picMkLst>
        </pc:picChg>
        <pc:picChg chg="add del mod">
          <ac:chgData name="Sanders Wang" userId="089d73b8-785c-4012-b931-81c632b6c9c7" providerId="ADAL" clId="{5354F822-A9E9-4067-BCDA-0FDA68F60510}" dt="2021-03-13T13:26:54.277" v="9800" actId="478"/>
          <ac:picMkLst>
            <pc:docMk/>
            <pc:sldMk cId="662042280" sldId="264"/>
            <ac:picMk id="37" creationId="{36E3DB7A-2B88-43F1-9244-DD9CD23EA11E}"/>
          </ac:picMkLst>
        </pc:picChg>
        <pc:picChg chg="add mod">
          <ac:chgData name="Sanders Wang" userId="089d73b8-785c-4012-b931-81c632b6c9c7" providerId="ADAL" clId="{5354F822-A9E9-4067-BCDA-0FDA68F60510}" dt="2021-03-13T13:57:56.766" v="10052" actId="1037"/>
          <ac:picMkLst>
            <pc:docMk/>
            <pc:sldMk cId="662042280" sldId="264"/>
            <ac:picMk id="38" creationId="{F9A054DA-019E-47F8-AFF5-DB91B905EB05}"/>
          </ac:picMkLst>
        </pc:picChg>
        <pc:picChg chg="add mod">
          <ac:chgData name="Sanders Wang" userId="089d73b8-785c-4012-b931-81c632b6c9c7" providerId="ADAL" clId="{5354F822-A9E9-4067-BCDA-0FDA68F60510}" dt="2021-03-13T13:57:56.766" v="10052" actId="1037"/>
          <ac:picMkLst>
            <pc:docMk/>
            <pc:sldMk cId="662042280" sldId="264"/>
            <ac:picMk id="39" creationId="{E5DD4574-70DC-4112-9EB7-FDECB73C8ECC}"/>
          </ac:picMkLst>
        </pc:picChg>
        <pc:picChg chg="add del mod">
          <ac:chgData name="Sanders Wang" userId="089d73b8-785c-4012-b931-81c632b6c9c7" providerId="ADAL" clId="{5354F822-A9E9-4067-BCDA-0FDA68F60510}" dt="2021-03-13T13:38:59.854" v="9882" actId="478"/>
          <ac:picMkLst>
            <pc:docMk/>
            <pc:sldMk cId="662042280" sldId="264"/>
            <ac:picMk id="40" creationId="{68D744CB-253C-43DF-8A92-EA5F1F12CA89}"/>
          </ac:picMkLst>
        </pc:picChg>
        <pc:picChg chg="add del mod">
          <ac:chgData name="Sanders Wang" userId="089d73b8-785c-4012-b931-81c632b6c9c7" providerId="ADAL" clId="{5354F822-A9E9-4067-BCDA-0FDA68F60510}" dt="2021-03-13T13:38:57.814" v="9881" actId="478"/>
          <ac:picMkLst>
            <pc:docMk/>
            <pc:sldMk cId="662042280" sldId="264"/>
            <ac:picMk id="41" creationId="{3DCF5E81-06CD-42C0-A3F5-4A4A8CA880E9}"/>
          </ac:picMkLst>
        </pc:picChg>
        <pc:picChg chg="add mod">
          <ac:chgData name="Sanders Wang" userId="089d73b8-785c-4012-b931-81c632b6c9c7" providerId="ADAL" clId="{5354F822-A9E9-4067-BCDA-0FDA68F60510}" dt="2021-03-13T13:57:56.766" v="10052" actId="1037"/>
          <ac:picMkLst>
            <pc:docMk/>
            <pc:sldMk cId="662042280" sldId="264"/>
            <ac:picMk id="44" creationId="{9FFA2A86-8869-4B6F-8D86-2B112A0B17A0}"/>
          </ac:picMkLst>
        </pc:picChg>
        <pc:picChg chg="add mod">
          <ac:chgData name="Sanders Wang" userId="089d73b8-785c-4012-b931-81c632b6c9c7" providerId="ADAL" clId="{5354F822-A9E9-4067-BCDA-0FDA68F60510}" dt="2021-03-13T13:57:56.766" v="10052" actId="1037"/>
          <ac:picMkLst>
            <pc:docMk/>
            <pc:sldMk cId="662042280" sldId="264"/>
            <ac:picMk id="45" creationId="{5F9C37B8-6A4B-4E5A-B5E3-2DE667C538A9}"/>
          </ac:picMkLst>
        </pc:picChg>
        <pc:picChg chg="add mod">
          <ac:chgData name="Sanders Wang" userId="089d73b8-785c-4012-b931-81c632b6c9c7" providerId="ADAL" clId="{5354F822-A9E9-4067-BCDA-0FDA68F60510}" dt="2021-03-13T13:57:56.766" v="10052" actId="1037"/>
          <ac:picMkLst>
            <pc:docMk/>
            <pc:sldMk cId="662042280" sldId="264"/>
            <ac:picMk id="50" creationId="{78A715D6-092E-4669-B3C4-F98C3E05D6DE}"/>
          </ac:picMkLst>
        </pc:picChg>
        <pc:picChg chg="add mod">
          <ac:chgData name="Sanders Wang" userId="089d73b8-785c-4012-b931-81c632b6c9c7" providerId="ADAL" clId="{5354F822-A9E9-4067-BCDA-0FDA68F60510}" dt="2021-03-13T13:57:56.766" v="10052" actId="1037"/>
          <ac:picMkLst>
            <pc:docMk/>
            <pc:sldMk cId="662042280" sldId="264"/>
            <ac:picMk id="56" creationId="{EFEF9765-E04B-4064-915E-B09FF9BEB4AF}"/>
          </ac:picMkLst>
        </pc:picChg>
        <pc:picChg chg="add mod">
          <ac:chgData name="Sanders Wang" userId="089d73b8-785c-4012-b931-81c632b6c9c7" providerId="ADAL" clId="{5354F822-A9E9-4067-BCDA-0FDA68F60510}" dt="2021-03-13T13:57:56.766" v="10052" actId="1037"/>
          <ac:picMkLst>
            <pc:docMk/>
            <pc:sldMk cId="662042280" sldId="264"/>
            <ac:picMk id="57" creationId="{4238D8DC-C6DD-435D-805C-D2DD725C78C5}"/>
          </ac:picMkLst>
        </pc:picChg>
        <pc:picChg chg="add mod">
          <ac:chgData name="Sanders Wang" userId="089d73b8-785c-4012-b931-81c632b6c9c7" providerId="ADAL" clId="{5354F822-A9E9-4067-BCDA-0FDA68F60510}" dt="2021-03-13T13:57:56.766" v="10052" actId="1037"/>
          <ac:picMkLst>
            <pc:docMk/>
            <pc:sldMk cId="662042280" sldId="264"/>
            <ac:picMk id="58" creationId="{1B138B82-71BF-49C5-841B-F79F61281C86}"/>
          </ac:picMkLst>
        </pc:picChg>
        <pc:picChg chg="add mod">
          <ac:chgData name="Sanders Wang" userId="089d73b8-785c-4012-b931-81c632b6c9c7" providerId="ADAL" clId="{5354F822-A9E9-4067-BCDA-0FDA68F60510}" dt="2021-03-13T13:57:56.766" v="10052" actId="1037"/>
          <ac:picMkLst>
            <pc:docMk/>
            <pc:sldMk cId="662042280" sldId="264"/>
            <ac:picMk id="59" creationId="{767CF1BE-83FF-4F51-B5CE-21C3C76B386B}"/>
          </ac:picMkLst>
        </pc:picChg>
        <pc:picChg chg="add mod">
          <ac:chgData name="Sanders Wang" userId="089d73b8-785c-4012-b931-81c632b6c9c7" providerId="ADAL" clId="{5354F822-A9E9-4067-BCDA-0FDA68F60510}" dt="2021-03-13T13:57:56.766" v="10052" actId="1037"/>
          <ac:picMkLst>
            <pc:docMk/>
            <pc:sldMk cId="662042280" sldId="264"/>
            <ac:picMk id="60" creationId="{C8D840ED-D8EF-4952-AC5F-35CF10E2B375}"/>
          </ac:picMkLst>
        </pc:picChg>
        <pc:picChg chg="add mod">
          <ac:chgData name="Sanders Wang" userId="089d73b8-785c-4012-b931-81c632b6c9c7" providerId="ADAL" clId="{5354F822-A9E9-4067-BCDA-0FDA68F60510}" dt="2021-03-13T13:57:56.766" v="10052" actId="1037"/>
          <ac:picMkLst>
            <pc:docMk/>
            <pc:sldMk cId="662042280" sldId="264"/>
            <ac:picMk id="61" creationId="{938010D9-59EB-4577-BE84-973EEFA37E14}"/>
          </ac:picMkLst>
        </pc:picChg>
        <pc:picChg chg="add mod ord">
          <ac:chgData name="Sanders Wang" userId="089d73b8-785c-4012-b931-81c632b6c9c7" providerId="ADAL" clId="{5354F822-A9E9-4067-BCDA-0FDA68F60510}" dt="2021-03-13T13:57:56.766" v="10052" actId="1037"/>
          <ac:picMkLst>
            <pc:docMk/>
            <pc:sldMk cId="662042280" sldId="264"/>
            <ac:picMk id="64" creationId="{01BB7B7A-06AB-407C-81E0-50C6B80E6E78}"/>
          </ac:picMkLst>
        </pc:picChg>
        <pc:picChg chg="add del mod">
          <ac:chgData name="Sanders Wang" userId="089d73b8-785c-4012-b931-81c632b6c9c7" providerId="ADAL" clId="{5354F822-A9E9-4067-BCDA-0FDA68F60510}" dt="2021-03-13T13:46:00.330" v="9936" actId="478"/>
          <ac:picMkLst>
            <pc:docMk/>
            <pc:sldMk cId="662042280" sldId="264"/>
            <ac:picMk id="65" creationId="{8287D23E-F8C8-40B6-87D4-D6E7C5175F4B}"/>
          </ac:picMkLst>
        </pc:picChg>
        <pc:picChg chg="add del mod">
          <ac:chgData name="Sanders Wang" userId="089d73b8-785c-4012-b931-81c632b6c9c7" providerId="ADAL" clId="{5354F822-A9E9-4067-BCDA-0FDA68F60510}" dt="2021-03-13T13:46:00.330" v="9936" actId="478"/>
          <ac:picMkLst>
            <pc:docMk/>
            <pc:sldMk cId="662042280" sldId="264"/>
            <ac:picMk id="67" creationId="{CC0A8502-4656-41BD-A943-4D0EBD908E34}"/>
          </ac:picMkLst>
        </pc:picChg>
        <pc:picChg chg="add del mod">
          <ac:chgData name="Sanders Wang" userId="089d73b8-785c-4012-b931-81c632b6c9c7" providerId="ADAL" clId="{5354F822-A9E9-4067-BCDA-0FDA68F60510}" dt="2021-03-13T13:46:00.330" v="9936" actId="478"/>
          <ac:picMkLst>
            <pc:docMk/>
            <pc:sldMk cId="662042280" sldId="264"/>
            <ac:picMk id="68" creationId="{918CE587-70AD-4BF4-9B66-D76C67C9E47B}"/>
          </ac:picMkLst>
        </pc:picChg>
        <pc:picChg chg="add del mod">
          <ac:chgData name="Sanders Wang" userId="089d73b8-785c-4012-b931-81c632b6c9c7" providerId="ADAL" clId="{5354F822-A9E9-4067-BCDA-0FDA68F60510}" dt="2021-03-13T13:46:00.330" v="9936" actId="478"/>
          <ac:picMkLst>
            <pc:docMk/>
            <pc:sldMk cId="662042280" sldId="264"/>
            <ac:picMk id="69" creationId="{A9591567-00E5-4E85-8EB7-B75D30FC4DA1}"/>
          </ac:picMkLst>
        </pc:picChg>
        <pc:picChg chg="add mod">
          <ac:chgData name="Sanders Wang" userId="089d73b8-785c-4012-b931-81c632b6c9c7" providerId="ADAL" clId="{5354F822-A9E9-4067-BCDA-0FDA68F60510}" dt="2021-03-13T13:58:13.633" v="10071" actId="1037"/>
          <ac:picMkLst>
            <pc:docMk/>
            <pc:sldMk cId="662042280" sldId="264"/>
            <ac:picMk id="70" creationId="{ED6AE92E-A3ED-4EC9-8473-BC4440224393}"/>
          </ac:picMkLst>
        </pc:picChg>
        <pc:picChg chg="add mod">
          <ac:chgData name="Sanders Wang" userId="089d73b8-785c-4012-b931-81c632b6c9c7" providerId="ADAL" clId="{5354F822-A9E9-4067-BCDA-0FDA68F60510}" dt="2021-03-13T13:58:13.633" v="10071" actId="1037"/>
          <ac:picMkLst>
            <pc:docMk/>
            <pc:sldMk cId="662042280" sldId="264"/>
            <ac:picMk id="71" creationId="{87825115-53A0-4BDA-A4E5-2870E5B1DF4F}"/>
          </ac:picMkLst>
        </pc:picChg>
        <pc:picChg chg="add mod">
          <ac:chgData name="Sanders Wang" userId="089d73b8-785c-4012-b931-81c632b6c9c7" providerId="ADAL" clId="{5354F822-A9E9-4067-BCDA-0FDA68F60510}" dt="2021-03-13T14:03:05.481" v="10120" actId="1076"/>
          <ac:picMkLst>
            <pc:docMk/>
            <pc:sldMk cId="662042280" sldId="264"/>
            <ac:picMk id="72" creationId="{FCF4B8D5-995A-4CF5-B62F-23D719A01B54}"/>
          </ac:picMkLst>
        </pc:picChg>
        <pc:picChg chg="add mod">
          <ac:chgData name="Sanders Wang" userId="089d73b8-785c-4012-b931-81c632b6c9c7" providerId="ADAL" clId="{5354F822-A9E9-4067-BCDA-0FDA68F60510}" dt="2021-03-13T13:58:13.633" v="10071" actId="1037"/>
          <ac:picMkLst>
            <pc:docMk/>
            <pc:sldMk cId="662042280" sldId="264"/>
            <ac:picMk id="73" creationId="{E62C2855-CCAC-4895-B0FB-5E85E7E8A81A}"/>
          </ac:picMkLst>
        </pc:picChg>
        <pc:picChg chg="add mod">
          <ac:chgData name="Sanders Wang" userId="089d73b8-785c-4012-b931-81c632b6c9c7" providerId="ADAL" clId="{5354F822-A9E9-4067-BCDA-0FDA68F60510}" dt="2021-03-13T13:58:13.633" v="10071" actId="1037"/>
          <ac:picMkLst>
            <pc:docMk/>
            <pc:sldMk cId="662042280" sldId="264"/>
            <ac:picMk id="75" creationId="{112CA025-FDDC-4B00-851D-268B97A0CCE3}"/>
          </ac:picMkLst>
        </pc:picChg>
        <pc:picChg chg="add mod">
          <ac:chgData name="Sanders Wang" userId="089d73b8-785c-4012-b931-81c632b6c9c7" providerId="ADAL" clId="{5354F822-A9E9-4067-BCDA-0FDA68F60510}" dt="2021-03-13T13:58:13.633" v="10071" actId="1037"/>
          <ac:picMkLst>
            <pc:docMk/>
            <pc:sldMk cId="662042280" sldId="264"/>
            <ac:picMk id="76" creationId="{ECF4EA28-BE58-4B3C-B92D-B0825EBB2EFF}"/>
          </ac:picMkLst>
        </pc:picChg>
        <pc:picChg chg="add mod">
          <ac:chgData name="Sanders Wang" userId="089d73b8-785c-4012-b931-81c632b6c9c7" providerId="ADAL" clId="{5354F822-A9E9-4067-BCDA-0FDA68F60510}" dt="2021-03-13T13:58:13.633" v="10071" actId="1037"/>
          <ac:picMkLst>
            <pc:docMk/>
            <pc:sldMk cId="662042280" sldId="264"/>
            <ac:picMk id="77" creationId="{AF9BB4C4-7BA2-4462-BB4F-EA043EDBDDF4}"/>
          </ac:picMkLst>
        </pc:picChg>
        <pc:picChg chg="add mod ord">
          <ac:chgData name="Sanders Wang" userId="089d73b8-785c-4012-b931-81c632b6c9c7" providerId="ADAL" clId="{5354F822-A9E9-4067-BCDA-0FDA68F60510}" dt="2021-03-13T13:58:13.633" v="10071" actId="1037"/>
          <ac:picMkLst>
            <pc:docMk/>
            <pc:sldMk cId="662042280" sldId="264"/>
            <ac:picMk id="81" creationId="{0CCBD7DA-6683-448A-9705-F89E9AAC5D48}"/>
          </ac:picMkLst>
        </pc:picChg>
        <pc:picChg chg="add mod">
          <ac:chgData name="Sanders Wang" userId="089d73b8-785c-4012-b931-81c632b6c9c7" providerId="ADAL" clId="{5354F822-A9E9-4067-BCDA-0FDA68F60510}" dt="2021-03-13T14:03:36.801" v="10128" actId="1076"/>
          <ac:picMkLst>
            <pc:docMk/>
            <pc:sldMk cId="662042280" sldId="264"/>
            <ac:picMk id="83" creationId="{F5B21D52-324D-4615-8043-E0ABEAC842F8}"/>
          </ac:picMkLst>
        </pc:picChg>
        <pc:picChg chg="add del mod">
          <ac:chgData name="Sanders Wang" userId="089d73b8-785c-4012-b931-81c632b6c9c7" providerId="ADAL" clId="{5354F822-A9E9-4067-BCDA-0FDA68F60510}" dt="2021-03-13T13:58:31.473" v="10074" actId="478"/>
          <ac:picMkLst>
            <pc:docMk/>
            <pc:sldMk cId="662042280" sldId="264"/>
            <ac:picMk id="89" creationId="{731CD523-1D54-45E8-8AE5-0F03A274CA44}"/>
          </ac:picMkLst>
        </pc:picChg>
        <pc:picChg chg="add mod">
          <ac:chgData name="Sanders Wang" userId="089d73b8-785c-4012-b931-81c632b6c9c7" providerId="ADAL" clId="{5354F822-A9E9-4067-BCDA-0FDA68F60510}" dt="2021-03-13T14:00:00.211" v="10101" actId="1036"/>
          <ac:picMkLst>
            <pc:docMk/>
            <pc:sldMk cId="662042280" sldId="264"/>
            <ac:picMk id="91" creationId="{7CE93831-883D-4091-ABFE-2780249627A5}"/>
          </ac:picMkLst>
        </pc:picChg>
        <pc:picChg chg="add mod">
          <ac:chgData name="Sanders Wang" userId="089d73b8-785c-4012-b931-81c632b6c9c7" providerId="ADAL" clId="{5354F822-A9E9-4067-BCDA-0FDA68F60510}" dt="2021-03-13T14:00:00.211" v="10101" actId="1036"/>
          <ac:picMkLst>
            <pc:docMk/>
            <pc:sldMk cId="662042280" sldId="264"/>
            <ac:picMk id="92" creationId="{44CE085B-4B38-490C-A86E-1D5825A94F25}"/>
          </ac:picMkLst>
        </pc:picChg>
        <pc:picChg chg="add mod">
          <ac:chgData name="Sanders Wang" userId="089d73b8-785c-4012-b931-81c632b6c9c7" providerId="ADAL" clId="{5354F822-A9E9-4067-BCDA-0FDA68F60510}" dt="2021-03-13T14:00:00.211" v="10101" actId="1036"/>
          <ac:picMkLst>
            <pc:docMk/>
            <pc:sldMk cId="662042280" sldId="264"/>
            <ac:picMk id="93" creationId="{5DF9B4C3-CBF6-471C-B2A8-50F936F59B93}"/>
          </ac:picMkLst>
        </pc:picChg>
        <pc:picChg chg="add mod">
          <ac:chgData name="Sanders Wang" userId="089d73b8-785c-4012-b931-81c632b6c9c7" providerId="ADAL" clId="{5354F822-A9E9-4067-BCDA-0FDA68F60510}" dt="2021-03-13T13:59:03.934" v="10082" actId="1076"/>
          <ac:picMkLst>
            <pc:docMk/>
            <pc:sldMk cId="662042280" sldId="264"/>
            <ac:picMk id="94" creationId="{49D4F965-6E06-4F75-B1DC-C21049FA7B89}"/>
          </ac:picMkLst>
        </pc:picChg>
        <pc:picChg chg="add mod">
          <ac:chgData name="Sanders Wang" userId="089d73b8-785c-4012-b931-81c632b6c9c7" providerId="ADAL" clId="{5354F822-A9E9-4067-BCDA-0FDA68F60510}" dt="2021-03-13T13:58:59.621" v="10081" actId="1076"/>
          <ac:picMkLst>
            <pc:docMk/>
            <pc:sldMk cId="662042280" sldId="264"/>
            <ac:picMk id="95" creationId="{A25D88A6-4A22-4335-AD8B-B17553F0622C}"/>
          </ac:picMkLst>
        </pc:picChg>
        <pc:picChg chg="add mod">
          <ac:chgData name="Sanders Wang" userId="089d73b8-785c-4012-b931-81c632b6c9c7" providerId="ADAL" clId="{5354F822-A9E9-4067-BCDA-0FDA68F60510}" dt="2021-03-13T13:58:56.463" v="10080" actId="1076"/>
          <ac:picMkLst>
            <pc:docMk/>
            <pc:sldMk cId="662042280" sldId="264"/>
            <ac:picMk id="96" creationId="{B345AE60-B0B1-4DA0-895A-EF2DD98E87D7}"/>
          </ac:picMkLst>
        </pc:picChg>
        <pc:picChg chg="add mod">
          <ac:chgData name="Sanders Wang" userId="089d73b8-785c-4012-b931-81c632b6c9c7" providerId="ADAL" clId="{5354F822-A9E9-4067-BCDA-0FDA68F60510}" dt="2021-03-13T14:02:57.409" v="10118" actId="571"/>
          <ac:picMkLst>
            <pc:docMk/>
            <pc:sldMk cId="662042280" sldId="264"/>
            <ac:picMk id="102" creationId="{0038173F-6A23-43D6-B788-32FC4F5AC468}"/>
          </ac:picMkLst>
        </pc:picChg>
        <pc:picChg chg="add mod">
          <ac:chgData name="Sanders Wang" userId="089d73b8-785c-4012-b931-81c632b6c9c7" providerId="ADAL" clId="{5354F822-A9E9-4067-BCDA-0FDA68F60510}" dt="2021-03-13T14:02:57.409" v="10118" actId="571"/>
          <ac:picMkLst>
            <pc:docMk/>
            <pc:sldMk cId="662042280" sldId="264"/>
            <ac:picMk id="103" creationId="{9A0B8727-5B8F-4984-84C4-E7A9C60920AF}"/>
          </ac:picMkLst>
        </pc:picChg>
        <pc:picChg chg="add mod">
          <ac:chgData name="Sanders Wang" userId="089d73b8-785c-4012-b931-81c632b6c9c7" providerId="ADAL" clId="{5354F822-A9E9-4067-BCDA-0FDA68F60510}" dt="2021-03-13T14:02:57.409" v="10118" actId="571"/>
          <ac:picMkLst>
            <pc:docMk/>
            <pc:sldMk cId="662042280" sldId="264"/>
            <ac:picMk id="104" creationId="{660B9331-9626-467A-A899-1B48AF1DD2E0}"/>
          </ac:picMkLst>
        </pc:picChg>
        <pc:picChg chg="add mod">
          <ac:chgData name="Sanders Wang" userId="089d73b8-785c-4012-b931-81c632b6c9c7" providerId="ADAL" clId="{5354F822-A9E9-4067-BCDA-0FDA68F60510}" dt="2021-03-13T14:03:11.522" v="10121" actId="571"/>
          <ac:picMkLst>
            <pc:docMk/>
            <pc:sldMk cId="662042280" sldId="264"/>
            <ac:picMk id="105" creationId="{1AFEF8DF-DFBC-4E86-99EF-F8193B838046}"/>
          </ac:picMkLst>
        </pc:picChg>
        <pc:picChg chg="add mod">
          <ac:chgData name="Sanders Wang" userId="089d73b8-785c-4012-b931-81c632b6c9c7" providerId="ADAL" clId="{5354F822-A9E9-4067-BCDA-0FDA68F60510}" dt="2021-03-13T14:03:11.522" v="10121" actId="571"/>
          <ac:picMkLst>
            <pc:docMk/>
            <pc:sldMk cId="662042280" sldId="264"/>
            <ac:picMk id="106" creationId="{9F24E68E-1236-4017-8BFA-0548C7EA45A4}"/>
          </ac:picMkLst>
        </pc:picChg>
        <pc:picChg chg="add mod">
          <ac:chgData name="Sanders Wang" userId="089d73b8-785c-4012-b931-81c632b6c9c7" providerId="ADAL" clId="{5354F822-A9E9-4067-BCDA-0FDA68F60510}" dt="2021-03-13T14:03:28.674" v="10125" actId="1076"/>
          <ac:picMkLst>
            <pc:docMk/>
            <pc:sldMk cId="662042280" sldId="264"/>
            <ac:picMk id="107" creationId="{078431A2-0479-472B-AA76-AFF589CEF276}"/>
          </ac:picMkLst>
        </pc:picChg>
        <pc:picChg chg="add mod">
          <ac:chgData name="Sanders Wang" userId="089d73b8-785c-4012-b931-81c632b6c9c7" providerId="ADAL" clId="{5354F822-A9E9-4067-BCDA-0FDA68F60510}" dt="2021-03-13T14:05:20.103" v="10158" actId="571"/>
          <ac:picMkLst>
            <pc:docMk/>
            <pc:sldMk cId="662042280" sldId="264"/>
            <ac:picMk id="110" creationId="{F063369C-E17E-45A7-9944-75AB02C3C73E}"/>
          </ac:picMkLst>
        </pc:picChg>
        <pc:cxnChg chg="add mod">
          <ac:chgData name="Sanders Wang" userId="089d73b8-785c-4012-b931-81c632b6c9c7" providerId="ADAL" clId="{5354F822-A9E9-4067-BCDA-0FDA68F60510}" dt="2021-03-13T13:57:56.766" v="10052" actId="1037"/>
          <ac:cxnSpMkLst>
            <pc:docMk/>
            <pc:sldMk cId="662042280" sldId="264"/>
            <ac:cxnSpMk id="2" creationId="{6AAE4547-358C-4621-B9D0-E53AFEF76376}"/>
          </ac:cxnSpMkLst>
        </pc:cxnChg>
        <pc:cxnChg chg="add del mod">
          <ac:chgData name="Sanders Wang" userId="089d73b8-785c-4012-b931-81c632b6c9c7" providerId="ADAL" clId="{5354F822-A9E9-4067-BCDA-0FDA68F60510}" dt="2021-03-13T13:21:10.873" v="9737" actId="478"/>
          <ac:cxnSpMkLst>
            <pc:docMk/>
            <pc:sldMk cId="662042280" sldId="264"/>
            <ac:cxnSpMk id="14" creationId="{CD5E3A79-109A-4015-BA82-9AA25BC0EEDB}"/>
          </ac:cxnSpMkLst>
        </pc:cxnChg>
        <pc:cxnChg chg="add del mod">
          <ac:chgData name="Sanders Wang" userId="089d73b8-785c-4012-b931-81c632b6c9c7" providerId="ADAL" clId="{5354F822-A9E9-4067-BCDA-0FDA68F60510}" dt="2021-03-13T13:21:14.351" v="9738" actId="478"/>
          <ac:cxnSpMkLst>
            <pc:docMk/>
            <pc:sldMk cId="662042280" sldId="264"/>
            <ac:cxnSpMk id="25" creationId="{1D856A99-E650-4163-8A11-A46CA58CC524}"/>
          </ac:cxnSpMkLst>
        </pc:cxnChg>
        <pc:cxnChg chg="add mod">
          <ac:chgData name="Sanders Wang" userId="089d73b8-785c-4012-b931-81c632b6c9c7" providerId="ADAL" clId="{5354F822-A9E9-4067-BCDA-0FDA68F60510}" dt="2021-03-13T13:57:56.766" v="10052" actId="1037"/>
          <ac:cxnSpMkLst>
            <pc:docMk/>
            <pc:sldMk cId="662042280" sldId="264"/>
            <ac:cxnSpMk id="29" creationId="{4A8B4936-F2B9-4EFF-94A1-738E454455EE}"/>
          </ac:cxnSpMkLst>
        </pc:cxnChg>
        <pc:cxnChg chg="add mod">
          <ac:chgData name="Sanders Wang" userId="089d73b8-785c-4012-b931-81c632b6c9c7" providerId="ADAL" clId="{5354F822-A9E9-4067-BCDA-0FDA68F60510}" dt="2021-03-13T13:57:56.766" v="10052" actId="1037"/>
          <ac:cxnSpMkLst>
            <pc:docMk/>
            <pc:sldMk cId="662042280" sldId="264"/>
            <ac:cxnSpMk id="53" creationId="{BDFFE2E9-FE62-4433-BBA9-8E7138D40449}"/>
          </ac:cxnSpMkLst>
        </pc:cxnChg>
        <pc:cxnChg chg="add mod">
          <ac:chgData name="Sanders Wang" userId="089d73b8-785c-4012-b931-81c632b6c9c7" providerId="ADAL" clId="{5354F822-A9E9-4067-BCDA-0FDA68F60510}" dt="2021-03-13T13:58:13.633" v="10071" actId="1037"/>
          <ac:cxnSpMkLst>
            <pc:docMk/>
            <pc:sldMk cId="662042280" sldId="264"/>
            <ac:cxnSpMk id="62" creationId="{677BB264-1046-429C-8A88-1693C12E56B9}"/>
          </ac:cxnSpMkLst>
        </pc:cxnChg>
        <pc:cxnChg chg="add mod">
          <ac:chgData name="Sanders Wang" userId="089d73b8-785c-4012-b931-81c632b6c9c7" providerId="ADAL" clId="{5354F822-A9E9-4067-BCDA-0FDA68F60510}" dt="2021-03-13T13:58:13.633" v="10071" actId="1037"/>
          <ac:cxnSpMkLst>
            <pc:docMk/>
            <pc:sldMk cId="662042280" sldId="264"/>
            <ac:cxnSpMk id="79" creationId="{06612971-CE0C-41D9-A7F6-A6789DE30D6C}"/>
          </ac:cxnSpMkLst>
        </pc:cxnChg>
        <pc:cxnChg chg="add mod">
          <ac:chgData name="Sanders Wang" userId="089d73b8-785c-4012-b931-81c632b6c9c7" providerId="ADAL" clId="{5354F822-A9E9-4067-BCDA-0FDA68F60510}" dt="2021-03-13T13:58:13.633" v="10071" actId="1037"/>
          <ac:cxnSpMkLst>
            <pc:docMk/>
            <pc:sldMk cId="662042280" sldId="264"/>
            <ac:cxnSpMk id="85" creationId="{285CCCE3-0291-4560-8E2F-EF3748DD72A3}"/>
          </ac:cxnSpMkLst>
        </pc:cxnChg>
        <pc:cxnChg chg="add mod">
          <ac:chgData name="Sanders Wang" userId="089d73b8-785c-4012-b931-81c632b6c9c7" providerId="ADAL" clId="{5354F822-A9E9-4067-BCDA-0FDA68F60510}" dt="2021-03-13T14:03:14.908" v="10123" actId="20577"/>
          <ac:cxnSpMkLst>
            <pc:docMk/>
            <pc:sldMk cId="662042280" sldId="264"/>
            <ac:cxnSpMk id="97" creationId="{5A887E4B-9DCA-4A90-A7B8-912521B74669}"/>
          </ac:cxnSpMkLst>
        </pc:cxnChg>
      </pc:sldChg>
      <pc:sldChg chg="addSp delSp modSp new mod">
        <pc:chgData name="Sanders Wang" userId="089d73b8-785c-4012-b931-81c632b6c9c7" providerId="ADAL" clId="{5354F822-A9E9-4067-BCDA-0FDA68F60510}" dt="2021-03-15T20:26:41.379" v="10169" actId="478"/>
        <pc:sldMkLst>
          <pc:docMk/>
          <pc:sldMk cId="4089677092" sldId="265"/>
        </pc:sldMkLst>
        <pc:spChg chg="add del mod">
          <ac:chgData name="Sanders Wang" userId="089d73b8-785c-4012-b931-81c632b6c9c7" providerId="ADAL" clId="{5354F822-A9E9-4067-BCDA-0FDA68F60510}" dt="2021-03-15T20:26:41.379" v="10169" actId="478"/>
          <ac:spMkLst>
            <pc:docMk/>
            <pc:sldMk cId="4089677092" sldId="265"/>
            <ac:spMk id="4" creationId="{BB1A629D-6FCB-4E08-8E30-28C9E38B4DD7}"/>
          </ac:spMkLst>
        </pc:spChg>
        <pc:picChg chg="add mod">
          <ac:chgData name="Sanders Wang" userId="089d73b8-785c-4012-b931-81c632b6c9c7" providerId="ADAL" clId="{5354F822-A9E9-4067-BCDA-0FDA68F60510}" dt="2021-03-15T20:26:29.922" v="10168" actId="931"/>
          <ac:picMkLst>
            <pc:docMk/>
            <pc:sldMk cId="4089677092" sldId="265"/>
            <ac:picMk id="3" creationId="{C4919D3A-B841-4B0B-B3B4-A9032799DCEC}"/>
          </ac:picMkLst>
        </pc:picChg>
      </pc:sldChg>
      <pc:sldChg chg="addSp delSp modSp new mod">
        <pc:chgData name="Sanders Wang" userId="089d73b8-785c-4012-b931-81c632b6c9c7" providerId="ADAL" clId="{5354F822-A9E9-4067-BCDA-0FDA68F60510}" dt="2021-03-15T20:27:46.495" v="10176" actId="1076"/>
        <pc:sldMkLst>
          <pc:docMk/>
          <pc:sldMk cId="98349588" sldId="266"/>
        </pc:sldMkLst>
        <pc:spChg chg="add del mod">
          <ac:chgData name="Sanders Wang" userId="089d73b8-785c-4012-b931-81c632b6c9c7" providerId="ADAL" clId="{5354F822-A9E9-4067-BCDA-0FDA68F60510}" dt="2021-03-15T20:27:33.538" v="10172" actId="478"/>
          <ac:spMkLst>
            <pc:docMk/>
            <pc:sldMk cId="98349588" sldId="266"/>
            <ac:spMk id="4" creationId="{22D9FDF4-594E-47F5-B08C-2A41434072E4}"/>
          </ac:spMkLst>
        </pc:spChg>
        <pc:picChg chg="add mod">
          <ac:chgData name="Sanders Wang" userId="089d73b8-785c-4012-b931-81c632b6c9c7" providerId="ADAL" clId="{5354F822-A9E9-4067-BCDA-0FDA68F60510}" dt="2021-03-15T20:27:46.495" v="10176" actId="1076"/>
          <ac:picMkLst>
            <pc:docMk/>
            <pc:sldMk cId="98349588" sldId="266"/>
            <ac:picMk id="3" creationId="{0BF66101-E268-4F89-93EE-95C0DE884967}"/>
          </ac:picMkLst>
        </pc:picChg>
      </pc:sldChg>
      <pc:sldChg chg="new del">
        <pc:chgData name="Sanders Wang" userId="089d73b8-785c-4012-b931-81c632b6c9c7" providerId="ADAL" clId="{5354F822-A9E9-4067-BCDA-0FDA68F60510}" dt="2021-03-15T20:28:58.556" v="10178" actId="47"/>
        <pc:sldMkLst>
          <pc:docMk/>
          <pc:sldMk cId="3957087027" sldId="267"/>
        </pc:sldMkLst>
      </pc:sldChg>
    </pc:docChg>
  </pc:docChgLst>
  <pc:docChgLst>
    <pc:chgData name="Sanders Wang" userId="089d73b8-785c-4012-b931-81c632b6c9c7" providerId="ADAL" clId="{2E8F5F05-628F-4ED3-9C10-5C5A435B0F09}"/>
    <pc:docChg chg="undo custSel addSld delSld modSld sldOrd">
      <pc:chgData name="Sanders Wang" userId="089d73b8-785c-4012-b931-81c632b6c9c7" providerId="ADAL" clId="{2E8F5F05-628F-4ED3-9C10-5C5A435B0F09}" dt="2021-03-17T22:24:18.794" v="5362" actId="478"/>
      <pc:docMkLst>
        <pc:docMk/>
      </pc:docMkLst>
      <pc:sldChg chg="addSp delSp modSp mod">
        <pc:chgData name="Sanders Wang" userId="089d73b8-785c-4012-b931-81c632b6c9c7" providerId="ADAL" clId="{2E8F5F05-628F-4ED3-9C10-5C5A435B0F09}" dt="2021-03-17T20:08:46.496" v="4480" actId="1076"/>
        <pc:sldMkLst>
          <pc:docMk/>
          <pc:sldMk cId="1154223382" sldId="257"/>
        </pc:sldMkLst>
        <pc:spChg chg="add del mod">
          <ac:chgData name="Sanders Wang" userId="089d73b8-785c-4012-b931-81c632b6c9c7" providerId="ADAL" clId="{2E8F5F05-628F-4ED3-9C10-5C5A435B0F09}" dt="2021-03-17T08:58:56.729" v="1793" actId="478"/>
          <ac:spMkLst>
            <pc:docMk/>
            <pc:sldMk cId="1154223382" sldId="257"/>
            <ac:spMk id="8" creationId="{97464E6E-26EF-4779-B5B3-8CF23C5ABB40}"/>
          </ac:spMkLst>
        </pc:spChg>
        <pc:spChg chg="add del mod">
          <ac:chgData name="Sanders Wang" userId="089d73b8-785c-4012-b931-81c632b6c9c7" providerId="ADAL" clId="{2E8F5F05-628F-4ED3-9C10-5C5A435B0F09}" dt="2021-03-17T11:53:47.894" v="1853" actId="478"/>
          <ac:spMkLst>
            <pc:docMk/>
            <pc:sldMk cId="1154223382" sldId="257"/>
            <ac:spMk id="11" creationId="{A542C39C-E8F8-4553-B830-6637E8F90CB9}"/>
          </ac:spMkLst>
        </pc:spChg>
        <pc:spChg chg="add del mod">
          <ac:chgData name="Sanders Wang" userId="089d73b8-785c-4012-b931-81c632b6c9c7" providerId="ADAL" clId="{2E8F5F05-628F-4ED3-9C10-5C5A435B0F09}" dt="2021-03-17T12:22:12.486" v="2020"/>
          <ac:spMkLst>
            <pc:docMk/>
            <pc:sldMk cId="1154223382" sldId="257"/>
            <ac:spMk id="21" creationId="{7D67DC60-8818-427E-9333-FF3A51DFEAA3}"/>
          </ac:spMkLst>
        </pc:spChg>
        <pc:spChg chg="add del mod">
          <ac:chgData name="Sanders Wang" userId="089d73b8-785c-4012-b931-81c632b6c9c7" providerId="ADAL" clId="{2E8F5F05-628F-4ED3-9C10-5C5A435B0F09}" dt="2021-03-17T12:27:57.770" v="2091" actId="478"/>
          <ac:spMkLst>
            <pc:docMk/>
            <pc:sldMk cId="1154223382" sldId="257"/>
            <ac:spMk id="130" creationId="{08047953-DAA3-4F32-8AB2-C5D9EE2E363B}"/>
          </ac:spMkLst>
        </pc:spChg>
        <pc:spChg chg="add del mod">
          <ac:chgData name="Sanders Wang" userId="089d73b8-785c-4012-b931-81c632b6c9c7" providerId="ADAL" clId="{2E8F5F05-628F-4ED3-9C10-5C5A435B0F09}" dt="2021-03-17T12:28:14.687" v="2094" actId="478"/>
          <ac:spMkLst>
            <pc:docMk/>
            <pc:sldMk cId="1154223382" sldId="257"/>
            <ac:spMk id="131" creationId="{B37A4218-1D4B-46B4-9E5A-8238BD21F303}"/>
          </ac:spMkLst>
        </pc:spChg>
        <pc:spChg chg="add del mod">
          <ac:chgData name="Sanders Wang" userId="089d73b8-785c-4012-b931-81c632b6c9c7" providerId="ADAL" clId="{2E8F5F05-628F-4ED3-9C10-5C5A435B0F09}" dt="2021-03-17T12:28:46.665" v="2098" actId="478"/>
          <ac:spMkLst>
            <pc:docMk/>
            <pc:sldMk cId="1154223382" sldId="257"/>
            <ac:spMk id="132" creationId="{E28CC2CF-3792-45ED-B31C-FA64E8972C65}"/>
          </ac:spMkLst>
        </pc:spChg>
        <pc:spChg chg="add mod">
          <ac:chgData name="Sanders Wang" userId="089d73b8-785c-4012-b931-81c632b6c9c7" providerId="ADAL" clId="{2E8F5F05-628F-4ED3-9C10-5C5A435B0F09}" dt="2021-03-17T11:57:00.806" v="1862" actId="1038"/>
          <ac:spMkLst>
            <pc:docMk/>
            <pc:sldMk cId="1154223382" sldId="257"/>
            <ac:spMk id="161" creationId="{BE38EDFA-46C7-4626-B6CD-30B5C603C1BE}"/>
          </ac:spMkLst>
        </pc:spChg>
        <pc:spChg chg="add mod">
          <ac:chgData name="Sanders Wang" userId="089d73b8-785c-4012-b931-81c632b6c9c7" providerId="ADAL" clId="{2E8F5F05-628F-4ED3-9C10-5C5A435B0F09}" dt="2021-03-17T12:01:44.009" v="1887" actId="1076"/>
          <ac:spMkLst>
            <pc:docMk/>
            <pc:sldMk cId="1154223382" sldId="257"/>
            <ac:spMk id="165" creationId="{AA0CF1AA-4006-49C7-ABA9-C43931FF3C81}"/>
          </ac:spMkLst>
        </pc:spChg>
        <pc:spChg chg="add mod">
          <ac:chgData name="Sanders Wang" userId="089d73b8-785c-4012-b931-81c632b6c9c7" providerId="ADAL" clId="{2E8F5F05-628F-4ED3-9C10-5C5A435B0F09}" dt="2021-03-17T12:29:34.276" v="2101" actId="14100"/>
          <ac:spMkLst>
            <pc:docMk/>
            <pc:sldMk cId="1154223382" sldId="257"/>
            <ac:spMk id="168" creationId="{CF6EDB2C-FB5C-407A-9516-8D34648A0930}"/>
          </ac:spMkLst>
        </pc:spChg>
        <pc:spChg chg="add mod">
          <ac:chgData name="Sanders Wang" userId="089d73b8-785c-4012-b931-81c632b6c9c7" providerId="ADAL" clId="{2E8F5F05-628F-4ED3-9C10-5C5A435B0F09}" dt="2021-03-17T12:11:09.444" v="1941" actId="207"/>
          <ac:spMkLst>
            <pc:docMk/>
            <pc:sldMk cId="1154223382" sldId="257"/>
            <ac:spMk id="169" creationId="{FC102AED-A75C-4D04-BBEF-EDBD6E7FE2A6}"/>
          </ac:spMkLst>
        </pc:spChg>
        <pc:spChg chg="add mod">
          <ac:chgData name="Sanders Wang" userId="089d73b8-785c-4012-b931-81c632b6c9c7" providerId="ADAL" clId="{2E8F5F05-628F-4ED3-9C10-5C5A435B0F09}" dt="2021-03-17T20:08:46.496" v="4480" actId="1076"/>
          <ac:spMkLst>
            <pc:docMk/>
            <pc:sldMk cId="1154223382" sldId="257"/>
            <ac:spMk id="170" creationId="{875BAF7F-207B-4987-8B45-ABD04064B7A9}"/>
          </ac:spMkLst>
        </pc:spChg>
        <pc:spChg chg="add mod">
          <ac:chgData name="Sanders Wang" userId="089d73b8-785c-4012-b931-81c632b6c9c7" providerId="ADAL" clId="{2E8F5F05-628F-4ED3-9C10-5C5A435B0F09}" dt="2021-03-17T20:08:46.496" v="4480" actId="1076"/>
          <ac:spMkLst>
            <pc:docMk/>
            <pc:sldMk cId="1154223382" sldId="257"/>
            <ac:spMk id="171" creationId="{DC5E2218-1469-4DE4-A5D8-E9B077E4C314}"/>
          </ac:spMkLst>
        </pc:spChg>
        <pc:spChg chg="add mod">
          <ac:chgData name="Sanders Wang" userId="089d73b8-785c-4012-b931-81c632b6c9c7" providerId="ADAL" clId="{2E8F5F05-628F-4ED3-9C10-5C5A435B0F09}" dt="2021-03-17T12:16:54.991" v="1980" actId="1076"/>
          <ac:spMkLst>
            <pc:docMk/>
            <pc:sldMk cId="1154223382" sldId="257"/>
            <ac:spMk id="177" creationId="{73173321-2788-43E5-99D9-EF604FED0FA4}"/>
          </ac:spMkLst>
        </pc:spChg>
        <pc:spChg chg="add mod">
          <ac:chgData name="Sanders Wang" userId="089d73b8-785c-4012-b931-81c632b6c9c7" providerId="ADAL" clId="{2E8F5F05-628F-4ED3-9C10-5C5A435B0F09}" dt="2021-03-17T12:23:43.015" v="2046" actId="1036"/>
          <ac:spMkLst>
            <pc:docMk/>
            <pc:sldMk cId="1154223382" sldId="257"/>
            <ac:spMk id="187" creationId="{43888E72-92EE-4F41-A7B2-4E84B1C5B659}"/>
          </ac:spMkLst>
        </pc:spChg>
        <pc:spChg chg="add mod">
          <ac:chgData name="Sanders Wang" userId="089d73b8-785c-4012-b931-81c632b6c9c7" providerId="ADAL" clId="{2E8F5F05-628F-4ED3-9C10-5C5A435B0F09}" dt="2021-03-17T12:25:49.577" v="2075" actId="1035"/>
          <ac:spMkLst>
            <pc:docMk/>
            <pc:sldMk cId="1154223382" sldId="257"/>
            <ac:spMk id="196" creationId="{13D112FD-EB8D-4F7D-B6EB-4F9CBF3D7375}"/>
          </ac:spMkLst>
        </pc:spChg>
        <pc:spChg chg="add mod ord">
          <ac:chgData name="Sanders Wang" userId="089d73b8-785c-4012-b931-81c632b6c9c7" providerId="ADAL" clId="{2E8F5F05-628F-4ED3-9C10-5C5A435B0F09}" dt="2021-03-17T12:31:51.231" v="2115" actId="14100"/>
          <ac:spMkLst>
            <pc:docMk/>
            <pc:sldMk cId="1154223382" sldId="257"/>
            <ac:spMk id="207" creationId="{208FEDDA-A568-4207-9F8E-5CA0F17B678D}"/>
          </ac:spMkLst>
        </pc:spChg>
        <pc:spChg chg="mod">
          <ac:chgData name="Sanders Wang" userId="089d73b8-785c-4012-b931-81c632b6c9c7" providerId="ADAL" clId="{2E8F5F05-628F-4ED3-9C10-5C5A435B0F09}" dt="2021-03-17T12:25:38.927" v="2065" actId="1036"/>
          <ac:spMkLst>
            <pc:docMk/>
            <pc:sldMk cId="1154223382" sldId="257"/>
            <ac:spMk id="335" creationId="{CB310B40-375C-4C8C-8820-4A298EF9BF6A}"/>
          </ac:spMkLst>
        </pc:spChg>
        <pc:spChg chg="mod">
          <ac:chgData name="Sanders Wang" userId="089d73b8-785c-4012-b931-81c632b6c9c7" providerId="ADAL" clId="{2E8F5F05-628F-4ED3-9C10-5C5A435B0F09}" dt="2021-03-17T12:26:35.078" v="2082" actId="1076"/>
          <ac:spMkLst>
            <pc:docMk/>
            <pc:sldMk cId="1154223382" sldId="257"/>
            <ac:spMk id="336" creationId="{C7F719DF-2159-4D40-9229-8DC15100E7A9}"/>
          </ac:spMkLst>
        </pc:spChg>
        <pc:spChg chg="mod">
          <ac:chgData name="Sanders Wang" userId="089d73b8-785c-4012-b931-81c632b6c9c7" providerId="ADAL" clId="{2E8F5F05-628F-4ED3-9C10-5C5A435B0F09}" dt="2021-03-17T12:26:41.049" v="2083" actId="1076"/>
          <ac:spMkLst>
            <pc:docMk/>
            <pc:sldMk cId="1154223382" sldId="257"/>
            <ac:spMk id="351" creationId="{DCBAC85D-62B0-433A-8F36-F22D69AC6D15}"/>
          </ac:spMkLst>
        </pc:spChg>
        <pc:spChg chg="mod">
          <ac:chgData name="Sanders Wang" userId="089d73b8-785c-4012-b931-81c632b6c9c7" providerId="ADAL" clId="{2E8F5F05-628F-4ED3-9C10-5C5A435B0F09}" dt="2021-03-17T08:54:19.460" v="1780" actId="1076"/>
          <ac:spMkLst>
            <pc:docMk/>
            <pc:sldMk cId="1154223382" sldId="257"/>
            <ac:spMk id="355" creationId="{24808D35-6E72-4939-86A5-80C955E57034}"/>
          </ac:spMkLst>
        </pc:spChg>
        <pc:spChg chg="del">
          <ac:chgData name="Sanders Wang" userId="089d73b8-785c-4012-b931-81c632b6c9c7" providerId="ADAL" clId="{2E8F5F05-628F-4ED3-9C10-5C5A435B0F09}" dt="2021-03-16T19:17:37.735" v="577" actId="478"/>
          <ac:spMkLst>
            <pc:docMk/>
            <pc:sldMk cId="1154223382" sldId="257"/>
            <ac:spMk id="542" creationId="{1A943E5B-8701-44B0-AA90-A81AD32C2328}"/>
          </ac:spMkLst>
        </pc:spChg>
        <pc:picChg chg="add mod">
          <ac:chgData name="Sanders Wang" userId="089d73b8-785c-4012-b931-81c632b6c9c7" providerId="ADAL" clId="{2E8F5F05-628F-4ED3-9C10-5C5A435B0F09}" dt="2021-03-16T19:39:51.590" v="657" actId="1076"/>
          <ac:picMkLst>
            <pc:docMk/>
            <pc:sldMk cId="1154223382" sldId="257"/>
            <ac:picMk id="4" creationId="{8456759B-7E11-43EC-9614-B5B8801F53C3}"/>
          </ac:picMkLst>
        </pc:picChg>
        <pc:picChg chg="add del mod">
          <ac:chgData name="Sanders Wang" userId="089d73b8-785c-4012-b931-81c632b6c9c7" providerId="ADAL" clId="{2E8F5F05-628F-4ED3-9C10-5C5A435B0F09}" dt="2021-03-17T08:59:02.819" v="1795" actId="21"/>
          <ac:picMkLst>
            <pc:docMk/>
            <pc:sldMk cId="1154223382" sldId="257"/>
            <ac:picMk id="7" creationId="{1EC37B59-189D-4535-8C96-237D29BC545A}"/>
          </ac:picMkLst>
        </pc:picChg>
        <pc:picChg chg="add mod">
          <ac:chgData name="Sanders Wang" userId="089d73b8-785c-4012-b931-81c632b6c9c7" providerId="ADAL" clId="{2E8F5F05-628F-4ED3-9C10-5C5A435B0F09}" dt="2021-03-17T12:21:43.505" v="2017" actId="1076"/>
          <ac:picMkLst>
            <pc:docMk/>
            <pc:sldMk cId="1154223382" sldId="257"/>
            <ac:picMk id="10" creationId="{028D400F-F799-4BE7-AADC-7DFC8DFE3E06}"/>
          </ac:picMkLst>
        </pc:picChg>
        <pc:picChg chg="add del">
          <ac:chgData name="Sanders Wang" userId="089d73b8-785c-4012-b931-81c632b6c9c7" providerId="ADAL" clId="{2E8F5F05-628F-4ED3-9C10-5C5A435B0F09}" dt="2021-03-17T11:57:21.346" v="1871"/>
          <ac:picMkLst>
            <pc:docMk/>
            <pc:sldMk cId="1154223382" sldId="257"/>
            <ac:picMk id="16" creationId="{5E2DD880-5193-4452-9E34-5F5E9DECF5F7}"/>
          </ac:picMkLst>
        </pc:picChg>
        <pc:picChg chg="add mod">
          <ac:chgData name="Sanders Wang" userId="089d73b8-785c-4012-b931-81c632b6c9c7" providerId="ADAL" clId="{2E8F5F05-628F-4ED3-9C10-5C5A435B0F09}" dt="2021-03-17T12:21:21.913" v="2011" actId="1076"/>
          <ac:picMkLst>
            <pc:docMk/>
            <pc:sldMk cId="1154223382" sldId="257"/>
            <ac:picMk id="143" creationId="{9B041402-D6A3-42CF-9A3F-77D71B43137B}"/>
          </ac:picMkLst>
        </pc:picChg>
        <pc:picChg chg="add mod">
          <ac:chgData name="Sanders Wang" userId="089d73b8-785c-4012-b931-81c632b6c9c7" providerId="ADAL" clId="{2E8F5F05-628F-4ED3-9C10-5C5A435B0F09}" dt="2021-03-17T12:21:15.179" v="2009" actId="1076"/>
          <ac:picMkLst>
            <pc:docMk/>
            <pc:sldMk cId="1154223382" sldId="257"/>
            <ac:picMk id="144" creationId="{719959F2-9CE3-4688-96BA-80507C13AC00}"/>
          </ac:picMkLst>
        </pc:picChg>
        <pc:picChg chg="add mod">
          <ac:chgData name="Sanders Wang" userId="089d73b8-785c-4012-b931-81c632b6c9c7" providerId="ADAL" clId="{2E8F5F05-628F-4ED3-9C10-5C5A435B0F09}" dt="2021-03-17T11:53:59.086" v="1856" actId="1076"/>
          <ac:picMkLst>
            <pc:docMk/>
            <pc:sldMk cId="1154223382" sldId="257"/>
            <ac:picMk id="145" creationId="{65C4707C-F826-40D0-BE16-B7656E7FE341}"/>
          </ac:picMkLst>
        </pc:picChg>
        <pc:picChg chg="add del mod">
          <ac:chgData name="Sanders Wang" userId="089d73b8-785c-4012-b931-81c632b6c9c7" providerId="ADAL" clId="{2E8F5F05-628F-4ED3-9C10-5C5A435B0F09}" dt="2021-03-17T12:12:10.970" v="1947" actId="1076"/>
          <ac:picMkLst>
            <pc:docMk/>
            <pc:sldMk cId="1154223382" sldId="257"/>
            <ac:picMk id="146" creationId="{6E50C1ED-2E4F-45BC-BC1B-9F72F7CA876F}"/>
          </ac:picMkLst>
        </pc:picChg>
        <pc:picChg chg="add del mod">
          <ac:chgData name="Sanders Wang" userId="089d73b8-785c-4012-b931-81c632b6c9c7" providerId="ADAL" clId="{2E8F5F05-628F-4ED3-9C10-5C5A435B0F09}" dt="2021-03-17T08:53:11.512" v="1774" actId="478"/>
          <ac:picMkLst>
            <pc:docMk/>
            <pc:sldMk cId="1154223382" sldId="257"/>
            <ac:picMk id="147" creationId="{FC9C7912-91E8-4EF4-979F-90B245EBC5A0}"/>
          </ac:picMkLst>
        </pc:picChg>
        <pc:picChg chg="add mod ord">
          <ac:chgData name="Sanders Wang" userId="089d73b8-785c-4012-b931-81c632b6c9c7" providerId="ADAL" clId="{2E8F5F05-628F-4ED3-9C10-5C5A435B0F09}" dt="2021-03-17T12:29:28.831" v="2100" actId="166"/>
          <ac:picMkLst>
            <pc:docMk/>
            <pc:sldMk cId="1154223382" sldId="257"/>
            <ac:picMk id="148" creationId="{D0972256-857C-4731-9942-34917A0A467D}"/>
          </ac:picMkLst>
        </pc:picChg>
        <pc:picChg chg="add mod">
          <ac:chgData name="Sanders Wang" userId="089d73b8-785c-4012-b931-81c632b6c9c7" providerId="ADAL" clId="{2E8F5F05-628F-4ED3-9C10-5C5A435B0F09}" dt="2021-03-17T08:59:56.420" v="1801" actId="1076"/>
          <ac:picMkLst>
            <pc:docMk/>
            <pc:sldMk cId="1154223382" sldId="257"/>
            <ac:picMk id="155" creationId="{01EE8DCA-3208-465A-8E9E-1CFD68EF0821}"/>
          </ac:picMkLst>
        </pc:picChg>
        <pc:picChg chg="add mod">
          <ac:chgData name="Sanders Wang" userId="089d73b8-785c-4012-b931-81c632b6c9c7" providerId="ADAL" clId="{2E8F5F05-628F-4ED3-9C10-5C5A435B0F09}" dt="2021-03-17T12:14:20.492" v="1960" actId="1076"/>
          <ac:picMkLst>
            <pc:docMk/>
            <pc:sldMk cId="1154223382" sldId="257"/>
            <ac:picMk id="172" creationId="{2CE6E2A2-372D-42EF-9729-5C645EE8EE0F}"/>
          </ac:picMkLst>
        </pc:picChg>
        <pc:picChg chg="add mod">
          <ac:chgData name="Sanders Wang" userId="089d73b8-785c-4012-b931-81c632b6c9c7" providerId="ADAL" clId="{2E8F5F05-628F-4ED3-9C10-5C5A435B0F09}" dt="2021-03-17T12:14:24.566" v="1961" actId="571"/>
          <ac:picMkLst>
            <pc:docMk/>
            <pc:sldMk cId="1154223382" sldId="257"/>
            <ac:picMk id="173" creationId="{FB0CEBE2-E81B-4AF1-B613-1512CA4AC112}"/>
          </ac:picMkLst>
        </pc:picChg>
        <pc:picChg chg="add mod">
          <ac:chgData name="Sanders Wang" userId="089d73b8-785c-4012-b931-81c632b6c9c7" providerId="ADAL" clId="{2E8F5F05-628F-4ED3-9C10-5C5A435B0F09}" dt="2021-03-17T12:14:56.320" v="1966" actId="1076"/>
          <ac:picMkLst>
            <pc:docMk/>
            <pc:sldMk cId="1154223382" sldId="257"/>
            <ac:picMk id="174" creationId="{6685E413-ED59-4F7F-BC4A-C1996BE4628D}"/>
          </ac:picMkLst>
        </pc:picChg>
        <pc:picChg chg="add mod">
          <ac:chgData name="Sanders Wang" userId="089d73b8-785c-4012-b931-81c632b6c9c7" providerId="ADAL" clId="{2E8F5F05-628F-4ED3-9C10-5C5A435B0F09}" dt="2021-03-17T12:15:14.083" v="1968" actId="1076"/>
          <ac:picMkLst>
            <pc:docMk/>
            <pc:sldMk cId="1154223382" sldId="257"/>
            <ac:picMk id="175" creationId="{3947286B-59A3-4E43-87C6-F7A81DA2B545}"/>
          </ac:picMkLst>
        </pc:picChg>
        <pc:picChg chg="add mod">
          <ac:chgData name="Sanders Wang" userId="089d73b8-785c-4012-b931-81c632b6c9c7" providerId="ADAL" clId="{2E8F5F05-628F-4ED3-9C10-5C5A435B0F09}" dt="2021-03-17T12:17:07.116" v="1983" actId="1076"/>
          <ac:picMkLst>
            <pc:docMk/>
            <pc:sldMk cId="1154223382" sldId="257"/>
            <ac:picMk id="176" creationId="{45A661C9-AC7B-4DA6-96C3-AFBB4A1AD9C2}"/>
          </ac:picMkLst>
        </pc:picChg>
        <pc:picChg chg="add del mod">
          <ac:chgData name="Sanders Wang" userId="089d73b8-785c-4012-b931-81c632b6c9c7" providerId="ADAL" clId="{2E8F5F05-628F-4ED3-9C10-5C5A435B0F09}" dt="2021-03-17T12:17:38.116" v="1989"/>
          <ac:picMkLst>
            <pc:docMk/>
            <pc:sldMk cId="1154223382" sldId="257"/>
            <ac:picMk id="178" creationId="{B504736B-6FEC-493F-95C4-887993FFBD6B}"/>
          </ac:picMkLst>
        </pc:picChg>
        <pc:picChg chg="add mod">
          <ac:chgData name="Sanders Wang" userId="089d73b8-785c-4012-b931-81c632b6c9c7" providerId="ADAL" clId="{2E8F5F05-628F-4ED3-9C10-5C5A435B0F09}" dt="2021-03-17T12:23:30.090" v="2038" actId="1076"/>
          <ac:picMkLst>
            <pc:docMk/>
            <pc:sldMk cId="1154223382" sldId="257"/>
            <ac:picMk id="179" creationId="{8FB8FB4C-F004-46BB-BAA2-C0DCDB62B34C}"/>
          </ac:picMkLst>
        </pc:picChg>
        <pc:picChg chg="add del mod">
          <ac:chgData name="Sanders Wang" userId="089d73b8-785c-4012-b931-81c632b6c9c7" providerId="ADAL" clId="{2E8F5F05-628F-4ED3-9C10-5C5A435B0F09}" dt="2021-03-17T12:20:00.821" v="1996" actId="478"/>
          <ac:picMkLst>
            <pc:docMk/>
            <pc:sldMk cId="1154223382" sldId="257"/>
            <ac:picMk id="180" creationId="{A16FF21E-24C8-4EF0-AA6B-771C9A8EC8A1}"/>
          </ac:picMkLst>
        </pc:picChg>
        <pc:picChg chg="add mod">
          <ac:chgData name="Sanders Wang" userId="089d73b8-785c-4012-b931-81c632b6c9c7" providerId="ADAL" clId="{2E8F5F05-628F-4ED3-9C10-5C5A435B0F09}" dt="2021-03-17T12:32:33.132" v="2120" actId="1076"/>
          <ac:picMkLst>
            <pc:docMk/>
            <pc:sldMk cId="1154223382" sldId="257"/>
            <ac:picMk id="209" creationId="{0644BDEE-0BB9-483B-9FE9-C97C3AB660CC}"/>
          </ac:picMkLst>
        </pc:picChg>
        <pc:cxnChg chg="add mod">
          <ac:chgData name="Sanders Wang" userId="089d73b8-785c-4012-b931-81c632b6c9c7" providerId="ADAL" clId="{2E8F5F05-628F-4ED3-9C10-5C5A435B0F09}" dt="2021-03-17T08:54:23.050" v="1781" actId="14100"/>
          <ac:cxnSpMkLst>
            <pc:docMk/>
            <pc:sldMk cId="1154223382" sldId="257"/>
            <ac:cxnSpMk id="149" creationId="{4BBF091D-D6CA-4BFA-8051-A4D1F7567991}"/>
          </ac:cxnSpMkLst>
        </pc:cxnChg>
        <pc:cxnChg chg="add mod">
          <ac:chgData name="Sanders Wang" userId="089d73b8-785c-4012-b931-81c632b6c9c7" providerId="ADAL" clId="{2E8F5F05-628F-4ED3-9C10-5C5A435B0F09}" dt="2021-03-17T12:01:36.167" v="1884" actId="14100"/>
          <ac:cxnSpMkLst>
            <pc:docMk/>
            <pc:sldMk cId="1154223382" sldId="257"/>
            <ac:cxnSpMk id="162" creationId="{C4947103-BC58-4BB2-B4C1-9EAFB627E746}"/>
          </ac:cxnSpMkLst>
        </pc:cxnChg>
        <pc:cxnChg chg="add mod">
          <ac:chgData name="Sanders Wang" userId="089d73b8-785c-4012-b931-81c632b6c9c7" providerId="ADAL" clId="{2E8F5F05-628F-4ED3-9C10-5C5A435B0F09}" dt="2021-03-17T12:19:36.167" v="1995" actId="14100"/>
          <ac:cxnSpMkLst>
            <pc:docMk/>
            <pc:sldMk cId="1154223382" sldId="257"/>
            <ac:cxnSpMk id="181" creationId="{534711EF-0563-493E-BBE9-86EDC888F635}"/>
          </ac:cxnSpMkLst>
        </pc:cxnChg>
        <pc:cxnChg chg="add mod">
          <ac:chgData name="Sanders Wang" userId="089d73b8-785c-4012-b931-81c632b6c9c7" providerId="ADAL" clId="{2E8F5F05-628F-4ED3-9C10-5C5A435B0F09}" dt="2021-03-17T12:27:12.717" v="2087" actId="14100"/>
          <ac:cxnSpMkLst>
            <pc:docMk/>
            <pc:sldMk cId="1154223382" sldId="257"/>
            <ac:cxnSpMk id="184" creationId="{046738C1-2BC5-4549-AC57-0AFB3709D9AD}"/>
          </ac:cxnSpMkLst>
        </pc:cxnChg>
        <pc:cxnChg chg="add mod">
          <ac:chgData name="Sanders Wang" userId="089d73b8-785c-4012-b931-81c632b6c9c7" providerId="ADAL" clId="{2E8F5F05-628F-4ED3-9C10-5C5A435B0F09}" dt="2021-03-17T12:25:49.577" v="2075" actId="1035"/>
          <ac:cxnSpMkLst>
            <pc:docMk/>
            <pc:sldMk cId="1154223382" sldId="257"/>
            <ac:cxnSpMk id="188" creationId="{046334D1-6933-41D0-AE7D-63407D8DC4B2}"/>
          </ac:cxnSpMkLst>
        </pc:cxnChg>
        <pc:cxnChg chg="mod">
          <ac:chgData name="Sanders Wang" userId="089d73b8-785c-4012-b931-81c632b6c9c7" providerId="ADAL" clId="{2E8F5F05-628F-4ED3-9C10-5C5A435B0F09}" dt="2021-03-17T12:26:26.532" v="2081" actId="14100"/>
          <ac:cxnSpMkLst>
            <pc:docMk/>
            <pc:sldMk cId="1154223382" sldId="257"/>
            <ac:cxnSpMk id="334" creationId="{254E00DB-6E43-4BFA-92EF-4739548DC5FF}"/>
          </ac:cxnSpMkLst>
        </pc:cxnChg>
        <pc:cxnChg chg="mod">
          <ac:chgData name="Sanders Wang" userId="089d73b8-785c-4012-b931-81c632b6c9c7" providerId="ADAL" clId="{2E8F5F05-628F-4ED3-9C10-5C5A435B0F09}" dt="2021-03-17T12:25:38.927" v="2065" actId="1036"/>
          <ac:cxnSpMkLst>
            <pc:docMk/>
            <pc:sldMk cId="1154223382" sldId="257"/>
            <ac:cxnSpMk id="341" creationId="{203AE8D7-C704-4D4C-BD21-ABD5D2A5771C}"/>
          </ac:cxnSpMkLst>
        </pc:cxnChg>
        <pc:cxnChg chg="mod">
          <ac:chgData name="Sanders Wang" userId="089d73b8-785c-4012-b931-81c632b6c9c7" providerId="ADAL" clId="{2E8F5F05-628F-4ED3-9C10-5C5A435B0F09}" dt="2021-03-17T12:25:38.927" v="2065" actId="1036"/>
          <ac:cxnSpMkLst>
            <pc:docMk/>
            <pc:sldMk cId="1154223382" sldId="257"/>
            <ac:cxnSpMk id="347" creationId="{2B31DA77-9AFA-44A4-9174-40497C8EF21A}"/>
          </ac:cxnSpMkLst>
        </pc:cxnChg>
        <pc:cxnChg chg="mod">
          <ac:chgData name="Sanders Wang" userId="089d73b8-785c-4012-b931-81c632b6c9c7" providerId="ADAL" clId="{2E8F5F05-628F-4ED3-9C10-5C5A435B0F09}" dt="2021-03-17T12:26:02.288" v="2076" actId="14100"/>
          <ac:cxnSpMkLst>
            <pc:docMk/>
            <pc:sldMk cId="1154223382" sldId="257"/>
            <ac:cxnSpMk id="350" creationId="{C97D1599-26A0-4E0B-8724-3DE6D6FF2E41}"/>
          </ac:cxnSpMkLst>
        </pc:cxnChg>
        <pc:cxnChg chg="mod">
          <ac:chgData name="Sanders Wang" userId="089d73b8-785c-4012-b931-81c632b6c9c7" providerId="ADAL" clId="{2E8F5F05-628F-4ED3-9C10-5C5A435B0F09}" dt="2021-03-17T11:57:00.806" v="1862" actId="1038"/>
          <ac:cxnSpMkLst>
            <pc:docMk/>
            <pc:sldMk cId="1154223382" sldId="257"/>
            <ac:cxnSpMk id="490" creationId="{B10B8CF8-01BC-4F89-8397-6CEDBC539515}"/>
          </ac:cxnSpMkLst>
        </pc:cxnChg>
      </pc:sldChg>
      <pc:sldChg chg="modSp mod">
        <pc:chgData name="Sanders Wang" userId="089d73b8-785c-4012-b931-81c632b6c9c7" providerId="ADAL" clId="{2E8F5F05-628F-4ED3-9C10-5C5A435B0F09}" dt="2021-03-17T21:28:59.964" v="4911" actId="14100"/>
        <pc:sldMkLst>
          <pc:docMk/>
          <pc:sldMk cId="1987836075" sldId="260"/>
        </pc:sldMkLst>
        <pc:spChg chg="mod">
          <ac:chgData name="Sanders Wang" userId="089d73b8-785c-4012-b931-81c632b6c9c7" providerId="ADAL" clId="{2E8F5F05-628F-4ED3-9C10-5C5A435B0F09}" dt="2021-03-17T21:28:59.964" v="4911" actId="14100"/>
          <ac:spMkLst>
            <pc:docMk/>
            <pc:sldMk cId="1987836075" sldId="260"/>
            <ac:spMk id="34" creationId="{90A3C88A-9B64-4BDF-B78A-09EB5C439BF2}"/>
          </ac:spMkLst>
        </pc:spChg>
      </pc:sldChg>
      <pc:sldChg chg="addSp modSp mod">
        <pc:chgData name="Sanders Wang" userId="089d73b8-785c-4012-b931-81c632b6c9c7" providerId="ADAL" clId="{2E8F5F05-628F-4ED3-9C10-5C5A435B0F09}" dt="2021-03-17T15:58:51.960" v="3213" actId="1076"/>
        <pc:sldMkLst>
          <pc:docMk/>
          <pc:sldMk cId="3658138583" sldId="261"/>
        </pc:sldMkLst>
        <pc:spChg chg="add mod">
          <ac:chgData name="Sanders Wang" userId="089d73b8-785c-4012-b931-81c632b6c9c7" providerId="ADAL" clId="{2E8F5F05-628F-4ED3-9C10-5C5A435B0F09}" dt="2021-03-17T15:58:51.960" v="3213" actId="1076"/>
          <ac:spMkLst>
            <pc:docMk/>
            <pc:sldMk cId="3658138583" sldId="261"/>
            <ac:spMk id="41" creationId="{ED12A867-79C0-456F-98F2-B2C76C0E3F91}"/>
          </ac:spMkLst>
        </pc:spChg>
        <pc:picChg chg="add mod">
          <ac:chgData name="Sanders Wang" userId="089d73b8-785c-4012-b931-81c632b6c9c7" providerId="ADAL" clId="{2E8F5F05-628F-4ED3-9C10-5C5A435B0F09}" dt="2021-03-17T15:58:51.960" v="3213" actId="1076"/>
          <ac:picMkLst>
            <pc:docMk/>
            <pc:sldMk cId="3658138583" sldId="261"/>
            <ac:picMk id="40" creationId="{C6290B87-079A-40E5-BA52-E7D4C9DCCC93}"/>
          </ac:picMkLst>
        </pc:picChg>
      </pc:sldChg>
      <pc:sldChg chg="addSp modSp del mod">
        <pc:chgData name="Sanders Wang" userId="089d73b8-785c-4012-b931-81c632b6c9c7" providerId="ADAL" clId="{2E8F5F05-628F-4ED3-9C10-5C5A435B0F09}" dt="2021-03-17T09:13:47.900" v="1843" actId="2696"/>
        <pc:sldMkLst>
          <pc:docMk/>
          <pc:sldMk cId="1906394738" sldId="262"/>
        </pc:sldMkLst>
        <pc:picChg chg="add mod">
          <ac:chgData name="Sanders Wang" userId="089d73b8-785c-4012-b931-81c632b6c9c7" providerId="ADAL" clId="{2E8F5F05-628F-4ED3-9C10-5C5A435B0F09}" dt="2021-03-16T19:32:08.756" v="611" actId="1076"/>
          <ac:picMkLst>
            <pc:docMk/>
            <pc:sldMk cId="1906394738" sldId="262"/>
            <ac:picMk id="97" creationId="{E22E3E9F-760F-4F4D-9229-A4706CB61B1E}"/>
          </ac:picMkLst>
        </pc:picChg>
        <pc:picChg chg="add mod">
          <ac:chgData name="Sanders Wang" userId="089d73b8-785c-4012-b931-81c632b6c9c7" providerId="ADAL" clId="{2E8F5F05-628F-4ED3-9C10-5C5A435B0F09}" dt="2021-03-16T19:32:19.172" v="612" actId="571"/>
          <ac:picMkLst>
            <pc:docMk/>
            <pc:sldMk cId="1906394738" sldId="262"/>
            <ac:picMk id="98" creationId="{67155D14-60F5-4718-A341-A79795D323D3}"/>
          </ac:picMkLst>
        </pc:picChg>
        <pc:picChg chg="add mod">
          <ac:chgData name="Sanders Wang" userId="089d73b8-785c-4012-b931-81c632b6c9c7" providerId="ADAL" clId="{2E8F5F05-628F-4ED3-9C10-5C5A435B0F09}" dt="2021-03-16T19:34:58.468" v="625" actId="1076"/>
          <ac:picMkLst>
            <pc:docMk/>
            <pc:sldMk cId="1906394738" sldId="262"/>
            <ac:picMk id="99" creationId="{34E7F334-6B3A-4283-991C-3E070A2716A4}"/>
          </ac:picMkLst>
        </pc:picChg>
        <pc:picChg chg="add mod">
          <ac:chgData name="Sanders Wang" userId="089d73b8-785c-4012-b931-81c632b6c9c7" providerId="ADAL" clId="{2E8F5F05-628F-4ED3-9C10-5C5A435B0F09}" dt="2021-03-16T19:35:04.483" v="626" actId="571"/>
          <ac:picMkLst>
            <pc:docMk/>
            <pc:sldMk cId="1906394738" sldId="262"/>
            <ac:picMk id="100" creationId="{6122C501-520A-4C71-8C42-9BBEF9281D4E}"/>
          </ac:picMkLst>
        </pc:picChg>
      </pc:sldChg>
      <pc:sldChg chg="modSp add del mod">
        <pc:chgData name="Sanders Wang" userId="089d73b8-785c-4012-b931-81c632b6c9c7" providerId="ADAL" clId="{2E8F5F05-628F-4ED3-9C10-5C5A435B0F09}" dt="2021-03-17T12:37:22.438" v="2133" actId="47"/>
        <pc:sldMkLst>
          <pc:docMk/>
          <pc:sldMk cId="3617112069" sldId="262"/>
        </pc:sldMkLst>
        <pc:spChg chg="mod">
          <ac:chgData name="Sanders Wang" userId="089d73b8-785c-4012-b931-81c632b6c9c7" providerId="ADAL" clId="{2E8F5F05-628F-4ED3-9C10-5C5A435B0F09}" dt="2021-03-17T09:15:17.376" v="1848" actId="20577"/>
          <ac:spMkLst>
            <pc:docMk/>
            <pc:sldMk cId="3617112069" sldId="262"/>
            <ac:spMk id="337" creationId="{8BD03211-8B8D-4A5E-848B-04CCC45BFA77}"/>
          </ac:spMkLst>
        </pc:spChg>
        <pc:picChg chg="mod">
          <ac:chgData name="Sanders Wang" userId="089d73b8-785c-4012-b931-81c632b6c9c7" providerId="ADAL" clId="{2E8F5F05-628F-4ED3-9C10-5C5A435B0F09}" dt="2021-03-17T09:15:30.449" v="1849" actId="1076"/>
          <ac:picMkLst>
            <pc:docMk/>
            <pc:sldMk cId="3617112069" sldId="262"/>
            <ac:picMk id="96" creationId="{4B961768-EB62-48DE-88B8-7109DC62DABE}"/>
          </ac:picMkLst>
        </pc:picChg>
      </pc:sldChg>
      <pc:sldChg chg="addSp delSp modSp mod">
        <pc:chgData name="Sanders Wang" userId="089d73b8-785c-4012-b931-81c632b6c9c7" providerId="ADAL" clId="{2E8F5F05-628F-4ED3-9C10-5C5A435B0F09}" dt="2021-03-17T08:59:18.812" v="1797" actId="1076"/>
        <pc:sldMkLst>
          <pc:docMk/>
          <pc:sldMk cId="62855605" sldId="267"/>
        </pc:sldMkLst>
        <pc:spChg chg="add del mod">
          <ac:chgData name="Sanders Wang" userId="089d73b8-785c-4012-b931-81c632b6c9c7" providerId="ADAL" clId="{2E8F5F05-628F-4ED3-9C10-5C5A435B0F09}" dt="2021-03-17T07:40:04.338" v="1347" actId="478"/>
          <ac:spMkLst>
            <pc:docMk/>
            <pc:sldMk cId="62855605" sldId="267"/>
            <ac:spMk id="8" creationId="{8F77ABC3-3386-43DF-BB7B-284286342DCB}"/>
          </ac:spMkLst>
        </pc:spChg>
        <pc:spChg chg="add del mod">
          <ac:chgData name="Sanders Wang" userId="089d73b8-785c-4012-b931-81c632b6c9c7" providerId="ADAL" clId="{2E8F5F05-628F-4ED3-9C10-5C5A435B0F09}" dt="2021-03-16T19:08:24.324" v="554" actId="478"/>
          <ac:spMkLst>
            <pc:docMk/>
            <pc:sldMk cId="62855605" sldId="267"/>
            <ac:spMk id="8" creationId="{B5BEC32D-A1E5-4FBE-A5B5-FF90D60AB862}"/>
          </ac:spMkLst>
        </pc:spChg>
        <pc:spChg chg="add del mod">
          <ac:chgData name="Sanders Wang" userId="089d73b8-785c-4012-b931-81c632b6c9c7" providerId="ADAL" clId="{2E8F5F05-628F-4ED3-9C10-5C5A435B0F09}" dt="2021-03-16T19:34:23.253" v="618" actId="478"/>
          <ac:spMkLst>
            <pc:docMk/>
            <pc:sldMk cId="62855605" sldId="267"/>
            <ac:spMk id="15" creationId="{878BE8FC-C1AF-48D6-8C63-7092A6E61B54}"/>
          </ac:spMkLst>
        </pc:spChg>
        <pc:spChg chg="add del mod">
          <ac:chgData name="Sanders Wang" userId="089d73b8-785c-4012-b931-81c632b6c9c7" providerId="ADAL" clId="{2E8F5F05-628F-4ED3-9C10-5C5A435B0F09}" dt="2021-03-16T19:35:42.550" v="631" actId="478"/>
          <ac:spMkLst>
            <pc:docMk/>
            <pc:sldMk cId="62855605" sldId="267"/>
            <ac:spMk id="21" creationId="{0F9B6719-056B-4884-9ED0-E12CC6169896}"/>
          </ac:spMkLst>
        </pc:spChg>
        <pc:spChg chg="add del mod">
          <ac:chgData name="Sanders Wang" userId="089d73b8-785c-4012-b931-81c632b6c9c7" providerId="ADAL" clId="{2E8F5F05-628F-4ED3-9C10-5C5A435B0F09}" dt="2021-03-16T19:36:50.213" v="640" actId="478"/>
          <ac:spMkLst>
            <pc:docMk/>
            <pc:sldMk cId="62855605" sldId="267"/>
            <ac:spMk id="26" creationId="{00C70873-7A8B-4DBF-B357-E038FA4ED92A}"/>
          </ac:spMkLst>
        </pc:spChg>
        <pc:spChg chg="add del mod">
          <ac:chgData name="Sanders Wang" userId="089d73b8-785c-4012-b931-81c632b6c9c7" providerId="ADAL" clId="{2E8F5F05-628F-4ED3-9C10-5C5A435B0F09}" dt="2021-03-16T19:38:14.433" v="650" actId="478"/>
          <ac:spMkLst>
            <pc:docMk/>
            <pc:sldMk cId="62855605" sldId="267"/>
            <ac:spMk id="30" creationId="{5143CC11-9695-4203-8EE5-C34B458B32AC}"/>
          </ac:spMkLst>
        </pc:spChg>
        <pc:spChg chg="add del mod">
          <ac:chgData name="Sanders Wang" userId="089d73b8-785c-4012-b931-81c632b6c9c7" providerId="ADAL" clId="{2E8F5F05-628F-4ED3-9C10-5C5A435B0F09}" dt="2021-03-16T19:46:27.464" v="666" actId="478"/>
          <ac:spMkLst>
            <pc:docMk/>
            <pc:sldMk cId="62855605" sldId="267"/>
            <ac:spMk id="37" creationId="{1A55CE34-E028-48BF-AC4B-F0B1BF562C54}"/>
          </ac:spMkLst>
        </pc:spChg>
        <pc:spChg chg="add del mod">
          <ac:chgData name="Sanders Wang" userId="089d73b8-785c-4012-b931-81c632b6c9c7" providerId="ADAL" clId="{2E8F5F05-628F-4ED3-9C10-5C5A435B0F09}" dt="2021-03-16T19:57:33.296" v="740" actId="478"/>
          <ac:spMkLst>
            <pc:docMk/>
            <pc:sldMk cId="62855605" sldId="267"/>
            <ac:spMk id="42" creationId="{BB833B4D-3BEB-4C7D-B189-F3F41731172E}"/>
          </ac:spMkLst>
        </pc:spChg>
        <pc:spChg chg="add del mod">
          <ac:chgData name="Sanders Wang" userId="089d73b8-785c-4012-b931-81c632b6c9c7" providerId="ADAL" clId="{2E8F5F05-628F-4ED3-9C10-5C5A435B0F09}" dt="2021-03-16T20:20:50.289" v="915" actId="478"/>
          <ac:spMkLst>
            <pc:docMk/>
            <pc:sldMk cId="62855605" sldId="267"/>
            <ac:spMk id="67" creationId="{98AA972F-4CCF-424B-8F1E-BA8914D02239}"/>
          </ac:spMkLst>
        </pc:spChg>
        <pc:spChg chg="add del mod">
          <ac:chgData name="Sanders Wang" userId="089d73b8-785c-4012-b931-81c632b6c9c7" providerId="ADAL" clId="{2E8F5F05-628F-4ED3-9C10-5C5A435B0F09}" dt="2021-03-16T20:26:52.676" v="952" actId="478"/>
          <ac:spMkLst>
            <pc:docMk/>
            <pc:sldMk cId="62855605" sldId="267"/>
            <ac:spMk id="74" creationId="{D9911465-CC9C-4CF2-9ED0-6C0B2CC63B5F}"/>
          </ac:spMkLst>
        </pc:spChg>
        <pc:picChg chg="add mod">
          <ac:chgData name="Sanders Wang" userId="089d73b8-785c-4012-b931-81c632b6c9c7" providerId="ADAL" clId="{2E8F5F05-628F-4ED3-9C10-5C5A435B0F09}" dt="2021-03-16T18:34:03.508" v="368" actId="1076"/>
          <ac:picMkLst>
            <pc:docMk/>
            <pc:sldMk cId="62855605" sldId="267"/>
            <ac:picMk id="4" creationId="{738178EF-B1FE-4807-9152-8B2D35874635}"/>
          </ac:picMkLst>
        </pc:picChg>
        <pc:picChg chg="add mod">
          <ac:chgData name="Sanders Wang" userId="089d73b8-785c-4012-b931-81c632b6c9c7" providerId="ADAL" clId="{2E8F5F05-628F-4ED3-9C10-5C5A435B0F09}" dt="2021-03-17T07:40:11.932" v="1349" actId="14100"/>
          <ac:picMkLst>
            <pc:docMk/>
            <pc:sldMk cId="62855605" sldId="267"/>
            <ac:picMk id="6" creationId="{276AE2F5-CD8C-440B-969D-DB73294E600C}"/>
          </ac:picMkLst>
        </pc:picChg>
        <pc:picChg chg="add mod">
          <ac:chgData name="Sanders Wang" userId="089d73b8-785c-4012-b931-81c632b6c9c7" providerId="ADAL" clId="{2E8F5F05-628F-4ED3-9C10-5C5A435B0F09}" dt="2021-03-16T20:27:07.212" v="955" actId="1076"/>
          <ac:picMkLst>
            <pc:docMk/>
            <pc:sldMk cId="62855605" sldId="267"/>
            <ac:picMk id="7" creationId="{380A2085-DF04-41D8-ACBE-B9A8CF3CC229}"/>
          </ac:picMkLst>
        </pc:picChg>
        <pc:picChg chg="add del mod">
          <ac:chgData name="Sanders Wang" userId="089d73b8-785c-4012-b931-81c632b6c9c7" providerId="ADAL" clId="{2E8F5F05-628F-4ED3-9C10-5C5A435B0F09}" dt="2021-03-16T19:33:42.785" v="614" actId="931"/>
          <ac:picMkLst>
            <pc:docMk/>
            <pc:sldMk cId="62855605" sldId="267"/>
            <ac:picMk id="11" creationId="{9E79182A-BD50-441E-9D4F-5E8ACDF59C03}"/>
          </ac:picMkLst>
        </pc:picChg>
        <pc:picChg chg="add mod">
          <ac:chgData name="Sanders Wang" userId="089d73b8-785c-4012-b931-81c632b6c9c7" providerId="ADAL" clId="{2E8F5F05-628F-4ED3-9C10-5C5A435B0F09}" dt="2021-03-16T20:27:07.212" v="955" actId="1076"/>
          <ac:picMkLst>
            <pc:docMk/>
            <pc:sldMk cId="62855605" sldId="267"/>
            <ac:picMk id="13" creationId="{8B553BFC-A18C-4640-B9CE-132A113340C1}"/>
          </ac:picMkLst>
        </pc:picChg>
        <pc:picChg chg="add mod">
          <ac:chgData name="Sanders Wang" userId="089d73b8-785c-4012-b931-81c632b6c9c7" providerId="ADAL" clId="{2E8F5F05-628F-4ED3-9C10-5C5A435B0F09}" dt="2021-03-16T20:27:07.212" v="955" actId="1076"/>
          <ac:picMkLst>
            <pc:docMk/>
            <pc:sldMk cId="62855605" sldId="267"/>
            <ac:picMk id="19" creationId="{F0F28854-4BBF-463D-8199-A20C6DCC85A7}"/>
          </ac:picMkLst>
        </pc:picChg>
        <pc:picChg chg="mod">
          <ac:chgData name="Sanders Wang" userId="089d73b8-785c-4012-b931-81c632b6c9c7" providerId="ADAL" clId="{2E8F5F05-628F-4ED3-9C10-5C5A435B0F09}" dt="2021-03-16T20:27:07.212" v="955" actId="1076"/>
          <ac:picMkLst>
            <pc:docMk/>
            <pc:sldMk cId="62855605" sldId="267"/>
            <ac:picMk id="22" creationId="{D0FC4039-832C-4849-A3FC-97787653551B}"/>
          </ac:picMkLst>
        </pc:picChg>
        <pc:picChg chg="add mod">
          <ac:chgData name="Sanders Wang" userId="089d73b8-785c-4012-b931-81c632b6c9c7" providerId="ADAL" clId="{2E8F5F05-628F-4ED3-9C10-5C5A435B0F09}" dt="2021-03-16T20:27:07.212" v="955" actId="1076"/>
          <ac:picMkLst>
            <pc:docMk/>
            <pc:sldMk cId="62855605" sldId="267"/>
            <ac:picMk id="24" creationId="{1414E98C-636F-4AF3-89CF-1171C20AE4C7}"/>
          </ac:picMkLst>
        </pc:picChg>
        <pc:picChg chg="mod">
          <ac:chgData name="Sanders Wang" userId="089d73b8-785c-4012-b931-81c632b6c9c7" providerId="ADAL" clId="{2E8F5F05-628F-4ED3-9C10-5C5A435B0F09}" dt="2021-03-16T20:27:07.212" v="955" actId="1076"/>
          <ac:picMkLst>
            <pc:docMk/>
            <pc:sldMk cId="62855605" sldId="267"/>
            <ac:picMk id="25" creationId="{38B27167-3C6A-4BFA-A113-B03446C52F69}"/>
          </ac:picMkLst>
        </pc:picChg>
        <pc:picChg chg="add mod">
          <ac:chgData name="Sanders Wang" userId="089d73b8-785c-4012-b931-81c632b6c9c7" providerId="ADAL" clId="{2E8F5F05-628F-4ED3-9C10-5C5A435B0F09}" dt="2021-03-16T20:27:07.212" v="955" actId="1076"/>
          <ac:picMkLst>
            <pc:docMk/>
            <pc:sldMk cId="62855605" sldId="267"/>
            <ac:picMk id="29" creationId="{54A299A6-C1E7-4A7E-A304-94ED214646B0}"/>
          </ac:picMkLst>
        </pc:picChg>
        <pc:picChg chg="mod">
          <ac:chgData name="Sanders Wang" userId="089d73b8-785c-4012-b931-81c632b6c9c7" providerId="ADAL" clId="{2E8F5F05-628F-4ED3-9C10-5C5A435B0F09}" dt="2021-03-16T20:03:45.347" v="768" actId="1076"/>
          <ac:picMkLst>
            <pc:docMk/>
            <pc:sldMk cId="62855605" sldId="267"/>
            <ac:picMk id="32" creationId="{9DE61231-6351-4EAB-BA87-5558A18EE580}"/>
          </ac:picMkLst>
        </pc:picChg>
        <pc:picChg chg="add mod">
          <ac:chgData name="Sanders Wang" userId="089d73b8-785c-4012-b931-81c632b6c9c7" providerId="ADAL" clId="{2E8F5F05-628F-4ED3-9C10-5C5A435B0F09}" dt="2021-03-16T19:46:37.816" v="669" actId="14100"/>
          <ac:picMkLst>
            <pc:docMk/>
            <pc:sldMk cId="62855605" sldId="267"/>
            <ac:picMk id="36" creationId="{DDB2A019-9B3E-4AB4-9285-FED0B1B255BF}"/>
          </ac:picMkLst>
        </pc:picChg>
        <pc:picChg chg="add mod">
          <ac:chgData name="Sanders Wang" userId="089d73b8-785c-4012-b931-81c632b6c9c7" providerId="ADAL" clId="{2E8F5F05-628F-4ED3-9C10-5C5A435B0F09}" dt="2021-03-16T20:04:13.383" v="776" actId="1076"/>
          <ac:picMkLst>
            <pc:docMk/>
            <pc:sldMk cId="62855605" sldId="267"/>
            <ac:picMk id="40" creationId="{F10C83EB-8613-4C3A-9B75-89B0EE35F134}"/>
          </ac:picMkLst>
        </pc:picChg>
        <pc:picChg chg="add mod">
          <ac:chgData name="Sanders Wang" userId="089d73b8-785c-4012-b931-81c632b6c9c7" providerId="ADAL" clId="{2E8F5F05-628F-4ED3-9C10-5C5A435B0F09}" dt="2021-03-16T20:03:30.980" v="766" actId="1076"/>
          <ac:picMkLst>
            <pc:docMk/>
            <pc:sldMk cId="62855605" sldId="267"/>
            <ac:picMk id="44" creationId="{E27680FD-0FBB-4876-95CD-F35A33D1612A}"/>
          </ac:picMkLst>
        </pc:picChg>
        <pc:picChg chg="add mod">
          <ac:chgData name="Sanders Wang" userId="089d73b8-785c-4012-b931-81c632b6c9c7" providerId="ADAL" clId="{2E8F5F05-628F-4ED3-9C10-5C5A435B0F09}" dt="2021-03-16T20:04:11.529" v="775" actId="1076"/>
          <ac:picMkLst>
            <pc:docMk/>
            <pc:sldMk cId="62855605" sldId="267"/>
            <ac:picMk id="46" creationId="{68AE70B2-7B90-4E88-94FF-098FDCF7F655}"/>
          </ac:picMkLst>
        </pc:picChg>
        <pc:picChg chg="add mod">
          <ac:chgData name="Sanders Wang" userId="089d73b8-785c-4012-b931-81c632b6c9c7" providerId="ADAL" clId="{2E8F5F05-628F-4ED3-9C10-5C5A435B0F09}" dt="2021-03-16T19:40:08.619" v="660" actId="1076"/>
          <ac:picMkLst>
            <pc:docMk/>
            <pc:sldMk cId="62855605" sldId="267"/>
            <ac:picMk id="48" creationId="{7380B114-E8DC-427A-9433-664538DB25D3}"/>
          </ac:picMkLst>
        </pc:picChg>
        <pc:picChg chg="add mod">
          <ac:chgData name="Sanders Wang" userId="089d73b8-785c-4012-b931-81c632b6c9c7" providerId="ADAL" clId="{2E8F5F05-628F-4ED3-9C10-5C5A435B0F09}" dt="2021-03-16T20:04:08.965" v="774" actId="1076"/>
          <ac:picMkLst>
            <pc:docMk/>
            <pc:sldMk cId="62855605" sldId="267"/>
            <ac:picMk id="51" creationId="{D4A185BC-B373-4EAC-B87F-B25310F105EA}"/>
          </ac:picMkLst>
        </pc:picChg>
        <pc:picChg chg="add mod">
          <ac:chgData name="Sanders Wang" userId="089d73b8-785c-4012-b931-81c632b6c9c7" providerId="ADAL" clId="{2E8F5F05-628F-4ED3-9C10-5C5A435B0F09}" dt="2021-03-17T08:59:18.812" v="1797" actId="1076"/>
          <ac:picMkLst>
            <pc:docMk/>
            <pc:sldMk cId="62855605" sldId="267"/>
            <ac:picMk id="53" creationId="{47A7D020-2EBA-4F5E-A670-B7CECADABDFE}"/>
          </ac:picMkLst>
        </pc:picChg>
        <pc:picChg chg="add mod">
          <ac:chgData name="Sanders Wang" userId="089d73b8-785c-4012-b931-81c632b6c9c7" providerId="ADAL" clId="{2E8F5F05-628F-4ED3-9C10-5C5A435B0F09}" dt="2021-03-16T20:04:05.679" v="773" actId="1076"/>
          <ac:picMkLst>
            <pc:docMk/>
            <pc:sldMk cId="62855605" sldId="267"/>
            <ac:picMk id="54" creationId="{1A7CDFC7-92E9-460B-AEBE-74C592F3E6EF}"/>
          </ac:picMkLst>
        </pc:picChg>
        <pc:picChg chg="mod">
          <ac:chgData name="Sanders Wang" userId="089d73b8-785c-4012-b931-81c632b6c9c7" providerId="ADAL" clId="{2E8F5F05-628F-4ED3-9C10-5C5A435B0F09}" dt="2021-03-16T19:53:46.557" v="714" actId="1076"/>
          <ac:picMkLst>
            <pc:docMk/>
            <pc:sldMk cId="62855605" sldId="267"/>
            <ac:picMk id="55" creationId="{AAE28DE5-BDA5-4CEE-A988-DB3AFCBC7CDA}"/>
          </ac:picMkLst>
        </pc:picChg>
        <pc:picChg chg="add del mod">
          <ac:chgData name="Sanders Wang" userId="089d73b8-785c-4012-b931-81c632b6c9c7" providerId="ADAL" clId="{2E8F5F05-628F-4ED3-9C10-5C5A435B0F09}" dt="2021-03-16T20:20:31.325" v="911" actId="931"/>
          <ac:picMkLst>
            <pc:docMk/>
            <pc:sldMk cId="62855605" sldId="267"/>
            <ac:picMk id="63" creationId="{508B6794-C304-411B-852C-55E647FB2FBC}"/>
          </ac:picMkLst>
        </pc:picChg>
        <pc:picChg chg="add mod">
          <ac:chgData name="Sanders Wang" userId="089d73b8-785c-4012-b931-81c632b6c9c7" providerId="ADAL" clId="{2E8F5F05-628F-4ED3-9C10-5C5A435B0F09}" dt="2021-03-16T20:21:02.773" v="919" actId="1076"/>
          <ac:picMkLst>
            <pc:docMk/>
            <pc:sldMk cId="62855605" sldId="267"/>
            <ac:picMk id="66" creationId="{AA107E48-E650-408A-AF59-5EBB08497A11}"/>
          </ac:picMkLst>
        </pc:picChg>
        <pc:picChg chg="add mod">
          <ac:chgData name="Sanders Wang" userId="089d73b8-785c-4012-b931-81c632b6c9c7" providerId="ADAL" clId="{2E8F5F05-628F-4ED3-9C10-5C5A435B0F09}" dt="2021-03-16T20:24:20.466" v="937" actId="14100"/>
          <ac:picMkLst>
            <pc:docMk/>
            <pc:sldMk cId="62855605" sldId="267"/>
            <ac:picMk id="69" creationId="{439EF42C-30AA-4312-97AE-8E922E538271}"/>
          </ac:picMkLst>
        </pc:picChg>
        <pc:picChg chg="add del mod">
          <ac:chgData name="Sanders Wang" userId="089d73b8-785c-4012-b931-81c632b6c9c7" providerId="ADAL" clId="{2E8F5F05-628F-4ED3-9C10-5C5A435B0F09}" dt="2021-03-16T20:26:36.703" v="948" actId="931"/>
          <ac:picMkLst>
            <pc:docMk/>
            <pc:sldMk cId="62855605" sldId="267"/>
            <ac:picMk id="71" creationId="{AD29996D-B79E-44DF-A93C-57F109D0E729}"/>
          </ac:picMkLst>
        </pc:picChg>
        <pc:picChg chg="add mod">
          <ac:chgData name="Sanders Wang" userId="089d73b8-785c-4012-b931-81c632b6c9c7" providerId="ADAL" clId="{2E8F5F05-628F-4ED3-9C10-5C5A435B0F09}" dt="2021-03-16T20:27:17.047" v="959" actId="1076"/>
          <ac:picMkLst>
            <pc:docMk/>
            <pc:sldMk cId="62855605" sldId="267"/>
            <ac:picMk id="73" creationId="{73E58217-A230-4D24-A325-42ADB5592872}"/>
          </ac:picMkLst>
        </pc:picChg>
      </pc:sldChg>
      <pc:sldChg chg="delSp modSp mod">
        <pc:chgData name="Sanders Wang" userId="089d73b8-785c-4012-b931-81c632b6c9c7" providerId="ADAL" clId="{2E8F5F05-628F-4ED3-9C10-5C5A435B0F09}" dt="2021-03-16T17:46:18.428" v="9" actId="14100"/>
        <pc:sldMkLst>
          <pc:docMk/>
          <pc:sldMk cId="1430037457" sldId="268"/>
        </pc:sldMkLst>
        <pc:spChg chg="mod">
          <ac:chgData name="Sanders Wang" userId="089d73b8-785c-4012-b931-81c632b6c9c7" providerId="ADAL" clId="{2E8F5F05-628F-4ED3-9C10-5C5A435B0F09}" dt="2021-03-16T17:45:43.480" v="4" actId="14100"/>
          <ac:spMkLst>
            <pc:docMk/>
            <pc:sldMk cId="1430037457" sldId="268"/>
            <ac:spMk id="230" creationId="{8EDC4AD3-C3E6-48AD-AEBE-07F78652D2B5}"/>
          </ac:spMkLst>
        </pc:spChg>
        <pc:spChg chg="del">
          <ac:chgData name="Sanders Wang" userId="089d73b8-785c-4012-b931-81c632b6c9c7" providerId="ADAL" clId="{2E8F5F05-628F-4ED3-9C10-5C5A435B0F09}" dt="2021-03-16T17:45:09.960" v="0" actId="478"/>
          <ac:spMkLst>
            <pc:docMk/>
            <pc:sldMk cId="1430037457" sldId="268"/>
            <ac:spMk id="231" creationId="{DC4CADAE-F2CF-4219-BCC9-A68A29AB1B8E}"/>
          </ac:spMkLst>
        </pc:spChg>
        <pc:cxnChg chg="mod">
          <ac:chgData name="Sanders Wang" userId="089d73b8-785c-4012-b931-81c632b6c9c7" providerId="ADAL" clId="{2E8F5F05-628F-4ED3-9C10-5C5A435B0F09}" dt="2021-03-16T17:46:18.428" v="9" actId="14100"/>
          <ac:cxnSpMkLst>
            <pc:docMk/>
            <pc:sldMk cId="1430037457" sldId="268"/>
            <ac:cxnSpMk id="73" creationId="{464A068A-EAE7-46B3-B02A-17A9AE87471E}"/>
          </ac:cxnSpMkLst>
        </pc:cxnChg>
      </pc:sldChg>
      <pc:sldChg chg="del">
        <pc:chgData name="Sanders Wang" userId="089d73b8-785c-4012-b931-81c632b6c9c7" providerId="ADAL" clId="{2E8F5F05-628F-4ED3-9C10-5C5A435B0F09}" dt="2021-03-16T17:58:41.518" v="133" actId="47"/>
        <pc:sldMkLst>
          <pc:docMk/>
          <pc:sldMk cId="1597191723" sldId="269"/>
        </pc:sldMkLst>
      </pc:sldChg>
      <pc:sldChg chg="addSp modSp mod ord">
        <pc:chgData name="Sanders Wang" userId="089d73b8-785c-4012-b931-81c632b6c9c7" providerId="ADAL" clId="{2E8F5F05-628F-4ED3-9C10-5C5A435B0F09}" dt="2021-03-16T17:59:36.270" v="140" actId="1076"/>
        <pc:sldMkLst>
          <pc:docMk/>
          <pc:sldMk cId="1680596979" sldId="270"/>
        </pc:sldMkLst>
        <pc:spChg chg="mod">
          <ac:chgData name="Sanders Wang" userId="089d73b8-785c-4012-b931-81c632b6c9c7" providerId="ADAL" clId="{2E8F5F05-628F-4ED3-9C10-5C5A435B0F09}" dt="2021-03-16T17:56:02.045" v="120" actId="1076"/>
          <ac:spMkLst>
            <pc:docMk/>
            <pc:sldMk cId="1680596979" sldId="270"/>
            <ac:spMk id="76" creationId="{850A983C-E9DD-4DD4-AE40-4D8BB4CAD17B}"/>
          </ac:spMkLst>
        </pc:spChg>
        <pc:spChg chg="mod">
          <ac:chgData name="Sanders Wang" userId="089d73b8-785c-4012-b931-81c632b6c9c7" providerId="ADAL" clId="{2E8F5F05-628F-4ED3-9C10-5C5A435B0F09}" dt="2021-03-16T17:57:22.800" v="130" actId="1076"/>
          <ac:spMkLst>
            <pc:docMk/>
            <pc:sldMk cId="1680596979" sldId="270"/>
            <ac:spMk id="77" creationId="{8E9D3C39-990C-46C4-BDA0-25C9ACB995A8}"/>
          </ac:spMkLst>
        </pc:spChg>
        <pc:spChg chg="mod">
          <ac:chgData name="Sanders Wang" userId="089d73b8-785c-4012-b931-81c632b6c9c7" providerId="ADAL" clId="{2E8F5F05-628F-4ED3-9C10-5C5A435B0F09}" dt="2021-03-16T17:47:05.672" v="30" actId="1036"/>
          <ac:spMkLst>
            <pc:docMk/>
            <pc:sldMk cId="1680596979" sldId="270"/>
            <ac:spMk id="116" creationId="{934CFFEE-A2D9-4390-8099-35143F1E6496}"/>
          </ac:spMkLst>
        </pc:spChg>
        <pc:spChg chg="add mod ord">
          <ac:chgData name="Sanders Wang" userId="089d73b8-785c-4012-b931-81c632b6c9c7" providerId="ADAL" clId="{2E8F5F05-628F-4ED3-9C10-5C5A435B0F09}" dt="2021-03-16T17:57:47.495" v="132" actId="167"/>
          <ac:spMkLst>
            <pc:docMk/>
            <pc:sldMk cId="1680596979" sldId="270"/>
            <ac:spMk id="119" creationId="{83533D88-A5F7-4EAB-AE3D-F270D7E3063D}"/>
          </ac:spMkLst>
        </pc:spChg>
        <pc:spChg chg="add mod ord">
          <ac:chgData name="Sanders Wang" userId="089d73b8-785c-4012-b931-81c632b6c9c7" providerId="ADAL" clId="{2E8F5F05-628F-4ED3-9C10-5C5A435B0F09}" dt="2021-03-16T17:57:47.495" v="132" actId="167"/>
          <ac:spMkLst>
            <pc:docMk/>
            <pc:sldMk cId="1680596979" sldId="270"/>
            <ac:spMk id="120" creationId="{EA8B799A-57E6-48F5-ADF1-848E6FB1A4CF}"/>
          </ac:spMkLst>
        </pc:spChg>
        <pc:spChg chg="add mod">
          <ac:chgData name="Sanders Wang" userId="089d73b8-785c-4012-b931-81c632b6c9c7" providerId="ADAL" clId="{2E8F5F05-628F-4ED3-9C10-5C5A435B0F09}" dt="2021-03-16T17:59:36.270" v="140" actId="1076"/>
          <ac:spMkLst>
            <pc:docMk/>
            <pc:sldMk cId="1680596979" sldId="270"/>
            <ac:spMk id="122" creationId="{26A0FF3F-8E19-4475-92C2-C4A9A303136D}"/>
          </ac:spMkLst>
        </pc:spChg>
        <pc:spChg chg="mod">
          <ac:chgData name="Sanders Wang" userId="089d73b8-785c-4012-b931-81c632b6c9c7" providerId="ADAL" clId="{2E8F5F05-628F-4ED3-9C10-5C5A435B0F09}" dt="2021-03-16T17:47:17.458" v="32" actId="1076"/>
          <ac:spMkLst>
            <pc:docMk/>
            <pc:sldMk cId="1680596979" sldId="270"/>
            <ac:spMk id="128" creationId="{3DEE6A94-5DE4-4221-9B8D-EE68154032B2}"/>
          </ac:spMkLst>
        </pc:spChg>
        <pc:spChg chg="mod">
          <ac:chgData name="Sanders Wang" userId="089d73b8-785c-4012-b931-81c632b6c9c7" providerId="ADAL" clId="{2E8F5F05-628F-4ED3-9C10-5C5A435B0F09}" dt="2021-03-16T17:56:28.863" v="123" actId="1076"/>
          <ac:spMkLst>
            <pc:docMk/>
            <pc:sldMk cId="1680596979" sldId="270"/>
            <ac:spMk id="131" creationId="{A589A5A7-6C32-4020-8C5C-F71169892002}"/>
          </ac:spMkLst>
        </pc:spChg>
        <pc:spChg chg="mod">
          <ac:chgData name="Sanders Wang" userId="089d73b8-785c-4012-b931-81c632b6c9c7" providerId="ADAL" clId="{2E8F5F05-628F-4ED3-9C10-5C5A435B0F09}" dt="2021-03-16T17:54:07.611" v="65" actId="1037"/>
          <ac:spMkLst>
            <pc:docMk/>
            <pc:sldMk cId="1680596979" sldId="270"/>
            <ac:spMk id="141" creationId="{20360F7A-DFC9-47D1-80CC-58863769D2D3}"/>
          </ac:spMkLst>
        </pc:spChg>
        <pc:spChg chg="mod">
          <ac:chgData name="Sanders Wang" userId="089d73b8-785c-4012-b931-81c632b6c9c7" providerId="ADAL" clId="{2E8F5F05-628F-4ED3-9C10-5C5A435B0F09}" dt="2021-03-16T17:54:39.661" v="89" actId="1038"/>
          <ac:spMkLst>
            <pc:docMk/>
            <pc:sldMk cId="1680596979" sldId="270"/>
            <ac:spMk id="146" creationId="{04BA3D1A-1EB2-4662-95DB-55457CB4C2B1}"/>
          </ac:spMkLst>
        </pc:spChg>
        <pc:spChg chg="mod">
          <ac:chgData name="Sanders Wang" userId="089d73b8-785c-4012-b931-81c632b6c9c7" providerId="ADAL" clId="{2E8F5F05-628F-4ED3-9C10-5C5A435B0F09}" dt="2021-03-16T17:54:28.530" v="78" actId="1038"/>
          <ac:spMkLst>
            <pc:docMk/>
            <pc:sldMk cId="1680596979" sldId="270"/>
            <ac:spMk id="147" creationId="{16A4EB6B-E479-403A-9121-AC3D90F73029}"/>
          </ac:spMkLst>
        </pc:spChg>
        <pc:spChg chg="mod">
          <ac:chgData name="Sanders Wang" userId="089d73b8-785c-4012-b931-81c632b6c9c7" providerId="ADAL" clId="{2E8F5F05-628F-4ED3-9C10-5C5A435B0F09}" dt="2021-03-16T17:54:07.611" v="65" actId="1037"/>
          <ac:spMkLst>
            <pc:docMk/>
            <pc:sldMk cId="1680596979" sldId="270"/>
            <ac:spMk id="149" creationId="{158CC15E-816E-48C7-88EA-8E6EA5CDBFF8}"/>
          </ac:spMkLst>
        </pc:spChg>
        <pc:spChg chg="mod">
          <ac:chgData name="Sanders Wang" userId="089d73b8-785c-4012-b931-81c632b6c9c7" providerId="ADAL" clId="{2E8F5F05-628F-4ED3-9C10-5C5A435B0F09}" dt="2021-03-16T17:54:07.611" v="65" actId="1037"/>
          <ac:spMkLst>
            <pc:docMk/>
            <pc:sldMk cId="1680596979" sldId="270"/>
            <ac:spMk id="152" creationId="{303D1A96-C822-4FD6-AB5D-13E7C97CA125}"/>
          </ac:spMkLst>
        </pc:spChg>
        <pc:spChg chg="mod">
          <ac:chgData name="Sanders Wang" userId="089d73b8-785c-4012-b931-81c632b6c9c7" providerId="ADAL" clId="{2E8F5F05-628F-4ED3-9C10-5C5A435B0F09}" dt="2021-03-16T17:54:59.004" v="113" actId="1036"/>
          <ac:spMkLst>
            <pc:docMk/>
            <pc:sldMk cId="1680596979" sldId="270"/>
            <ac:spMk id="155" creationId="{B587E687-D1C7-4BC2-B3BB-C25D33BADB83}"/>
          </ac:spMkLst>
        </pc:spChg>
        <pc:spChg chg="mod">
          <ac:chgData name="Sanders Wang" userId="089d73b8-785c-4012-b931-81c632b6c9c7" providerId="ADAL" clId="{2E8F5F05-628F-4ED3-9C10-5C5A435B0F09}" dt="2021-03-16T17:47:05.672" v="30" actId="1036"/>
          <ac:spMkLst>
            <pc:docMk/>
            <pc:sldMk cId="1680596979" sldId="270"/>
            <ac:spMk id="165" creationId="{6CC9B73E-33D0-40AB-AEF1-1D4C57EDA801}"/>
          </ac:spMkLst>
        </pc:spChg>
        <pc:spChg chg="mod">
          <ac:chgData name="Sanders Wang" userId="089d73b8-785c-4012-b931-81c632b6c9c7" providerId="ADAL" clId="{2E8F5F05-628F-4ED3-9C10-5C5A435B0F09}" dt="2021-03-16T17:48:19.128" v="44" actId="1036"/>
          <ac:spMkLst>
            <pc:docMk/>
            <pc:sldMk cId="1680596979" sldId="270"/>
            <ac:spMk id="174" creationId="{17B50F61-977A-44B0-B5CA-E2621456A612}"/>
          </ac:spMkLst>
        </pc:spChg>
        <pc:spChg chg="mod">
          <ac:chgData name="Sanders Wang" userId="089d73b8-785c-4012-b931-81c632b6c9c7" providerId="ADAL" clId="{2E8F5F05-628F-4ED3-9C10-5C5A435B0F09}" dt="2021-03-16T17:48:19.128" v="44" actId="1036"/>
          <ac:spMkLst>
            <pc:docMk/>
            <pc:sldMk cId="1680596979" sldId="270"/>
            <ac:spMk id="177" creationId="{CC04889A-682B-44BF-9088-58B19181EC0D}"/>
          </ac:spMkLst>
        </pc:spChg>
        <pc:picChg chg="mod">
          <ac:chgData name="Sanders Wang" userId="089d73b8-785c-4012-b931-81c632b6c9c7" providerId="ADAL" clId="{2E8F5F05-628F-4ED3-9C10-5C5A435B0F09}" dt="2021-03-16T17:57:06.090" v="128" actId="1076"/>
          <ac:picMkLst>
            <pc:docMk/>
            <pc:sldMk cId="1680596979" sldId="270"/>
            <ac:picMk id="73" creationId="{F7D972F9-FEA0-4D5E-B7A7-743065B5BC29}"/>
          </ac:picMkLst>
        </pc:picChg>
        <pc:picChg chg="mod">
          <ac:chgData name="Sanders Wang" userId="089d73b8-785c-4012-b931-81c632b6c9c7" providerId="ADAL" clId="{2E8F5F05-628F-4ED3-9C10-5C5A435B0F09}" dt="2021-03-16T17:56:02.045" v="120" actId="1076"/>
          <ac:picMkLst>
            <pc:docMk/>
            <pc:sldMk cId="1680596979" sldId="270"/>
            <ac:picMk id="75" creationId="{54844CAB-C251-48FB-83BA-DE3D1574397C}"/>
          </ac:picMkLst>
        </pc:picChg>
        <pc:picChg chg="mod">
          <ac:chgData name="Sanders Wang" userId="089d73b8-785c-4012-b931-81c632b6c9c7" providerId="ADAL" clId="{2E8F5F05-628F-4ED3-9C10-5C5A435B0F09}" dt="2021-03-16T17:57:22.800" v="130" actId="1076"/>
          <ac:picMkLst>
            <pc:docMk/>
            <pc:sldMk cId="1680596979" sldId="270"/>
            <ac:picMk id="78" creationId="{31021688-471E-43B2-8E8E-C7018E19C0BE}"/>
          </ac:picMkLst>
        </pc:picChg>
        <pc:picChg chg="mod">
          <ac:chgData name="Sanders Wang" userId="089d73b8-785c-4012-b931-81c632b6c9c7" providerId="ADAL" clId="{2E8F5F05-628F-4ED3-9C10-5C5A435B0F09}" dt="2021-03-16T17:47:05.672" v="30" actId="1036"/>
          <ac:picMkLst>
            <pc:docMk/>
            <pc:sldMk cId="1680596979" sldId="270"/>
            <ac:picMk id="113" creationId="{E1A07BD2-8B18-4A3C-A825-C197D248B094}"/>
          </ac:picMkLst>
        </pc:picChg>
        <pc:picChg chg="mod">
          <ac:chgData name="Sanders Wang" userId="089d73b8-785c-4012-b931-81c632b6c9c7" providerId="ADAL" clId="{2E8F5F05-628F-4ED3-9C10-5C5A435B0F09}" dt="2021-03-16T17:47:05.672" v="30" actId="1036"/>
          <ac:picMkLst>
            <pc:docMk/>
            <pc:sldMk cId="1680596979" sldId="270"/>
            <ac:picMk id="114" creationId="{AA363731-0DA8-4556-9FE9-67ADD9718886}"/>
          </ac:picMkLst>
        </pc:picChg>
        <pc:picChg chg="mod">
          <ac:chgData name="Sanders Wang" userId="089d73b8-785c-4012-b931-81c632b6c9c7" providerId="ADAL" clId="{2E8F5F05-628F-4ED3-9C10-5C5A435B0F09}" dt="2021-03-16T17:47:05.672" v="30" actId="1036"/>
          <ac:picMkLst>
            <pc:docMk/>
            <pc:sldMk cId="1680596979" sldId="270"/>
            <ac:picMk id="115" creationId="{F73D5075-1617-47E7-A8E0-1FB400F97195}"/>
          </ac:picMkLst>
        </pc:picChg>
        <pc:picChg chg="mod">
          <ac:chgData name="Sanders Wang" userId="089d73b8-785c-4012-b931-81c632b6c9c7" providerId="ADAL" clId="{2E8F5F05-628F-4ED3-9C10-5C5A435B0F09}" dt="2021-03-16T17:47:52.321" v="33" actId="1076"/>
          <ac:picMkLst>
            <pc:docMk/>
            <pc:sldMk cId="1680596979" sldId="270"/>
            <ac:picMk id="117" creationId="{36B0A238-F283-4825-895C-100AD38CE0E6}"/>
          </ac:picMkLst>
        </pc:picChg>
        <pc:picChg chg="mod">
          <ac:chgData name="Sanders Wang" userId="089d73b8-785c-4012-b931-81c632b6c9c7" providerId="ADAL" clId="{2E8F5F05-628F-4ED3-9C10-5C5A435B0F09}" dt="2021-03-16T17:47:05.672" v="30" actId="1036"/>
          <ac:picMkLst>
            <pc:docMk/>
            <pc:sldMk cId="1680596979" sldId="270"/>
            <ac:picMk id="118" creationId="{BE30269D-001E-47CC-BCDE-E7DCDE3B092C}"/>
          </ac:picMkLst>
        </pc:picChg>
        <pc:picChg chg="add mod">
          <ac:chgData name="Sanders Wang" userId="089d73b8-785c-4012-b931-81c632b6c9c7" providerId="ADAL" clId="{2E8F5F05-628F-4ED3-9C10-5C5A435B0F09}" dt="2021-03-16T17:59:32.005" v="139" actId="1076"/>
          <ac:picMkLst>
            <pc:docMk/>
            <pc:sldMk cId="1680596979" sldId="270"/>
            <ac:picMk id="121" creationId="{8DC3F3AC-ED14-4FDE-A8C6-BE5D0037D250}"/>
          </ac:picMkLst>
        </pc:picChg>
        <pc:picChg chg="mod">
          <ac:chgData name="Sanders Wang" userId="089d73b8-785c-4012-b931-81c632b6c9c7" providerId="ADAL" clId="{2E8F5F05-628F-4ED3-9C10-5C5A435B0F09}" dt="2021-03-16T17:54:28.530" v="78" actId="1038"/>
          <ac:picMkLst>
            <pc:docMk/>
            <pc:sldMk cId="1680596979" sldId="270"/>
            <ac:picMk id="139" creationId="{9AF0F523-35FD-423F-B861-B0EF795674EF}"/>
          </ac:picMkLst>
        </pc:picChg>
        <pc:picChg chg="mod">
          <ac:chgData name="Sanders Wang" userId="089d73b8-785c-4012-b931-81c632b6c9c7" providerId="ADAL" clId="{2E8F5F05-628F-4ED3-9C10-5C5A435B0F09}" dt="2021-03-16T17:54:07.611" v="65" actId="1037"/>
          <ac:picMkLst>
            <pc:docMk/>
            <pc:sldMk cId="1680596979" sldId="270"/>
            <ac:picMk id="140" creationId="{F918745C-A7C7-4D72-B1C4-57B9569BD731}"/>
          </ac:picMkLst>
        </pc:picChg>
        <pc:picChg chg="mod">
          <ac:chgData name="Sanders Wang" userId="089d73b8-785c-4012-b931-81c632b6c9c7" providerId="ADAL" clId="{2E8F5F05-628F-4ED3-9C10-5C5A435B0F09}" dt="2021-03-16T17:54:39.661" v="89" actId="1038"/>
          <ac:picMkLst>
            <pc:docMk/>
            <pc:sldMk cId="1680596979" sldId="270"/>
            <ac:picMk id="145" creationId="{BE34D66E-0F5B-4DEC-9FD0-AEA030AB5D57}"/>
          </ac:picMkLst>
        </pc:picChg>
        <pc:picChg chg="mod">
          <ac:chgData name="Sanders Wang" userId="089d73b8-785c-4012-b931-81c632b6c9c7" providerId="ADAL" clId="{2E8F5F05-628F-4ED3-9C10-5C5A435B0F09}" dt="2021-03-16T17:54:07.611" v="65" actId="1037"/>
          <ac:picMkLst>
            <pc:docMk/>
            <pc:sldMk cId="1680596979" sldId="270"/>
            <ac:picMk id="148" creationId="{749D0F6B-F75F-4342-BD47-391A0973BE57}"/>
          </ac:picMkLst>
        </pc:picChg>
        <pc:picChg chg="mod">
          <ac:chgData name="Sanders Wang" userId="089d73b8-785c-4012-b931-81c632b6c9c7" providerId="ADAL" clId="{2E8F5F05-628F-4ED3-9C10-5C5A435B0F09}" dt="2021-03-16T17:54:07.611" v="65" actId="1037"/>
          <ac:picMkLst>
            <pc:docMk/>
            <pc:sldMk cId="1680596979" sldId="270"/>
            <ac:picMk id="151" creationId="{35B697A8-3CA4-4994-AA3B-034E8F3419D2}"/>
          </ac:picMkLst>
        </pc:picChg>
        <pc:picChg chg="mod">
          <ac:chgData name="Sanders Wang" userId="089d73b8-785c-4012-b931-81c632b6c9c7" providerId="ADAL" clId="{2E8F5F05-628F-4ED3-9C10-5C5A435B0F09}" dt="2021-03-16T17:54:59.004" v="113" actId="1036"/>
          <ac:picMkLst>
            <pc:docMk/>
            <pc:sldMk cId="1680596979" sldId="270"/>
            <ac:picMk id="154" creationId="{F6EE961C-6AAE-4CBC-9D76-C94A0514253B}"/>
          </ac:picMkLst>
        </pc:picChg>
        <pc:picChg chg="mod">
          <ac:chgData name="Sanders Wang" userId="089d73b8-785c-4012-b931-81c632b6c9c7" providerId="ADAL" clId="{2E8F5F05-628F-4ED3-9C10-5C5A435B0F09}" dt="2021-03-16T17:54:59.004" v="113" actId="1036"/>
          <ac:picMkLst>
            <pc:docMk/>
            <pc:sldMk cId="1680596979" sldId="270"/>
            <ac:picMk id="156" creationId="{5E83384F-79B6-412A-8336-FEAAEABD9CD8}"/>
          </ac:picMkLst>
        </pc:picChg>
        <pc:picChg chg="mod">
          <ac:chgData name="Sanders Wang" userId="089d73b8-785c-4012-b931-81c632b6c9c7" providerId="ADAL" clId="{2E8F5F05-628F-4ED3-9C10-5C5A435B0F09}" dt="2021-03-16T17:47:05.672" v="30" actId="1036"/>
          <ac:picMkLst>
            <pc:docMk/>
            <pc:sldMk cId="1680596979" sldId="270"/>
            <ac:picMk id="164" creationId="{53995E0A-21D7-4BA4-90DC-076464A255B8}"/>
          </ac:picMkLst>
        </pc:picChg>
        <pc:picChg chg="mod">
          <ac:chgData name="Sanders Wang" userId="089d73b8-785c-4012-b931-81c632b6c9c7" providerId="ADAL" clId="{2E8F5F05-628F-4ED3-9C10-5C5A435B0F09}" dt="2021-03-16T17:48:19.128" v="44" actId="1036"/>
          <ac:picMkLst>
            <pc:docMk/>
            <pc:sldMk cId="1680596979" sldId="270"/>
            <ac:picMk id="173" creationId="{C309480C-01FA-47D9-A360-2ADA27778B65}"/>
          </ac:picMkLst>
        </pc:picChg>
        <pc:picChg chg="mod">
          <ac:chgData name="Sanders Wang" userId="089d73b8-785c-4012-b931-81c632b6c9c7" providerId="ADAL" clId="{2E8F5F05-628F-4ED3-9C10-5C5A435B0F09}" dt="2021-03-16T17:48:19.128" v="44" actId="1036"/>
          <ac:picMkLst>
            <pc:docMk/>
            <pc:sldMk cId="1680596979" sldId="270"/>
            <ac:picMk id="175" creationId="{FC114D59-F7FA-410F-B3E8-0B40E0E8D167}"/>
          </ac:picMkLst>
        </pc:picChg>
        <pc:picChg chg="mod">
          <ac:chgData name="Sanders Wang" userId="089d73b8-785c-4012-b931-81c632b6c9c7" providerId="ADAL" clId="{2E8F5F05-628F-4ED3-9C10-5C5A435B0F09}" dt="2021-03-16T17:54:59.004" v="113" actId="1036"/>
          <ac:picMkLst>
            <pc:docMk/>
            <pc:sldMk cId="1680596979" sldId="270"/>
            <ac:picMk id="188" creationId="{A44B3524-6269-4421-99FA-9574F4A67DF6}"/>
          </ac:picMkLst>
        </pc:picChg>
        <pc:cxnChg chg="mod">
          <ac:chgData name="Sanders Wang" userId="089d73b8-785c-4012-b931-81c632b6c9c7" providerId="ADAL" clId="{2E8F5F05-628F-4ED3-9C10-5C5A435B0F09}" dt="2021-03-16T17:56:21.833" v="122" actId="14100"/>
          <ac:cxnSpMkLst>
            <pc:docMk/>
            <pc:sldMk cId="1680596979" sldId="270"/>
            <ac:cxnSpMk id="79" creationId="{1C305DA6-723E-4BAE-A235-25A47CD9C49C}"/>
          </ac:cxnSpMkLst>
        </pc:cxnChg>
        <pc:cxnChg chg="mod">
          <ac:chgData name="Sanders Wang" userId="089d73b8-785c-4012-b931-81c632b6c9c7" providerId="ADAL" clId="{2E8F5F05-628F-4ED3-9C10-5C5A435B0F09}" dt="2021-03-16T17:56:21.833" v="122" actId="14100"/>
          <ac:cxnSpMkLst>
            <pc:docMk/>
            <pc:sldMk cId="1680596979" sldId="270"/>
            <ac:cxnSpMk id="80" creationId="{23D71365-34F4-4A8B-880D-721FEB944362}"/>
          </ac:cxnSpMkLst>
        </pc:cxnChg>
        <pc:cxnChg chg="mod">
          <ac:chgData name="Sanders Wang" userId="089d73b8-785c-4012-b931-81c632b6c9c7" providerId="ADAL" clId="{2E8F5F05-628F-4ED3-9C10-5C5A435B0F09}" dt="2021-03-16T17:56:46.980" v="125" actId="14100"/>
          <ac:cxnSpMkLst>
            <pc:docMk/>
            <pc:sldMk cId="1680596979" sldId="270"/>
            <ac:cxnSpMk id="82" creationId="{644AB41F-552F-4375-8C59-D27101F29A01}"/>
          </ac:cxnSpMkLst>
        </pc:cxnChg>
        <pc:cxnChg chg="mod">
          <ac:chgData name="Sanders Wang" userId="089d73b8-785c-4012-b931-81c632b6c9c7" providerId="ADAL" clId="{2E8F5F05-628F-4ED3-9C10-5C5A435B0F09}" dt="2021-03-16T17:56:58.398" v="127" actId="14100"/>
          <ac:cxnSpMkLst>
            <pc:docMk/>
            <pc:sldMk cId="1680596979" sldId="270"/>
            <ac:cxnSpMk id="85" creationId="{08C93F79-9721-4638-A5C7-8E7C0FB5DF4F}"/>
          </ac:cxnSpMkLst>
        </pc:cxnChg>
        <pc:cxnChg chg="mod">
          <ac:chgData name="Sanders Wang" userId="089d73b8-785c-4012-b931-81c632b6c9c7" providerId="ADAL" clId="{2E8F5F05-628F-4ED3-9C10-5C5A435B0F09}" dt="2021-03-16T17:57:10.709" v="129" actId="14100"/>
          <ac:cxnSpMkLst>
            <pc:docMk/>
            <pc:sldMk cId="1680596979" sldId="270"/>
            <ac:cxnSpMk id="91" creationId="{16E9F8EB-6974-4B2B-A85E-347B3E681D53}"/>
          </ac:cxnSpMkLst>
        </pc:cxnChg>
        <pc:cxnChg chg="mod">
          <ac:chgData name="Sanders Wang" userId="089d73b8-785c-4012-b931-81c632b6c9c7" providerId="ADAL" clId="{2E8F5F05-628F-4ED3-9C10-5C5A435B0F09}" dt="2021-03-16T17:47:05.672" v="30" actId="1036"/>
          <ac:cxnSpMkLst>
            <pc:docMk/>
            <pc:sldMk cId="1680596979" sldId="270"/>
            <ac:cxnSpMk id="123" creationId="{BAE6C7A0-59EA-417E-B68A-AAE406879322}"/>
          </ac:cxnSpMkLst>
        </pc:cxnChg>
        <pc:cxnChg chg="mod">
          <ac:chgData name="Sanders Wang" userId="089d73b8-785c-4012-b931-81c632b6c9c7" providerId="ADAL" clId="{2E8F5F05-628F-4ED3-9C10-5C5A435B0F09}" dt="2021-03-16T17:47:05.672" v="30" actId="1036"/>
          <ac:cxnSpMkLst>
            <pc:docMk/>
            <pc:sldMk cId="1680596979" sldId="270"/>
            <ac:cxnSpMk id="124" creationId="{3787A14E-BDF1-47E9-87FA-E3805ABFB179}"/>
          </ac:cxnSpMkLst>
        </pc:cxnChg>
        <pc:cxnChg chg="mod">
          <ac:chgData name="Sanders Wang" userId="089d73b8-785c-4012-b931-81c632b6c9c7" providerId="ADAL" clId="{2E8F5F05-628F-4ED3-9C10-5C5A435B0F09}" dt="2021-03-16T17:47:57.801" v="34" actId="14100"/>
          <ac:cxnSpMkLst>
            <pc:docMk/>
            <pc:sldMk cId="1680596979" sldId="270"/>
            <ac:cxnSpMk id="127" creationId="{1028CDA2-E6C0-4EF7-8933-2E6EF682F725}"/>
          </ac:cxnSpMkLst>
        </pc:cxnChg>
        <pc:cxnChg chg="mod">
          <ac:chgData name="Sanders Wang" userId="089d73b8-785c-4012-b931-81c632b6c9c7" providerId="ADAL" clId="{2E8F5F05-628F-4ED3-9C10-5C5A435B0F09}" dt="2021-03-16T17:54:07.611" v="65" actId="1037"/>
          <ac:cxnSpMkLst>
            <pc:docMk/>
            <pc:sldMk cId="1680596979" sldId="270"/>
            <ac:cxnSpMk id="153" creationId="{D6F59CBB-DE3B-4CC7-89C7-8CD576EFF3A1}"/>
          </ac:cxnSpMkLst>
        </pc:cxnChg>
        <pc:cxnChg chg="mod">
          <ac:chgData name="Sanders Wang" userId="089d73b8-785c-4012-b931-81c632b6c9c7" providerId="ADAL" clId="{2E8F5F05-628F-4ED3-9C10-5C5A435B0F09}" dt="2021-03-16T17:54:59.004" v="113" actId="1036"/>
          <ac:cxnSpMkLst>
            <pc:docMk/>
            <pc:sldMk cId="1680596979" sldId="270"/>
            <ac:cxnSpMk id="157" creationId="{750B6AEB-B1CA-4E37-902C-06784A8DBF41}"/>
          </ac:cxnSpMkLst>
        </pc:cxnChg>
        <pc:cxnChg chg="mod">
          <ac:chgData name="Sanders Wang" userId="089d73b8-785c-4012-b931-81c632b6c9c7" providerId="ADAL" clId="{2E8F5F05-628F-4ED3-9C10-5C5A435B0F09}" dt="2021-03-16T17:55:50.163" v="119" actId="14100"/>
          <ac:cxnSpMkLst>
            <pc:docMk/>
            <pc:sldMk cId="1680596979" sldId="270"/>
            <ac:cxnSpMk id="158" creationId="{9AB1E212-9754-4F76-A7B4-AB19AA881206}"/>
          </ac:cxnSpMkLst>
        </pc:cxnChg>
        <pc:cxnChg chg="mod">
          <ac:chgData name="Sanders Wang" userId="089d73b8-785c-4012-b931-81c632b6c9c7" providerId="ADAL" clId="{2E8F5F05-628F-4ED3-9C10-5C5A435B0F09}" dt="2021-03-16T17:55:15.683" v="115" actId="14100"/>
          <ac:cxnSpMkLst>
            <pc:docMk/>
            <pc:sldMk cId="1680596979" sldId="270"/>
            <ac:cxnSpMk id="159" creationId="{5A97F7E6-4F64-4B4D-9E77-AEF45F3AE0A1}"/>
          </ac:cxnSpMkLst>
        </pc:cxnChg>
        <pc:cxnChg chg="mod">
          <ac:chgData name="Sanders Wang" userId="089d73b8-785c-4012-b931-81c632b6c9c7" providerId="ADAL" clId="{2E8F5F05-628F-4ED3-9C10-5C5A435B0F09}" dt="2021-03-16T17:54:28.530" v="78" actId="1038"/>
          <ac:cxnSpMkLst>
            <pc:docMk/>
            <pc:sldMk cId="1680596979" sldId="270"/>
            <ac:cxnSpMk id="160" creationId="{56C97F3E-ACDE-4BB3-93FF-72F7B1233D0C}"/>
          </ac:cxnSpMkLst>
        </pc:cxnChg>
        <pc:cxnChg chg="mod">
          <ac:chgData name="Sanders Wang" userId="089d73b8-785c-4012-b931-81c632b6c9c7" providerId="ADAL" clId="{2E8F5F05-628F-4ED3-9C10-5C5A435B0F09}" dt="2021-03-16T17:54:07.611" v="65" actId="1037"/>
          <ac:cxnSpMkLst>
            <pc:docMk/>
            <pc:sldMk cId="1680596979" sldId="270"/>
            <ac:cxnSpMk id="161" creationId="{150AA701-8CED-453A-B2E9-9B7BDE944300}"/>
          </ac:cxnSpMkLst>
        </pc:cxnChg>
        <pc:cxnChg chg="mod">
          <ac:chgData name="Sanders Wang" userId="089d73b8-785c-4012-b931-81c632b6c9c7" providerId="ADAL" clId="{2E8F5F05-628F-4ED3-9C10-5C5A435B0F09}" dt="2021-03-16T17:54:39.661" v="89" actId="1038"/>
          <ac:cxnSpMkLst>
            <pc:docMk/>
            <pc:sldMk cId="1680596979" sldId="270"/>
            <ac:cxnSpMk id="163" creationId="{20E8D4D5-1C41-4087-8B5E-156C2F0F8BF1}"/>
          </ac:cxnSpMkLst>
        </pc:cxnChg>
        <pc:cxnChg chg="mod">
          <ac:chgData name="Sanders Wang" userId="089d73b8-785c-4012-b931-81c632b6c9c7" providerId="ADAL" clId="{2E8F5F05-628F-4ED3-9C10-5C5A435B0F09}" dt="2021-03-16T17:47:05.672" v="30" actId="1036"/>
          <ac:cxnSpMkLst>
            <pc:docMk/>
            <pc:sldMk cId="1680596979" sldId="270"/>
            <ac:cxnSpMk id="171" creationId="{66739FAE-2400-433D-9647-76799945A2BD}"/>
          </ac:cxnSpMkLst>
        </pc:cxnChg>
        <pc:cxnChg chg="mod">
          <ac:chgData name="Sanders Wang" userId="089d73b8-785c-4012-b931-81c632b6c9c7" providerId="ADAL" clId="{2E8F5F05-628F-4ED3-9C10-5C5A435B0F09}" dt="2021-03-16T17:54:07.611" v="65" actId="1037"/>
          <ac:cxnSpMkLst>
            <pc:docMk/>
            <pc:sldMk cId="1680596979" sldId="270"/>
            <ac:cxnSpMk id="182" creationId="{0780FB64-0FE6-4E30-8A86-B0D61E447371}"/>
          </ac:cxnSpMkLst>
        </pc:cxnChg>
        <pc:cxnChg chg="mod">
          <ac:chgData name="Sanders Wang" userId="089d73b8-785c-4012-b931-81c632b6c9c7" providerId="ADAL" clId="{2E8F5F05-628F-4ED3-9C10-5C5A435B0F09}" dt="2021-03-16T17:54:07.611" v="65" actId="1037"/>
          <ac:cxnSpMkLst>
            <pc:docMk/>
            <pc:sldMk cId="1680596979" sldId="270"/>
            <ac:cxnSpMk id="183" creationId="{63FF8445-FBB9-4EF7-856F-790BCE7D4743}"/>
          </ac:cxnSpMkLst>
        </pc:cxnChg>
        <pc:cxnChg chg="mod">
          <ac:chgData name="Sanders Wang" userId="089d73b8-785c-4012-b931-81c632b6c9c7" providerId="ADAL" clId="{2E8F5F05-628F-4ED3-9C10-5C5A435B0F09}" dt="2021-03-16T17:55:21.903" v="116" actId="14100"/>
          <ac:cxnSpMkLst>
            <pc:docMk/>
            <pc:sldMk cId="1680596979" sldId="270"/>
            <ac:cxnSpMk id="184" creationId="{D5FD4BC2-F322-44F8-BFA7-390B744C81B1}"/>
          </ac:cxnSpMkLst>
        </pc:cxnChg>
        <pc:cxnChg chg="mod">
          <ac:chgData name="Sanders Wang" userId="089d73b8-785c-4012-b931-81c632b6c9c7" providerId="ADAL" clId="{2E8F5F05-628F-4ED3-9C10-5C5A435B0F09}" dt="2021-03-16T17:55:25.558" v="117" actId="14100"/>
          <ac:cxnSpMkLst>
            <pc:docMk/>
            <pc:sldMk cId="1680596979" sldId="270"/>
            <ac:cxnSpMk id="185" creationId="{AEFE100E-3447-4123-AEB5-842E3F9C7F60}"/>
          </ac:cxnSpMkLst>
        </pc:cxnChg>
        <pc:cxnChg chg="mod">
          <ac:chgData name="Sanders Wang" userId="089d73b8-785c-4012-b931-81c632b6c9c7" providerId="ADAL" clId="{2E8F5F05-628F-4ED3-9C10-5C5A435B0F09}" dt="2021-03-16T17:55:30.837" v="118" actId="14100"/>
          <ac:cxnSpMkLst>
            <pc:docMk/>
            <pc:sldMk cId="1680596979" sldId="270"/>
            <ac:cxnSpMk id="187" creationId="{A26C57D7-FC13-4C04-BFF2-B99129397D5E}"/>
          </ac:cxnSpMkLst>
        </pc:cxnChg>
        <pc:cxnChg chg="mod">
          <ac:chgData name="Sanders Wang" userId="089d73b8-785c-4012-b931-81c632b6c9c7" providerId="ADAL" clId="{2E8F5F05-628F-4ED3-9C10-5C5A435B0F09}" dt="2021-03-16T17:54:59.004" v="113" actId="1036"/>
          <ac:cxnSpMkLst>
            <pc:docMk/>
            <pc:sldMk cId="1680596979" sldId="270"/>
            <ac:cxnSpMk id="189" creationId="{F196E750-CB84-4E17-A152-A349BBC2AE70}"/>
          </ac:cxnSpMkLst>
        </pc:cxnChg>
        <pc:cxnChg chg="mod">
          <ac:chgData name="Sanders Wang" userId="089d73b8-785c-4012-b931-81c632b6c9c7" providerId="ADAL" clId="{2E8F5F05-628F-4ED3-9C10-5C5A435B0F09}" dt="2021-03-16T17:54:59.004" v="113" actId="1036"/>
          <ac:cxnSpMkLst>
            <pc:docMk/>
            <pc:sldMk cId="1680596979" sldId="270"/>
            <ac:cxnSpMk id="190" creationId="{67F2DD77-F145-4D60-9B36-0649ADF85D7F}"/>
          </ac:cxnSpMkLst>
        </pc:cxnChg>
        <pc:cxnChg chg="mod">
          <ac:chgData name="Sanders Wang" userId="089d73b8-785c-4012-b931-81c632b6c9c7" providerId="ADAL" clId="{2E8F5F05-628F-4ED3-9C10-5C5A435B0F09}" dt="2021-03-16T17:54:07.611" v="65" actId="1037"/>
          <ac:cxnSpMkLst>
            <pc:docMk/>
            <pc:sldMk cId="1680596979" sldId="270"/>
            <ac:cxnSpMk id="193" creationId="{7C468F5A-A133-49DD-AB2E-DBE0B94F1BA8}"/>
          </ac:cxnSpMkLst>
        </pc:cxnChg>
        <pc:cxnChg chg="mod">
          <ac:chgData name="Sanders Wang" userId="089d73b8-785c-4012-b931-81c632b6c9c7" providerId="ADAL" clId="{2E8F5F05-628F-4ED3-9C10-5C5A435B0F09}" dt="2021-03-16T17:54:59.004" v="113" actId="1036"/>
          <ac:cxnSpMkLst>
            <pc:docMk/>
            <pc:sldMk cId="1680596979" sldId="270"/>
            <ac:cxnSpMk id="196" creationId="{EF7DFB29-5DFD-4E6E-AC00-7C4546BABA31}"/>
          </ac:cxnSpMkLst>
        </pc:cxnChg>
        <pc:cxnChg chg="mod">
          <ac:chgData name="Sanders Wang" userId="089d73b8-785c-4012-b931-81c632b6c9c7" providerId="ADAL" clId="{2E8F5F05-628F-4ED3-9C10-5C5A435B0F09}" dt="2021-03-16T17:47:05.672" v="30" actId="1036"/>
          <ac:cxnSpMkLst>
            <pc:docMk/>
            <pc:sldMk cId="1680596979" sldId="270"/>
            <ac:cxnSpMk id="198" creationId="{04ED758D-9EEC-4283-9EEA-CB80EFFB533D}"/>
          </ac:cxnSpMkLst>
        </pc:cxnChg>
      </pc:sldChg>
      <pc:sldChg chg="addSp delSp modSp add mod setBg">
        <pc:chgData name="Sanders Wang" userId="089d73b8-785c-4012-b931-81c632b6c9c7" providerId="ADAL" clId="{2E8F5F05-628F-4ED3-9C10-5C5A435B0F09}" dt="2021-03-16T18:12:18.033" v="236" actId="1076"/>
        <pc:sldMkLst>
          <pc:docMk/>
          <pc:sldMk cId="1488938140" sldId="271"/>
        </pc:sldMkLst>
        <pc:spChg chg="add del mod">
          <ac:chgData name="Sanders Wang" userId="089d73b8-785c-4012-b931-81c632b6c9c7" providerId="ADAL" clId="{2E8F5F05-628F-4ED3-9C10-5C5A435B0F09}" dt="2021-03-16T18:06:08.127" v="179" actId="478"/>
          <ac:spMkLst>
            <pc:docMk/>
            <pc:sldMk cId="1488938140" sldId="271"/>
            <ac:spMk id="2" creationId="{284D3383-9162-443E-90E1-297161F32F5A}"/>
          </ac:spMkLst>
        </pc:spChg>
        <pc:spChg chg="add mod">
          <ac:chgData name="Sanders Wang" userId="089d73b8-785c-4012-b931-81c632b6c9c7" providerId="ADAL" clId="{2E8F5F05-628F-4ED3-9C10-5C5A435B0F09}" dt="2021-03-16T18:12:18.033" v="236" actId="1076"/>
          <ac:spMkLst>
            <pc:docMk/>
            <pc:sldMk cId="1488938140" sldId="271"/>
            <ac:spMk id="42" creationId="{1B28EA82-8546-4F9F-968A-DB1567FD7FA1}"/>
          </ac:spMkLst>
        </pc:spChg>
        <pc:spChg chg="add del">
          <ac:chgData name="Sanders Wang" userId="089d73b8-785c-4012-b931-81c632b6c9c7" providerId="ADAL" clId="{2E8F5F05-628F-4ED3-9C10-5C5A435B0F09}" dt="2021-03-16T18:11:30.383" v="227"/>
          <ac:spMkLst>
            <pc:docMk/>
            <pc:sldMk cId="1488938140" sldId="271"/>
            <ac:spMk id="43" creationId="{02705505-23E9-4590-8F5F-BC62A5BBD9E4}"/>
          </ac:spMkLst>
        </pc:spChg>
        <pc:spChg chg="add mod">
          <ac:chgData name="Sanders Wang" userId="089d73b8-785c-4012-b931-81c632b6c9c7" providerId="ADAL" clId="{2E8F5F05-628F-4ED3-9C10-5C5A435B0F09}" dt="2021-03-16T18:07:55.511" v="203" actId="14100"/>
          <ac:spMkLst>
            <pc:docMk/>
            <pc:sldMk cId="1488938140" sldId="271"/>
            <ac:spMk id="90" creationId="{3D9D3E1A-0A9A-48CB-9DCD-89BA132E30BF}"/>
          </ac:spMkLst>
        </pc:spChg>
        <pc:spChg chg="add mod">
          <ac:chgData name="Sanders Wang" userId="089d73b8-785c-4012-b931-81c632b6c9c7" providerId="ADAL" clId="{2E8F5F05-628F-4ED3-9C10-5C5A435B0F09}" dt="2021-03-16T18:08:32.761" v="213" actId="14100"/>
          <ac:spMkLst>
            <pc:docMk/>
            <pc:sldMk cId="1488938140" sldId="271"/>
            <ac:spMk id="134" creationId="{16F7AA7B-0D28-4C1D-90BA-5791C5A241AD}"/>
          </ac:spMkLst>
        </pc:spChg>
        <pc:picChg chg="add mod">
          <ac:chgData name="Sanders Wang" userId="089d73b8-785c-4012-b931-81c632b6c9c7" providerId="ADAL" clId="{2E8F5F05-628F-4ED3-9C10-5C5A435B0F09}" dt="2021-03-16T18:12:14.623" v="235" actId="1076"/>
          <ac:picMkLst>
            <pc:docMk/>
            <pc:sldMk cId="1488938140" sldId="271"/>
            <ac:picMk id="135" creationId="{40396063-2E31-481D-A0A5-AA8D5AB47CF0}"/>
          </ac:picMkLst>
        </pc:picChg>
        <pc:picChg chg="mod">
          <ac:chgData name="Sanders Wang" userId="089d73b8-785c-4012-b931-81c632b6c9c7" providerId="ADAL" clId="{2E8F5F05-628F-4ED3-9C10-5C5A435B0F09}" dt="2021-03-16T18:08:14.424" v="208" actId="1076"/>
          <ac:picMkLst>
            <pc:docMk/>
            <pc:sldMk cId="1488938140" sldId="271"/>
            <ac:picMk id="173" creationId="{C309480C-01FA-47D9-A360-2ADA27778B65}"/>
          </ac:picMkLst>
        </pc:picChg>
        <pc:cxnChg chg="add mod">
          <ac:chgData name="Sanders Wang" userId="089d73b8-785c-4012-b931-81c632b6c9c7" providerId="ADAL" clId="{2E8F5F05-628F-4ED3-9C10-5C5A435B0F09}" dt="2021-03-16T18:06:08.127" v="179" actId="478"/>
          <ac:cxnSpMkLst>
            <pc:docMk/>
            <pc:sldMk cId="1488938140" sldId="271"/>
            <ac:cxnSpMk id="4" creationId="{9C740131-2DD4-4529-AE15-2CD03A1395B7}"/>
          </ac:cxnSpMkLst>
        </pc:cxnChg>
        <pc:cxnChg chg="mod">
          <ac:chgData name="Sanders Wang" userId="089d73b8-785c-4012-b931-81c632b6c9c7" providerId="ADAL" clId="{2E8F5F05-628F-4ED3-9C10-5C5A435B0F09}" dt="2021-03-16T18:04:20.345" v="163" actId="14100"/>
          <ac:cxnSpMkLst>
            <pc:docMk/>
            <pc:sldMk cId="1488938140" sldId="271"/>
            <ac:cxnSpMk id="85" creationId="{08C93F79-9721-4638-A5C7-8E7C0FB5DF4F}"/>
          </ac:cxnSpMkLst>
        </pc:cxnChg>
        <pc:cxnChg chg="add mod">
          <ac:chgData name="Sanders Wang" userId="089d73b8-785c-4012-b931-81c632b6c9c7" providerId="ADAL" clId="{2E8F5F05-628F-4ED3-9C10-5C5A435B0F09}" dt="2021-03-16T18:07:59.315" v="204" actId="14100"/>
          <ac:cxnSpMkLst>
            <pc:docMk/>
            <pc:sldMk cId="1488938140" sldId="271"/>
            <ac:cxnSpMk id="92" creationId="{0A535258-FF7C-44CE-AFE1-1354B5468EBC}"/>
          </ac:cxnSpMkLst>
        </pc:cxnChg>
        <pc:cxnChg chg="add mod">
          <ac:chgData name="Sanders Wang" userId="089d73b8-785c-4012-b931-81c632b6c9c7" providerId="ADAL" clId="{2E8F5F05-628F-4ED3-9C10-5C5A435B0F09}" dt="2021-03-16T18:08:02.940" v="205" actId="14100"/>
          <ac:cxnSpMkLst>
            <pc:docMk/>
            <pc:sldMk cId="1488938140" sldId="271"/>
            <ac:cxnSpMk id="94" creationId="{C961A489-AE60-4E98-84BB-C0AE40091CFD}"/>
          </ac:cxnSpMkLst>
        </pc:cxnChg>
        <pc:cxnChg chg="add mod">
          <ac:chgData name="Sanders Wang" userId="089d73b8-785c-4012-b931-81c632b6c9c7" providerId="ADAL" clId="{2E8F5F05-628F-4ED3-9C10-5C5A435B0F09}" dt="2021-03-16T18:05:30.727" v="174" actId="14100"/>
          <ac:cxnSpMkLst>
            <pc:docMk/>
            <pc:sldMk cId="1488938140" sldId="271"/>
            <ac:cxnSpMk id="98" creationId="{FF7A26DA-75B1-444D-86A6-F00F52A16EA4}"/>
          </ac:cxnSpMkLst>
        </pc:cxnChg>
        <pc:cxnChg chg="add mod">
          <ac:chgData name="Sanders Wang" userId="089d73b8-785c-4012-b931-81c632b6c9c7" providerId="ADAL" clId="{2E8F5F05-628F-4ED3-9C10-5C5A435B0F09}" dt="2021-03-16T18:08:08.690" v="206" actId="14100"/>
          <ac:cxnSpMkLst>
            <pc:docMk/>
            <pc:sldMk cId="1488938140" sldId="271"/>
            <ac:cxnSpMk id="108" creationId="{2BDA74A8-21D3-48A8-A514-98205710FEA5}"/>
          </ac:cxnSpMkLst>
        </pc:cxnChg>
        <pc:cxnChg chg="add mod">
          <ac:chgData name="Sanders Wang" userId="089d73b8-785c-4012-b931-81c632b6c9c7" providerId="ADAL" clId="{2E8F5F05-628F-4ED3-9C10-5C5A435B0F09}" dt="2021-03-16T18:06:57.385" v="196" actId="1036"/>
          <ac:cxnSpMkLst>
            <pc:docMk/>
            <pc:sldMk cId="1488938140" sldId="271"/>
            <ac:cxnSpMk id="125" creationId="{279609FC-A8A3-4AFE-8E19-A179F665F825}"/>
          </ac:cxnSpMkLst>
        </pc:cxnChg>
        <pc:cxnChg chg="add mod">
          <ac:chgData name="Sanders Wang" userId="089d73b8-785c-4012-b931-81c632b6c9c7" providerId="ADAL" clId="{2E8F5F05-628F-4ED3-9C10-5C5A435B0F09}" dt="2021-03-16T18:07:20.160" v="200" actId="14100"/>
          <ac:cxnSpMkLst>
            <pc:docMk/>
            <pc:sldMk cId="1488938140" sldId="271"/>
            <ac:cxnSpMk id="129" creationId="{8E80EC4A-3D6F-44D3-8F38-A58689239581}"/>
          </ac:cxnSpMkLst>
        </pc:cxnChg>
        <pc:cxnChg chg="mod">
          <ac:chgData name="Sanders Wang" userId="089d73b8-785c-4012-b931-81c632b6c9c7" providerId="ADAL" clId="{2E8F5F05-628F-4ED3-9C10-5C5A435B0F09}" dt="2021-03-16T18:08:14.424" v="208" actId="1076"/>
          <ac:cxnSpMkLst>
            <pc:docMk/>
            <pc:sldMk cId="1488938140" sldId="271"/>
            <ac:cxnSpMk id="182" creationId="{0780FB64-0FE6-4E30-8A86-B0D61E447371}"/>
          </ac:cxnSpMkLst>
        </pc:cxnChg>
        <pc:cxnChg chg="mod">
          <ac:chgData name="Sanders Wang" userId="089d73b8-785c-4012-b931-81c632b6c9c7" providerId="ADAL" clId="{2E8F5F05-628F-4ED3-9C10-5C5A435B0F09}" dt="2021-03-16T18:04:16.311" v="162" actId="14100"/>
          <ac:cxnSpMkLst>
            <pc:docMk/>
            <pc:sldMk cId="1488938140" sldId="271"/>
            <ac:cxnSpMk id="187" creationId="{A26C57D7-FC13-4C04-BFF2-B99129397D5E}"/>
          </ac:cxnSpMkLst>
        </pc:cxnChg>
      </pc:sldChg>
      <pc:sldChg chg="del">
        <pc:chgData name="Sanders Wang" userId="089d73b8-785c-4012-b931-81c632b6c9c7" providerId="ADAL" clId="{2E8F5F05-628F-4ED3-9C10-5C5A435B0F09}" dt="2021-03-16T17:58:49.337" v="134" actId="47"/>
        <pc:sldMkLst>
          <pc:docMk/>
          <pc:sldMk cId="1627479973" sldId="271"/>
        </pc:sldMkLst>
      </pc:sldChg>
      <pc:sldChg chg="delSp modSp add mod">
        <pc:chgData name="Sanders Wang" userId="089d73b8-785c-4012-b931-81c632b6c9c7" providerId="ADAL" clId="{2E8F5F05-628F-4ED3-9C10-5C5A435B0F09}" dt="2021-03-16T18:18:57.210" v="260" actId="947"/>
        <pc:sldMkLst>
          <pc:docMk/>
          <pc:sldMk cId="2750108034" sldId="272"/>
        </pc:sldMkLst>
        <pc:spChg chg="mod">
          <ac:chgData name="Sanders Wang" userId="089d73b8-785c-4012-b931-81c632b6c9c7" providerId="ADAL" clId="{2E8F5F05-628F-4ED3-9C10-5C5A435B0F09}" dt="2021-03-16T18:18:57.210" v="260" actId="947"/>
          <ac:spMkLst>
            <pc:docMk/>
            <pc:sldMk cId="2750108034" sldId="272"/>
            <ac:spMk id="42" creationId="{1B28EA82-8546-4F9F-968A-DB1567FD7FA1}"/>
          </ac:spMkLst>
        </pc:spChg>
        <pc:spChg chg="mod">
          <ac:chgData name="Sanders Wang" userId="089d73b8-785c-4012-b931-81c632b6c9c7" providerId="ADAL" clId="{2E8F5F05-628F-4ED3-9C10-5C5A435B0F09}" dt="2021-03-16T18:17:30.025" v="250" actId="14100"/>
          <ac:spMkLst>
            <pc:docMk/>
            <pc:sldMk cId="2750108034" sldId="272"/>
            <ac:spMk id="90" creationId="{3D9D3E1A-0A9A-48CB-9DCD-89BA132E30BF}"/>
          </ac:spMkLst>
        </pc:spChg>
        <pc:spChg chg="mod">
          <ac:chgData name="Sanders Wang" userId="089d73b8-785c-4012-b931-81c632b6c9c7" providerId="ADAL" clId="{2E8F5F05-628F-4ED3-9C10-5C5A435B0F09}" dt="2021-03-16T18:16:25.785" v="241" actId="1076"/>
          <ac:spMkLst>
            <pc:docMk/>
            <pc:sldMk cId="2750108034" sldId="272"/>
            <ac:spMk id="134" creationId="{16F7AA7B-0D28-4C1D-90BA-5791C5A241AD}"/>
          </ac:spMkLst>
        </pc:spChg>
        <pc:cxnChg chg="mod">
          <ac:chgData name="Sanders Wang" userId="089d73b8-785c-4012-b931-81c632b6c9c7" providerId="ADAL" clId="{2E8F5F05-628F-4ED3-9C10-5C5A435B0F09}" dt="2021-03-16T18:16:29.406" v="242" actId="14100"/>
          <ac:cxnSpMkLst>
            <pc:docMk/>
            <pc:sldMk cId="2750108034" sldId="272"/>
            <ac:cxnSpMk id="4" creationId="{9C740131-2DD4-4529-AE15-2CD03A1395B7}"/>
          </ac:cxnSpMkLst>
        </pc:cxnChg>
        <pc:cxnChg chg="mod">
          <ac:chgData name="Sanders Wang" userId="089d73b8-785c-4012-b931-81c632b6c9c7" providerId="ADAL" clId="{2E8F5F05-628F-4ED3-9C10-5C5A435B0F09}" dt="2021-03-16T18:17:24.284" v="249" actId="14100"/>
          <ac:cxnSpMkLst>
            <pc:docMk/>
            <pc:sldMk cId="2750108034" sldId="272"/>
            <ac:cxnSpMk id="92" creationId="{0A535258-FF7C-44CE-AFE1-1354B5468EBC}"/>
          </ac:cxnSpMkLst>
        </pc:cxnChg>
        <pc:cxnChg chg="del mod">
          <ac:chgData name="Sanders Wang" userId="089d73b8-785c-4012-b931-81c632b6c9c7" providerId="ADAL" clId="{2E8F5F05-628F-4ED3-9C10-5C5A435B0F09}" dt="2021-03-16T18:16:45.744" v="245" actId="478"/>
          <ac:cxnSpMkLst>
            <pc:docMk/>
            <pc:sldMk cId="2750108034" sldId="272"/>
            <ac:cxnSpMk id="94" creationId="{C961A489-AE60-4E98-84BB-C0AE40091CFD}"/>
          </ac:cxnSpMkLst>
        </pc:cxnChg>
        <pc:cxnChg chg="mod">
          <ac:chgData name="Sanders Wang" userId="089d73b8-785c-4012-b931-81c632b6c9c7" providerId="ADAL" clId="{2E8F5F05-628F-4ED3-9C10-5C5A435B0F09}" dt="2021-03-16T18:17:34.320" v="251" actId="14100"/>
          <ac:cxnSpMkLst>
            <pc:docMk/>
            <pc:sldMk cId="2750108034" sldId="272"/>
            <ac:cxnSpMk id="108" creationId="{2BDA74A8-21D3-48A8-A514-98205710FEA5}"/>
          </ac:cxnSpMkLst>
        </pc:cxnChg>
        <pc:cxnChg chg="mod">
          <ac:chgData name="Sanders Wang" userId="089d73b8-785c-4012-b931-81c632b6c9c7" providerId="ADAL" clId="{2E8F5F05-628F-4ED3-9C10-5C5A435B0F09}" dt="2021-03-16T18:17:10.020" v="248" actId="14100"/>
          <ac:cxnSpMkLst>
            <pc:docMk/>
            <pc:sldMk cId="2750108034" sldId="272"/>
            <ac:cxnSpMk id="125" creationId="{279609FC-A8A3-4AFE-8E19-A179F665F825}"/>
          </ac:cxnSpMkLst>
        </pc:cxnChg>
        <pc:cxnChg chg="del">
          <ac:chgData name="Sanders Wang" userId="089d73b8-785c-4012-b931-81c632b6c9c7" providerId="ADAL" clId="{2E8F5F05-628F-4ED3-9C10-5C5A435B0F09}" dt="2021-03-16T18:16:48.629" v="246" actId="478"/>
          <ac:cxnSpMkLst>
            <pc:docMk/>
            <pc:sldMk cId="2750108034" sldId="272"/>
            <ac:cxnSpMk id="129" creationId="{8E80EC4A-3D6F-44D3-8F38-A58689239581}"/>
          </ac:cxnSpMkLst>
        </pc:cxnChg>
      </pc:sldChg>
      <pc:sldChg chg="delSp modSp add mod">
        <pc:chgData name="Sanders Wang" userId="089d73b8-785c-4012-b931-81c632b6c9c7" providerId="ADAL" clId="{2E8F5F05-628F-4ED3-9C10-5C5A435B0F09}" dt="2021-03-16T18:41:41.060" v="388" actId="6549"/>
        <pc:sldMkLst>
          <pc:docMk/>
          <pc:sldMk cId="2196998715" sldId="273"/>
        </pc:sldMkLst>
        <pc:spChg chg="mod">
          <ac:chgData name="Sanders Wang" userId="089d73b8-785c-4012-b931-81c632b6c9c7" providerId="ADAL" clId="{2E8F5F05-628F-4ED3-9C10-5C5A435B0F09}" dt="2021-03-16T18:41:41.060" v="388" actId="6549"/>
          <ac:spMkLst>
            <pc:docMk/>
            <pc:sldMk cId="2196998715" sldId="273"/>
            <ac:spMk id="42" creationId="{1B28EA82-8546-4F9F-968A-DB1567FD7FA1}"/>
          </ac:spMkLst>
        </pc:spChg>
        <pc:spChg chg="mod">
          <ac:chgData name="Sanders Wang" userId="089d73b8-785c-4012-b931-81c632b6c9c7" providerId="ADAL" clId="{2E8F5F05-628F-4ED3-9C10-5C5A435B0F09}" dt="2021-03-16T18:24:02.251" v="274" actId="14100"/>
          <ac:spMkLst>
            <pc:docMk/>
            <pc:sldMk cId="2196998715" sldId="273"/>
            <ac:spMk id="90" creationId="{3D9D3E1A-0A9A-48CB-9DCD-89BA132E30BF}"/>
          </ac:spMkLst>
        </pc:spChg>
        <pc:spChg chg="mod">
          <ac:chgData name="Sanders Wang" userId="089d73b8-785c-4012-b931-81c632b6c9c7" providerId="ADAL" clId="{2E8F5F05-628F-4ED3-9C10-5C5A435B0F09}" dt="2021-03-16T18:23:31.151" v="268" actId="1076"/>
          <ac:spMkLst>
            <pc:docMk/>
            <pc:sldMk cId="2196998715" sldId="273"/>
            <ac:spMk id="134" creationId="{16F7AA7B-0D28-4C1D-90BA-5791C5A241AD}"/>
          </ac:spMkLst>
        </pc:spChg>
        <pc:cxnChg chg="mod">
          <ac:chgData name="Sanders Wang" userId="089d73b8-785c-4012-b931-81c632b6c9c7" providerId="ADAL" clId="{2E8F5F05-628F-4ED3-9C10-5C5A435B0F09}" dt="2021-03-16T18:23:36.293" v="269" actId="14100"/>
          <ac:cxnSpMkLst>
            <pc:docMk/>
            <pc:sldMk cId="2196998715" sldId="273"/>
            <ac:cxnSpMk id="4" creationId="{9C740131-2DD4-4529-AE15-2CD03A1395B7}"/>
          </ac:cxnSpMkLst>
        </pc:cxnChg>
        <pc:cxnChg chg="mod">
          <ac:chgData name="Sanders Wang" userId="089d73b8-785c-4012-b931-81c632b6c9c7" providerId="ADAL" clId="{2E8F5F05-628F-4ED3-9C10-5C5A435B0F09}" dt="2021-03-16T18:24:06.596" v="275" actId="14100"/>
          <ac:cxnSpMkLst>
            <pc:docMk/>
            <pc:sldMk cId="2196998715" sldId="273"/>
            <ac:cxnSpMk id="92" creationId="{0A535258-FF7C-44CE-AFE1-1354B5468EBC}"/>
          </ac:cxnSpMkLst>
        </pc:cxnChg>
        <pc:cxnChg chg="del mod">
          <ac:chgData name="Sanders Wang" userId="089d73b8-785c-4012-b931-81c632b6c9c7" providerId="ADAL" clId="{2E8F5F05-628F-4ED3-9C10-5C5A435B0F09}" dt="2021-03-16T18:24:10.265" v="276" actId="478"/>
          <ac:cxnSpMkLst>
            <pc:docMk/>
            <pc:sldMk cId="2196998715" sldId="273"/>
            <ac:cxnSpMk id="94" creationId="{C961A489-AE60-4E98-84BB-C0AE40091CFD}"/>
          </ac:cxnSpMkLst>
        </pc:cxnChg>
        <pc:cxnChg chg="del">
          <ac:chgData name="Sanders Wang" userId="089d73b8-785c-4012-b931-81c632b6c9c7" providerId="ADAL" clId="{2E8F5F05-628F-4ED3-9C10-5C5A435B0F09}" dt="2021-03-16T18:23:57.640" v="273" actId="478"/>
          <ac:cxnSpMkLst>
            <pc:docMk/>
            <pc:sldMk cId="2196998715" sldId="273"/>
            <ac:cxnSpMk id="108" creationId="{2BDA74A8-21D3-48A8-A514-98205710FEA5}"/>
          </ac:cxnSpMkLst>
        </pc:cxnChg>
        <pc:cxnChg chg="mod">
          <ac:chgData name="Sanders Wang" userId="089d73b8-785c-4012-b931-81c632b6c9c7" providerId="ADAL" clId="{2E8F5F05-628F-4ED3-9C10-5C5A435B0F09}" dt="2021-03-16T18:24:20.651" v="278" actId="14100"/>
          <ac:cxnSpMkLst>
            <pc:docMk/>
            <pc:sldMk cId="2196998715" sldId="273"/>
            <ac:cxnSpMk id="125" creationId="{279609FC-A8A3-4AFE-8E19-A179F665F825}"/>
          </ac:cxnSpMkLst>
        </pc:cxnChg>
        <pc:cxnChg chg="del">
          <ac:chgData name="Sanders Wang" userId="089d73b8-785c-4012-b931-81c632b6c9c7" providerId="ADAL" clId="{2E8F5F05-628F-4ED3-9C10-5C5A435B0F09}" dt="2021-03-16T18:24:14.116" v="277" actId="478"/>
          <ac:cxnSpMkLst>
            <pc:docMk/>
            <pc:sldMk cId="2196998715" sldId="273"/>
            <ac:cxnSpMk id="129" creationId="{8E80EC4A-3D6F-44D3-8F38-A58689239581}"/>
          </ac:cxnSpMkLst>
        </pc:cxnChg>
      </pc:sldChg>
      <pc:sldChg chg="add del">
        <pc:chgData name="Sanders Wang" userId="089d73b8-785c-4012-b931-81c632b6c9c7" providerId="ADAL" clId="{2E8F5F05-628F-4ED3-9C10-5C5A435B0F09}" dt="2021-03-16T18:22:57.152" v="262"/>
        <pc:sldMkLst>
          <pc:docMk/>
          <pc:sldMk cId="3249026137" sldId="273"/>
        </pc:sldMkLst>
      </pc:sldChg>
      <pc:sldChg chg="addSp modSp add mod">
        <pc:chgData name="Sanders Wang" userId="089d73b8-785c-4012-b931-81c632b6c9c7" providerId="ADAL" clId="{2E8F5F05-628F-4ED3-9C10-5C5A435B0F09}" dt="2021-03-16T18:34:53.590" v="381" actId="14100"/>
        <pc:sldMkLst>
          <pc:docMk/>
          <pc:sldMk cId="240150055" sldId="274"/>
        </pc:sldMkLst>
        <pc:spChg chg="add mod">
          <ac:chgData name="Sanders Wang" userId="089d73b8-785c-4012-b931-81c632b6c9c7" providerId="ADAL" clId="{2E8F5F05-628F-4ED3-9C10-5C5A435B0F09}" dt="2021-03-16T18:34:53.590" v="381" actId="14100"/>
          <ac:spMkLst>
            <pc:docMk/>
            <pc:sldMk cId="240150055" sldId="274"/>
            <ac:spMk id="115" creationId="{D90CA134-03DD-49FC-BF04-6CBEAE744FE4}"/>
          </ac:spMkLst>
        </pc:spChg>
        <pc:spChg chg="add mod">
          <ac:chgData name="Sanders Wang" userId="089d73b8-785c-4012-b931-81c632b6c9c7" providerId="ADAL" clId="{2E8F5F05-628F-4ED3-9C10-5C5A435B0F09}" dt="2021-03-16T18:34:26.239" v="374" actId="14100"/>
          <ac:spMkLst>
            <pc:docMk/>
            <pc:sldMk cId="240150055" sldId="274"/>
            <ac:spMk id="116" creationId="{4E117EE2-450B-49A5-B762-3A048C851031}"/>
          </ac:spMkLst>
        </pc:spChg>
        <pc:spChg chg="add mod">
          <ac:chgData name="Sanders Wang" userId="089d73b8-785c-4012-b931-81c632b6c9c7" providerId="ADAL" clId="{2E8F5F05-628F-4ED3-9C10-5C5A435B0F09}" dt="2021-03-16T18:32:34.204" v="365" actId="113"/>
          <ac:spMkLst>
            <pc:docMk/>
            <pc:sldMk cId="240150055" sldId="274"/>
            <ac:spMk id="117" creationId="{B3614BEB-BB80-4880-98FC-A9EDF6C6E8D3}"/>
          </ac:spMkLst>
        </pc:spChg>
        <pc:spChg chg="mod">
          <ac:chgData name="Sanders Wang" userId="089d73b8-785c-4012-b931-81c632b6c9c7" providerId="ADAL" clId="{2E8F5F05-628F-4ED3-9C10-5C5A435B0F09}" dt="2021-03-16T18:30:00.618" v="354" actId="1038"/>
          <ac:spMkLst>
            <pc:docMk/>
            <pc:sldMk cId="240150055" sldId="274"/>
            <ac:spMk id="236" creationId="{8BCCAFE6-3734-4CD9-9E8F-01F1E321BE25}"/>
          </ac:spMkLst>
        </pc:spChg>
        <pc:spChg chg="mod">
          <ac:chgData name="Sanders Wang" userId="089d73b8-785c-4012-b931-81c632b6c9c7" providerId="ADAL" clId="{2E8F5F05-628F-4ED3-9C10-5C5A435B0F09}" dt="2021-03-16T18:29:50.830" v="329" actId="1076"/>
          <ac:spMkLst>
            <pc:docMk/>
            <pc:sldMk cId="240150055" sldId="274"/>
            <ac:spMk id="240" creationId="{ECCDD462-E7B2-491E-B0F7-1318B28859BC}"/>
          </ac:spMkLst>
        </pc:spChg>
        <pc:picChg chg="add mod">
          <ac:chgData name="Sanders Wang" userId="089d73b8-785c-4012-b931-81c632b6c9c7" providerId="ADAL" clId="{2E8F5F05-628F-4ED3-9C10-5C5A435B0F09}" dt="2021-03-16T18:32:01.561" v="364" actId="1076"/>
          <ac:picMkLst>
            <pc:docMk/>
            <pc:sldMk cId="240150055" sldId="274"/>
            <ac:picMk id="3" creationId="{FD251656-0E81-468E-B975-51B92964DFD4}"/>
          </ac:picMkLst>
        </pc:picChg>
        <pc:picChg chg="mod">
          <ac:chgData name="Sanders Wang" userId="089d73b8-785c-4012-b931-81c632b6c9c7" providerId="ADAL" clId="{2E8F5F05-628F-4ED3-9C10-5C5A435B0F09}" dt="2021-03-16T18:30:00.618" v="354" actId="1038"/>
          <ac:picMkLst>
            <pc:docMk/>
            <pc:sldMk cId="240150055" sldId="274"/>
            <ac:picMk id="17" creationId="{7321A11C-4579-4D1A-B926-7BEE2DEEF894}"/>
          </ac:picMkLst>
        </pc:picChg>
        <pc:picChg chg="add mod">
          <ac:chgData name="Sanders Wang" userId="089d73b8-785c-4012-b931-81c632b6c9c7" providerId="ADAL" clId="{2E8F5F05-628F-4ED3-9C10-5C5A435B0F09}" dt="2021-03-16T18:28:24.115" v="294" actId="1076"/>
          <ac:picMkLst>
            <pc:docMk/>
            <pc:sldMk cId="240150055" sldId="274"/>
            <ac:picMk id="113" creationId="{4EC27577-D997-484D-A5A3-0E6F40B1B475}"/>
          </ac:picMkLst>
        </pc:picChg>
        <pc:picChg chg="add mod">
          <ac:chgData name="Sanders Wang" userId="089d73b8-785c-4012-b931-81c632b6c9c7" providerId="ADAL" clId="{2E8F5F05-628F-4ED3-9C10-5C5A435B0F09}" dt="2021-03-16T18:34:30.025" v="375" actId="1076"/>
          <ac:picMkLst>
            <pc:docMk/>
            <pc:sldMk cId="240150055" sldId="274"/>
            <ac:picMk id="114" creationId="{054AFEB3-DDA9-40E5-971C-F1C1816848B6}"/>
          </ac:picMkLst>
        </pc:picChg>
        <pc:picChg chg="add mod">
          <ac:chgData name="Sanders Wang" userId="089d73b8-785c-4012-b931-81c632b6c9c7" providerId="ADAL" clId="{2E8F5F05-628F-4ED3-9C10-5C5A435B0F09}" dt="2021-03-16T18:29:31.325" v="303"/>
          <ac:picMkLst>
            <pc:docMk/>
            <pc:sldMk cId="240150055" sldId="274"/>
            <ac:picMk id="118" creationId="{0FECF692-57D7-40E6-973C-AB9C7F6D94F7}"/>
          </ac:picMkLst>
        </pc:picChg>
        <pc:picChg chg="add mod">
          <ac:chgData name="Sanders Wang" userId="089d73b8-785c-4012-b931-81c632b6c9c7" providerId="ADAL" clId="{2E8F5F05-628F-4ED3-9C10-5C5A435B0F09}" dt="2021-03-16T18:34:22.617" v="373" actId="1076"/>
          <ac:picMkLst>
            <pc:docMk/>
            <pc:sldMk cId="240150055" sldId="274"/>
            <ac:picMk id="123" creationId="{B58F8D72-A1B2-4358-8F49-173A8E01E569}"/>
          </ac:picMkLst>
        </pc:picChg>
        <pc:picChg chg="add mod">
          <ac:chgData name="Sanders Wang" userId="089d73b8-785c-4012-b931-81c632b6c9c7" providerId="ADAL" clId="{2E8F5F05-628F-4ED3-9C10-5C5A435B0F09}" dt="2021-03-16T18:34:50.701" v="380" actId="1076"/>
          <ac:picMkLst>
            <pc:docMk/>
            <pc:sldMk cId="240150055" sldId="274"/>
            <ac:picMk id="124" creationId="{EF7E870D-3F3E-4B5A-A7DC-998B3ABBB5BC}"/>
          </ac:picMkLst>
        </pc:picChg>
        <pc:picChg chg="mod">
          <ac:chgData name="Sanders Wang" userId="089d73b8-785c-4012-b931-81c632b6c9c7" providerId="ADAL" clId="{2E8F5F05-628F-4ED3-9C10-5C5A435B0F09}" dt="2021-03-16T18:30:00.618" v="354" actId="1038"/>
          <ac:picMkLst>
            <pc:docMk/>
            <pc:sldMk cId="240150055" sldId="274"/>
            <ac:picMk id="238" creationId="{86428C54-31B2-4DB0-832D-D2CC8282BB84}"/>
          </ac:picMkLst>
        </pc:picChg>
      </pc:sldChg>
      <pc:sldChg chg="addSp delSp modSp add mod">
        <pc:chgData name="Sanders Wang" userId="089d73b8-785c-4012-b931-81c632b6c9c7" providerId="ADAL" clId="{2E8F5F05-628F-4ED3-9C10-5C5A435B0F09}" dt="2021-03-17T12:12:51.831" v="1951" actId="20577"/>
        <pc:sldMkLst>
          <pc:docMk/>
          <pc:sldMk cId="197361442" sldId="275"/>
        </pc:sldMkLst>
        <pc:spChg chg="add mod">
          <ac:chgData name="Sanders Wang" userId="089d73b8-785c-4012-b931-81c632b6c9c7" providerId="ADAL" clId="{2E8F5F05-628F-4ED3-9C10-5C5A435B0F09}" dt="2021-03-16T18:52:28.208" v="445" actId="113"/>
          <ac:spMkLst>
            <pc:docMk/>
            <pc:sldMk cId="197361442" sldId="275"/>
            <ac:spMk id="113" creationId="{A2CCD5FA-2EBC-4E87-A225-4B9EBC90B850}"/>
          </ac:spMkLst>
        </pc:spChg>
        <pc:spChg chg="add mod">
          <ac:chgData name="Sanders Wang" userId="089d73b8-785c-4012-b931-81c632b6c9c7" providerId="ADAL" clId="{2E8F5F05-628F-4ED3-9C10-5C5A435B0F09}" dt="2021-03-16T18:45:26.721" v="401" actId="14100"/>
          <ac:spMkLst>
            <pc:docMk/>
            <pc:sldMk cId="197361442" sldId="275"/>
            <ac:spMk id="115" creationId="{F95B1218-E70E-4C81-A86C-BB1A8F05A9B1}"/>
          </ac:spMkLst>
        </pc:spChg>
        <pc:spChg chg="add mod">
          <ac:chgData name="Sanders Wang" userId="089d73b8-785c-4012-b931-81c632b6c9c7" providerId="ADAL" clId="{2E8F5F05-628F-4ED3-9C10-5C5A435B0F09}" dt="2021-03-16T18:45:34.802" v="403" actId="14100"/>
          <ac:spMkLst>
            <pc:docMk/>
            <pc:sldMk cId="197361442" sldId="275"/>
            <ac:spMk id="116" creationId="{6543C978-7CE6-48B0-A105-046099698B37}"/>
          </ac:spMkLst>
        </pc:spChg>
        <pc:spChg chg="add mod">
          <ac:chgData name="Sanders Wang" userId="089d73b8-785c-4012-b931-81c632b6c9c7" providerId="ADAL" clId="{2E8F5F05-628F-4ED3-9C10-5C5A435B0F09}" dt="2021-03-16T18:45:48.966" v="406" actId="14100"/>
          <ac:spMkLst>
            <pc:docMk/>
            <pc:sldMk cId="197361442" sldId="275"/>
            <ac:spMk id="117" creationId="{562252E5-07F1-4C4C-AE59-85BE70F0ABC0}"/>
          </ac:spMkLst>
        </pc:spChg>
        <pc:spChg chg="add mod">
          <ac:chgData name="Sanders Wang" userId="089d73b8-785c-4012-b931-81c632b6c9c7" providerId="ADAL" clId="{2E8F5F05-628F-4ED3-9C10-5C5A435B0F09}" dt="2021-03-16T18:45:53.715" v="407" actId="571"/>
          <ac:spMkLst>
            <pc:docMk/>
            <pc:sldMk cId="197361442" sldId="275"/>
            <ac:spMk id="118" creationId="{0A4D3272-29C4-416C-ABF1-B09E191469D9}"/>
          </ac:spMkLst>
        </pc:spChg>
        <pc:spChg chg="add mod">
          <ac:chgData name="Sanders Wang" userId="089d73b8-785c-4012-b931-81c632b6c9c7" providerId="ADAL" clId="{2E8F5F05-628F-4ED3-9C10-5C5A435B0F09}" dt="2021-03-16T18:46:01.137" v="408" actId="571"/>
          <ac:spMkLst>
            <pc:docMk/>
            <pc:sldMk cId="197361442" sldId="275"/>
            <ac:spMk id="123" creationId="{0ACF6A16-D21C-422D-80B6-0D4464732133}"/>
          </ac:spMkLst>
        </pc:spChg>
        <pc:spChg chg="add mod">
          <ac:chgData name="Sanders Wang" userId="089d73b8-785c-4012-b931-81c632b6c9c7" providerId="ADAL" clId="{2E8F5F05-628F-4ED3-9C10-5C5A435B0F09}" dt="2021-03-16T18:46:45.874" v="409" actId="571"/>
          <ac:spMkLst>
            <pc:docMk/>
            <pc:sldMk cId="197361442" sldId="275"/>
            <ac:spMk id="124" creationId="{2BDC2DC6-E20F-455F-A4F4-82049BFFB9EE}"/>
          </ac:spMkLst>
        </pc:spChg>
        <pc:spChg chg="del">
          <ac:chgData name="Sanders Wang" userId="089d73b8-785c-4012-b931-81c632b6c9c7" providerId="ADAL" clId="{2E8F5F05-628F-4ED3-9C10-5C5A435B0F09}" dt="2021-03-16T18:44:24.381" v="391" actId="478"/>
          <ac:spMkLst>
            <pc:docMk/>
            <pc:sldMk cId="197361442" sldId="275"/>
            <ac:spMk id="236" creationId="{8BCCAFE6-3734-4CD9-9E8F-01F1E321BE25}"/>
          </ac:spMkLst>
        </pc:spChg>
        <pc:spChg chg="mod">
          <ac:chgData name="Sanders Wang" userId="089d73b8-785c-4012-b931-81c632b6c9c7" providerId="ADAL" clId="{2E8F5F05-628F-4ED3-9C10-5C5A435B0F09}" dt="2021-03-16T18:44:29.784" v="392" actId="1076"/>
          <ac:spMkLst>
            <pc:docMk/>
            <pc:sldMk cId="197361442" sldId="275"/>
            <ac:spMk id="240" creationId="{ECCDD462-E7B2-491E-B0F7-1318B28859BC}"/>
          </ac:spMkLst>
        </pc:spChg>
        <pc:spChg chg="mod">
          <ac:chgData name="Sanders Wang" userId="089d73b8-785c-4012-b931-81c632b6c9c7" providerId="ADAL" clId="{2E8F5F05-628F-4ED3-9C10-5C5A435B0F09}" dt="2021-03-17T12:12:51.831" v="1951" actId="20577"/>
          <ac:spMkLst>
            <pc:docMk/>
            <pc:sldMk cId="197361442" sldId="275"/>
            <ac:spMk id="268" creationId="{5A800A3D-E371-4BC7-AC64-B87176739D74}"/>
          </ac:spMkLst>
        </pc:spChg>
        <pc:picChg chg="mod">
          <ac:chgData name="Sanders Wang" userId="089d73b8-785c-4012-b931-81c632b6c9c7" providerId="ADAL" clId="{2E8F5F05-628F-4ED3-9C10-5C5A435B0F09}" dt="2021-03-16T18:44:43.475" v="397" actId="1076"/>
          <ac:picMkLst>
            <pc:docMk/>
            <pc:sldMk cId="197361442" sldId="275"/>
            <ac:picMk id="17" creationId="{7321A11C-4579-4D1A-B926-7BEE2DEEF894}"/>
          </ac:picMkLst>
        </pc:picChg>
        <pc:picChg chg="add mod">
          <ac:chgData name="Sanders Wang" userId="089d73b8-785c-4012-b931-81c632b6c9c7" providerId="ADAL" clId="{2E8F5F05-628F-4ED3-9C10-5C5A435B0F09}" dt="2021-03-16T18:44:18.507" v="390"/>
          <ac:picMkLst>
            <pc:docMk/>
            <pc:sldMk cId="197361442" sldId="275"/>
            <ac:picMk id="114" creationId="{17905F02-61DC-408B-8AAB-3472BFB1DDD5}"/>
          </ac:picMkLst>
        </pc:picChg>
        <pc:picChg chg="del mod">
          <ac:chgData name="Sanders Wang" userId="089d73b8-785c-4012-b931-81c632b6c9c7" providerId="ADAL" clId="{2E8F5F05-628F-4ED3-9C10-5C5A435B0F09}" dt="2021-03-16T18:44:34.152" v="394" actId="478"/>
          <ac:picMkLst>
            <pc:docMk/>
            <pc:sldMk cId="197361442" sldId="275"/>
            <ac:picMk id="238" creationId="{86428C54-31B2-4DB0-832D-D2CC8282BB84}"/>
          </ac:picMkLst>
        </pc:picChg>
      </pc:sldChg>
      <pc:sldChg chg="addSp modSp new mod">
        <pc:chgData name="Sanders Wang" userId="089d73b8-785c-4012-b931-81c632b6c9c7" providerId="ADAL" clId="{2E8F5F05-628F-4ED3-9C10-5C5A435B0F09}" dt="2021-03-17T07:29:45.321" v="1313" actId="692"/>
        <pc:sldMkLst>
          <pc:docMk/>
          <pc:sldMk cId="589897717" sldId="276"/>
        </pc:sldMkLst>
        <pc:spChg chg="add mod">
          <ac:chgData name="Sanders Wang" userId="089d73b8-785c-4012-b931-81c632b6c9c7" providerId="ADAL" clId="{2E8F5F05-628F-4ED3-9C10-5C5A435B0F09}" dt="2021-03-17T07:27:29.478" v="1290" actId="14100"/>
          <ac:spMkLst>
            <pc:docMk/>
            <pc:sldMk cId="589897717" sldId="276"/>
            <ac:spMk id="2" creationId="{7BEB7BA8-6561-4419-ABF1-47D36F716E64}"/>
          </ac:spMkLst>
        </pc:spChg>
        <pc:spChg chg="add mod">
          <ac:chgData name="Sanders Wang" userId="089d73b8-785c-4012-b931-81c632b6c9c7" providerId="ADAL" clId="{2E8F5F05-628F-4ED3-9C10-5C5A435B0F09}" dt="2021-03-17T07:28:13.353" v="1299" actId="20577"/>
          <ac:spMkLst>
            <pc:docMk/>
            <pc:sldMk cId="589897717" sldId="276"/>
            <ac:spMk id="3" creationId="{59D6A25A-76D3-43B7-9D67-5F4E027453E7}"/>
          </ac:spMkLst>
        </pc:spChg>
        <pc:spChg chg="add mod">
          <ac:chgData name="Sanders Wang" userId="089d73b8-785c-4012-b931-81c632b6c9c7" providerId="ADAL" clId="{2E8F5F05-628F-4ED3-9C10-5C5A435B0F09}" dt="2021-03-17T07:28:34.170" v="1302" actId="1076"/>
          <ac:spMkLst>
            <pc:docMk/>
            <pc:sldMk cId="589897717" sldId="276"/>
            <ac:spMk id="4" creationId="{C215B1A9-CF05-4600-86D4-47D7523974C5}"/>
          </ac:spMkLst>
        </pc:spChg>
        <pc:spChg chg="add mod">
          <ac:chgData name="Sanders Wang" userId="089d73b8-785c-4012-b931-81c632b6c9c7" providerId="ADAL" clId="{2E8F5F05-628F-4ED3-9C10-5C5A435B0F09}" dt="2021-03-17T07:29:05.019" v="1307" actId="113"/>
          <ac:spMkLst>
            <pc:docMk/>
            <pc:sldMk cId="589897717" sldId="276"/>
            <ac:spMk id="5" creationId="{E671FCEB-78B0-4FD2-8583-082A5E762C2F}"/>
          </ac:spMkLst>
        </pc:spChg>
        <pc:spChg chg="add mod">
          <ac:chgData name="Sanders Wang" userId="089d73b8-785c-4012-b931-81c632b6c9c7" providerId="ADAL" clId="{2E8F5F05-628F-4ED3-9C10-5C5A435B0F09}" dt="2021-03-17T07:27:19.280" v="1285" actId="14100"/>
          <ac:spMkLst>
            <pc:docMk/>
            <pc:sldMk cId="589897717" sldId="276"/>
            <ac:spMk id="6" creationId="{46E3C7A8-7B1C-4EF8-A3AA-32E8A473E56D}"/>
          </ac:spMkLst>
        </pc:spChg>
        <pc:spChg chg="add mod">
          <ac:chgData name="Sanders Wang" userId="089d73b8-785c-4012-b931-81c632b6c9c7" providerId="ADAL" clId="{2E8F5F05-628F-4ED3-9C10-5C5A435B0F09}" dt="2021-03-17T07:28:51.278" v="1304" actId="1076"/>
          <ac:spMkLst>
            <pc:docMk/>
            <pc:sldMk cId="589897717" sldId="276"/>
            <ac:spMk id="7" creationId="{1FD2B910-5049-46A3-AC69-C10C5022ECC6}"/>
          </ac:spMkLst>
        </pc:spChg>
        <pc:cxnChg chg="add mod">
          <ac:chgData name="Sanders Wang" userId="089d73b8-785c-4012-b931-81c632b6c9c7" providerId="ADAL" clId="{2E8F5F05-628F-4ED3-9C10-5C5A435B0F09}" dt="2021-03-17T07:29:45.321" v="1313" actId="692"/>
          <ac:cxnSpMkLst>
            <pc:docMk/>
            <pc:sldMk cId="589897717" sldId="276"/>
            <ac:cxnSpMk id="9" creationId="{209D212B-5491-4693-88C0-4EA01BFC85D4}"/>
          </ac:cxnSpMkLst>
        </pc:cxnChg>
      </pc:sldChg>
      <pc:sldChg chg="addSp modSp add mod ord">
        <pc:chgData name="Sanders Wang" userId="089d73b8-785c-4012-b931-81c632b6c9c7" providerId="ADAL" clId="{2E8F5F05-628F-4ED3-9C10-5C5A435B0F09}" dt="2021-03-17T09:21:46.064" v="1851" actId="14100"/>
        <pc:sldMkLst>
          <pc:docMk/>
          <pc:sldMk cId="3039691167" sldId="277"/>
        </pc:sldMkLst>
        <pc:spChg chg="add mod">
          <ac:chgData name="Sanders Wang" userId="089d73b8-785c-4012-b931-81c632b6c9c7" providerId="ADAL" clId="{2E8F5F05-628F-4ED3-9C10-5C5A435B0F09}" dt="2021-03-16T19:00:39.959" v="498" actId="113"/>
          <ac:spMkLst>
            <pc:docMk/>
            <pc:sldMk cId="3039691167" sldId="277"/>
            <ac:spMk id="2" creationId="{F5E2F023-3F94-4C05-9DD9-1A217701567E}"/>
          </ac:spMkLst>
        </pc:spChg>
        <pc:spChg chg="add mod">
          <ac:chgData name="Sanders Wang" userId="089d73b8-785c-4012-b931-81c632b6c9c7" providerId="ADAL" clId="{2E8F5F05-628F-4ED3-9C10-5C5A435B0F09}" dt="2021-03-17T09:09:39.853" v="1841" actId="14100"/>
          <ac:spMkLst>
            <pc:docMk/>
            <pc:sldMk cId="3039691167" sldId="277"/>
            <ac:spMk id="113" creationId="{CA8745BD-BE5E-419B-9476-B395FFDD10EB}"/>
          </ac:spMkLst>
        </pc:spChg>
        <pc:spChg chg="add mod">
          <ac:chgData name="Sanders Wang" userId="089d73b8-785c-4012-b931-81c632b6c9c7" providerId="ADAL" clId="{2E8F5F05-628F-4ED3-9C10-5C5A435B0F09}" dt="2021-03-17T09:21:46.064" v="1851" actId="14100"/>
          <ac:spMkLst>
            <pc:docMk/>
            <pc:sldMk cId="3039691167" sldId="277"/>
            <ac:spMk id="114" creationId="{220D7438-6D67-4D13-98CF-5AD7146A3906}"/>
          </ac:spMkLst>
        </pc:spChg>
        <pc:spChg chg="add mod">
          <ac:chgData name="Sanders Wang" userId="089d73b8-785c-4012-b931-81c632b6c9c7" providerId="ADAL" clId="{2E8F5F05-628F-4ED3-9C10-5C5A435B0F09}" dt="2021-03-16T19:02:10.381" v="507" actId="1076"/>
          <ac:spMkLst>
            <pc:docMk/>
            <pc:sldMk cId="3039691167" sldId="277"/>
            <ac:spMk id="115" creationId="{62F70163-BC89-49D3-9990-02A75BED069D}"/>
          </ac:spMkLst>
        </pc:spChg>
        <pc:spChg chg="add mod">
          <ac:chgData name="Sanders Wang" userId="089d73b8-785c-4012-b931-81c632b6c9c7" providerId="ADAL" clId="{2E8F5F05-628F-4ED3-9C10-5C5A435B0F09}" dt="2021-03-16T19:03:17.532" v="514" actId="14100"/>
          <ac:spMkLst>
            <pc:docMk/>
            <pc:sldMk cId="3039691167" sldId="277"/>
            <ac:spMk id="116" creationId="{EACEDC5F-71B2-4464-B799-7D198D4A46D7}"/>
          </ac:spMkLst>
        </pc:spChg>
        <pc:spChg chg="add mod">
          <ac:chgData name="Sanders Wang" userId="089d73b8-785c-4012-b931-81c632b6c9c7" providerId="ADAL" clId="{2E8F5F05-628F-4ED3-9C10-5C5A435B0F09}" dt="2021-03-16T19:03:37.633" v="517" actId="14100"/>
          <ac:spMkLst>
            <pc:docMk/>
            <pc:sldMk cId="3039691167" sldId="277"/>
            <ac:spMk id="117" creationId="{181C6D9A-9311-4BAE-9761-C6DA804F17C4}"/>
          </ac:spMkLst>
        </pc:spChg>
        <pc:spChg chg="add mod">
          <ac:chgData name="Sanders Wang" userId="089d73b8-785c-4012-b931-81c632b6c9c7" providerId="ADAL" clId="{2E8F5F05-628F-4ED3-9C10-5C5A435B0F09}" dt="2021-03-16T19:03:51.187" v="520" actId="20577"/>
          <ac:spMkLst>
            <pc:docMk/>
            <pc:sldMk cId="3039691167" sldId="277"/>
            <ac:spMk id="118" creationId="{7240CA4B-4EE0-44A4-AAC2-F5765600828F}"/>
          </ac:spMkLst>
        </pc:spChg>
        <pc:spChg chg="add mod">
          <ac:chgData name="Sanders Wang" userId="089d73b8-785c-4012-b931-81c632b6c9c7" providerId="ADAL" clId="{2E8F5F05-628F-4ED3-9C10-5C5A435B0F09}" dt="2021-03-16T19:04:27.531" v="525" actId="14100"/>
          <ac:spMkLst>
            <pc:docMk/>
            <pc:sldMk cId="3039691167" sldId="277"/>
            <ac:spMk id="123" creationId="{FD3955AD-A0B5-4D1C-B0DB-B091930FCA88}"/>
          </ac:spMkLst>
        </pc:spChg>
        <pc:spChg chg="add mod">
          <ac:chgData name="Sanders Wang" userId="089d73b8-785c-4012-b931-81c632b6c9c7" providerId="ADAL" clId="{2E8F5F05-628F-4ED3-9C10-5C5A435B0F09}" dt="2021-03-16T19:04:35.881" v="528" actId="20577"/>
          <ac:spMkLst>
            <pc:docMk/>
            <pc:sldMk cId="3039691167" sldId="277"/>
            <ac:spMk id="124" creationId="{5C257019-78A7-4D9F-A84D-56907183B297}"/>
          </ac:spMkLst>
        </pc:spChg>
        <pc:spChg chg="add mod">
          <ac:chgData name="Sanders Wang" userId="089d73b8-785c-4012-b931-81c632b6c9c7" providerId="ADAL" clId="{2E8F5F05-628F-4ED3-9C10-5C5A435B0F09}" dt="2021-03-16T19:06:22.125" v="540" actId="14100"/>
          <ac:spMkLst>
            <pc:docMk/>
            <pc:sldMk cId="3039691167" sldId="277"/>
            <ac:spMk id="126" creationId="{350F887D-ABBB-4FF7-BFFA-C3EA79D063F6}"/>
          </ac:spMkLst>
        </pc:spChg>
        <pc:spChg chg="add mod">
          <ac:chgData name="Sanders Wang" userId="089d73b8-785c-4012-b931-81c632b6c9c7" providerId="ADAL" clId="{2E8F5F05-628F-4ED3-9C10-5C5A435B0F09}" dt="2021-03-16T19:05:16.431" v="533" actId="20577"/>
          <ac:spMkLst>
            <pc:docMk/>
            <pc:sldMk cId="3039691167" sldId="277"/>
            <ac:spMk id="127" creationId="{70752D0B-74A3-4B4C-96EF-6E9C28DFEED2}"/>
          </ac:spMkLst>
        </pc:spChg>
        <pc:spChg chg="add mod">
          <ac:chgData name="Sanders Wang" userId="089d73b8-785c-4012-b931-81c632b6c9c7" providerId="ADAL" clId="{2E8F5F05-628F-4ED3-9C10-5C5A435B0F09}" dt="2021-03-16T19:05:45.308" v="536" actId="14100"/>
          <ac:spMkLst>
            <pc:docMk/>
            <pc:sldMk cId="3039691167" sldId="277"/>
            <ac:spMk id="128" creationId="{66898B31-1F95-4484-A2D7-811055D2EC7A}"/>
          </ac:spMkLst>
        </pc:spChg>
        <pc:spChg chg="add mod">
          <ac:chgData name="Sanders Wang" userId="089d73b8-785c-4012-b931-81c632b6c9c7" providerId="ADAL" clId="{2E8F5F05-628F-4ED3-9C10-5C5A435B0F09}" dt="2021-03-16T19:05:55.669" v="539" actId="20577"/>
          <ac:spMkLst>
            <pc:docMk/>
            <pc:sldMk cId="3039691167" sldId="277"/>
            <ac:spMk id="138" creationId="{8CFE0956-7637-47E9-8D42-9ED805609023}"/>
          </ac:spMkLst>
        </pc:spChg>
        <pc:spChg chg="add mod">
          <ac:chgData name="Sanders Wang" userId="089d73b8-785c-4012-b931-81c632b6c9c7" providerId="ADAL" clId="{2E8F5F05-628F-4ED3-9C10-5C5A435B0F09}" dt="2021-03-16T19:06:32.554" v="541" actId="571"/>
          <ac:spMkLst>
            <pc:docMk/>
            <pc:sldMk cId="3039691167" sldId="277"/>
            <ac:spMk id="139" creationId="{72C886CC-2A48-45B2-988D-BF3E8472C869}"/>
          </ac:spMkLst>
        </pc:spChg>
        <pc:spChg chg="add mod">
          <ac:chgData name="Sanders Wang" userId="089d73b8-785c-4012-b931-81c632b6c9c7" providerId="ADAL" clId="{2E8F5F05-628F-4ED3-9C10-5C5A435B0F09}" dt="2021-03-16T19:06:45.676" v="544" actId="20577"/>
          <ac:spMkLst>
            <pc:docMk/>
            <pc:sldMk cId="3039691167" sldId="277"/>
            <ac:spMk id="140" creationId="{3A61FD79-2207-4EC0-89FC-4DF3F1851637}"/>
          </ac:spMkLst>
        </pc:spChg>
        <pc:spChg chg="add mod">
          <ac:chgData name="Sanders Wang" userId="089d73b8-785c-4012-b931-81c632b6c9c7" providerId="ADAL" clId="{2E8F5F05-628F-4ED3-9C10-5C5A435B0F09}" dt="2021-03-16T19:07:31.269" v="548" actId="14100"/>
          <ac:spMkLst>
            <pc:docMk/>
            <pc:sldMk cId="3039691167" sldId="277"/>
            <ac:spMk id="141" creationId="{770A8324-B9A8-480A-8747-808B6F1A1EE5}"/>
          </ac:spMkLst>
        </pc:spChg>
        <pc:spChg chg="add mod">
          <ac:chgData name="Sanders Wang" userId="089d73b8-785c-4012-b931-81c632b6c9c7" providerId="ADAL" clId="{2E8F5F05-628F-4ED3-9C10-5C5A435B0F09}" dt="2021-03-16T19:07:45.876" v="551" actId="20577"/>
          <ac:spMkLst>
            <pc:docMk/>
            <pc:sldMk cId="3039691167" sldId="277"/>
            <ac:spMk id="145" creationId="{474D6FC8-5A4C-4BE8-A4C8-47F2B8CE7ADE}"/>
          </ac:spMkLst>
        </pc:spChg>
        <pc:spChg chg="add mod">
          <ac:chgData name="Sanders Wang" userId="089d73b8-785c-4012-b931-81c632b6c9c7" providerId="ADAL" clId="{2E8F5F05-628F-4ED3-9C10-5C5A435B0F09}" dt="2021-03-16T19:09:40.131" v="573" actId="14100"/>
          <ac:spMkLst>
            <pc:docMk/>
            <pc:sldMk cId="3039691167" sldId="277"/>
            <ac:spMk id="148" creationId="{5FC83CD2-BDCA-4BF8-B1E8-542DBA17FAE9}"/>
          </ac:spMkLst>
        </pc:spChg>
        <pc:spChg chg="add mod">
          <ac:chgData name="Sanders Wang" userId="089d73b8-785c-4012-b931-81c632b6c9c7" providerId="ADAL" clId="{2E8F5F05-628F-4ED3-9C10-5C5A435B0F09}" dt="2021-03-16T19:09:49.837" v="576" actId="20577"/>
          <ac:spMkLst>
            <pc:docMk/>
            <pc:sldMk cId="3039691167" sldId="277"/>
            <ac:spMk id="149" creationId="{BCD935D9-A02F-41CA-A886-3A62939AD4C9}"/>
          </ac:spMkLst>
        </pc:spChg>
        <pc:spChg chg="mod">
          <ac:chgData name="Sanders Wang" userId="089d73b8-785c-4012-b931-81c632b6c9c7" providerId="ADAL" clId="{2E8F5F05-628F-4ED3-9C10-5C5A435B0F09}" dt="2021-03-16T19:09:29.042" v="570" actId="1076"/>
          <ac:spMkLst>
            <pc:docMk/>
            <pc:sldMk cId="3039691167" sldId="277"/>
            <ac:spMk id="230" creationId="{8EDC4AD3-C3E6-48AD-AEBE-07F78652D2B5}"/>
          </ac:spMkLst>
        </pc:spChg>
        <pc:picChg chg="add mod">
          <ac:chgData name="Sanders Wang" userId="089d73b8-785c-4012-b931-81c632b6c9c7" providerId="ADAL" clId="{2E8F5F05-628F-4ED3-9C10-5C5A435B0F09}" dt="2021-03-16T19:09:01.832" v="563" actId="1076"/>
          <ac:picMkLst>
            <pc:docMk/>
            <pc:sldMk cId="3039691167" sldId="277"/>
            <ac:picMk id="146" creationId="{B0AAF2DD-BC22-4432-8815-D06B02662780}"/>
          </ac:picMkLst>
        </pc:picChg>
        <pc:cxnChg chg="add mod">
          <ac:chgData name="Sanders Wang" userId="089d73b8-785c-4012-b931-81c632b6c9c7" providerId="ADAL" clId="{2E8F5F05-628F-4ED3-9C10-5C5A435B0F09}" dt="2021-03-16T19:09:18.045" v="567" actId="1076"/>
          <ac:cxnSpMkLst>
            <pc:docMk/>
            <pc:sldMk cId="3039691167" sldId="277"/>
            <ac:cxnSpMk id="147" creationId="{3ECF1AD9-F71E-4648-ADD8-47BE9CA5C023}"/>
          </ac:cxnSpMkLst>
        </pc:cxnChg>
      </pc:sldChg>
      <pc:sldChg chg="addSp delSp modSp add mod">
        <pc:chgData name="Sanders Wang" userId="089d73b8-785c-4012-b931-81c632b6c9c7" providerId="ADAL" clId="{2E8F5F05-628F-4ED3-9C10-5C5A435B0F09}" dt="2021-03-17T12:35:09.037" v="2132" actId="14100"/>
        <pc:sldMkLst>
          <pc:docMk/>
          <pc:sldMk cId="3840775722" sldId="278"/>
        </pc:sldMkLst>
        <pc:spChg chg="mod">
          <ac:chgData name="Sanders Wang" userId="089d73b8-785c-4012-b931-81c632b6c9c7" providerId="ADAL" clId="{2E8F5F05-628F-4ED3-9C10-5C5A435B0F09}" dt="2021-03-17T12:35:09.037" v="2132" actId="14100"/>
          <ac:spMkLst>
            <pc:docMk/>
            <pc:sldMk cId="3840775722" sldId="278"/>
            <ac:spMk id="141" creationId="{66C0F814-1DD4-4E25-86CB-F9B4D643F6E7}"/>
          </ac:spMkLst>
        </pc:spChg>
        <pc:picChg chg="add mod">
          <ac:chgData name="Sanders Wang" userId="089d73b8-785c-4012-b931-81c632b6c9c7" providerId="ADAL" clId="{2E8F5F05-628F-4ED3-9C10-5C5A435B0F09}" dt="2021-03-16T19:36:21.762" v="638" actId="1076"/>
          <ac:picMkLst>
            <pc:docMk/>
            <pc:sldMk cId="3840775722" sldId="278"/>
            <ac:picMk id="175" creationId="{0E3A1A8B-012C-46C1-9821-EB529EC7896D}"/>
          </ac:picMkLst>
        </pc:picChg>
        <pc:picChg chg="add del mod">
          <ac:chgData name="Sanders Wang" userId="089d73b8-785c-4012-b931-81c632b6c9c7" providerId="ADAL" clId="{2E8F5F05-628F-4ED3-9C10-5C5A435B0F09}" dt="2021-03-17T08:55:01.980" v="1786" actId="1076"/>
          <ac:picMkLst>
            <pc:docMk/>
            <pc:sldMk cId="3840775722" sldId="278"/>
            <ac:picMk id="176" creationId="{7A35B27C-DFD9-4E99-B66A-B84AABF38774}"/>
          </ac:picMkLst>
        </pc:picChg>
        <pc:picChg chg="add del mod">
          <ac:chgData name="Sanders Wang" userId="089d73b8-785c-4012-b931-81c632b6c9c7" providerId="ADAL" clId="{2E8F5F05-628F-4ED3-9C10-5C5A435B0F09}" dt="2021-03-17T08:55:34.861" v="1789" actId="478"/>
          <ac:picMkLst>
            <pc:docMk/>
            <pc:sldMk cId="3840775722" sldId="278"/>
            <ac:picMk id="177" creationId="{4D23A521-16F9-4A70-947E-0967C6333C27}"/>
          </ac:picMkLst>
        </pc:picChg>
        <pc:picChg chg="add mod">
          <ac:chgData name="Sanders Wang" userId="089d73b8-785c-4012-b931-81c632b6c9c7" providerId="ADAL" clId="{2E8F5F05-628F-4ED3-9C10-5C5A435B0F09}" dt="2021-03-17T09:00:38.737" v="1805" actId="1076"/>
          <ac:picMkLst>
            <pc:docMk/>
            <pc:sldMk cId="3840775722" sldId="278"/>
            <ac:picMk id="178" creationId="{64088B2C-9E4F-4828-854B-8CE3B7E654DF}"/>
          </ac:picMkLst>
        </pc:picChg>
        <pc:picChg chg="add del mod">
          <ac:chgData name="Sanders Wang" userId="089d73b8-785c-4012-b931-81c632b6c9c7" providerId="ADAL" clId="{2E8F5F05-628F-4ED3-9C10-5C5A435B0F09}" dt="2021-03-17T09:01:06.032" v="1808" actId="478"/>
          <ac:picMkLst>
            <pc:docMk/>
            <pc:sldMk cId="3840775722" sldId="278"/>
            <ac:picMk id="179" creationId="{55858A68-BB54-4EAE-AE36-11755B5C8703}"/>
          </ac:picMkLst>
        </pc:picChg>
        <pc:picChg chg="del">
          <ac:chgData name="Sanders Wang" userId="089d73b8-785c-4012-b931-81c632b6c9c7" providerId="ADAL" clId="{2E8F5F05-628F-4ED3-9C10-5C5A435B0F09}" dt="2021-03-17T12:34:42.324" v="2121" actId="478"/>
          <ac:picMkLst>
            <pc:docMk/>
            <pc:sldMk cId="3840775722" sldId="278"/>
            <ac:picMk id="297" creationId="{D70853DD-8F67-4A39-AFC6-2BF17F838AF1}"/>
          </ac:picMkLst>
        </pc:picChg>
      </pc:sldChg>
      <pc:sldChg chg="addSp delSp modSp add mod">
        <pc:chgData name="Sanders Wang" userId="089d73b8-785c-4012-b931-81c632b6c9c7" providerId="ADAL" clId="{2E8F5F05-628F-4ED3-9C10-5C5A435B0F09}" dt="2021-03-17T09:07:36.037" v="1833" actId="14100"/>
        <pc:sldMkLst>
          <pc:docMk/>
          <pc:sldMk cId="2354275390" sldId="279"/>
        </pc:sldMkLst>
        <pc:spChg chg="del">
          <ac:chgData name="Sanders Wang" userId="089d73b8-785c-4012-b931-81c632b6c9c7" providerId="ADAL" clId="{2E8F5F05-628F-4ED3-9C10-5C5A435B0F09}" dt="2021-03-16T19:19:52.126" v="583" actId="478"/>
          <ac:spMkLst>
            <pc:docMk/>
            <pc:sldMk cId="2354275390" sldId="279"/>
            <ac:spMk id="2" creationId="{F5E2F023-3F94-4C05-9DD9-1A217701567E}"/>
          </ac:spMkLst>
        </pc:spChg>
        <pc:spChg chg="add mod">
          <ac:chgData name="Sanders Wang" userId="089d73b8-785c-4012-b931-81c632b6c9c7" providerId="ADAL" clId="{2E8F5F05-628F-4ED3-9C10-5C5A435B0F09}" dt="2021-03-16T20:59:31.133" v="1272" actId="20577"/>
          <ac:spMkLst>
            <pc:docMk/>
            <pc:sldMk cId="2354275390" sldId="279"/>
            <ac:spMk id="5" creationId="{D9537F23-5019-423C-BBB8-8AEC05EA2230}"/>
          </ac:spMkLst>
        </pc:spChg>
        <pc:spChg chg="del">
          <ac:chgData name="Sanders Wang" userId="089d73b8-785c-4012-b931-81c632b6c9c7" providerId="ADAL" clId="{2E8F5F05-628F-4ED3-9C10-5C5A435B0F09}" dt="2021-03-16T20:47:02.796" v="1130" actId="478"/>
          <ac:spMkLst>
            <pc:docMk/>
            <pc:sldMk cId="2354275390" sldId="279"/>
            <ac:spMk id="13" creationId="{023945E2-32D8-4FA8-9280-CB28905DCFBA}"/>
          </ac:spMkLst>
        </pc:spChg>
        <pc:spChg chg="del">
          <ac:chgData name="Sanders Wang" userId="089d73b8-785c-4012-b931-81c632b6c9c7" providerId="ADAL" clId="{2E8F5F05-628F-4ED3-9C10-5C5A435B0F09}" dt="2021-03-16T20:47:08.070" v="1132" actId="478"/>
          <ac:spMkLst>
            <pc:docMk/>
            <pc:sldMk cId="2354275390" sldId="279"/>
            <ac:spMk id="26" creationId="{D287D0D0-AEE7-4307-B7BB-7D8EF430AE0A}"/>
          </ac:spMkLst>
        </pc:spChg>
        <pc:spChg chg="del">
          <ac:chgData name="Sanders Wang" userId="089d73b8-785c-4012-b931-81c632b6c9c7" providerId="ADAL" clId="{2E8F5F05-628F-4ED3-9C10-5C5A435B0F09}" dt="2021-03-16T20:11:30.718" v="832" actId="478"/>
          <ac:spMkLst>
            <pc:docMk/>
            <pc:sldMk cId="2354275390" sldId="279"/>
            <ac:spMk id="37" creationId="{391F4991-C0B3-4F87-A4A5-BCC9D8A166B0}"/>
          </ac:spMkLst>
        </pc:spChg>
        <pc:spChg chg="add del mod">
          <ac:chgData name="Sanders Wang" userId="089d73b8-785c-4012-b931-81c632b6c9c7" providerId="ADAL" clId="{2E8F5F05-628F-4ED3-9C10-5C5A435B0F09}" dt="2021-03-16T20:47:37.309" v="1136" actId="478"/>
          <ac:spMkLst>
            <pc:docMk/>
            <pc:sldMk cId="2354275390" sldId="279"/>
            <ac:spMk id="45" creationId="{553FFF7A-6F55-4C89-9F66-545014AF6D5D}"/>
          </ac:spMkLst>
        </pc:spChg>
        <pc:spChg chg="del">
          <ac:chgData name="Sanders Wang" userId="089d73b8-785c-4012-b931-81c632b6c9c7" providerId="ADAL" clId="{2E8F5F05-628F-4ED3-9C10-5C5A435B0F09}" dt="2021-03-16T20:11:49.730" v="836" actId="478"/>
          <ac:spMkLst>
            <pc:docMk/>
            <pc:sldMk cId="2354275390" sldId="279"/>
            <ac:spMk id="48" creationId="{98E2B0C7-4905-4696-BBFD-63EF2C80F72F}"/>
          </ac:spMkLst>
        </pc:spChg>
        <pc:spChg chg="del">
          <ac:chgData name="Sanders Wang" userId="089d73b8-785c-4012-b931-81c632b6c9c7" providerId="ADAL" clId="{2E8F5F05-628F-4ED3-9C10-5C5A435B0F09}" dt="2021-03-16T19:20:19.660" v="587" actId="478"/>
          <ac:spMkLst>
            <pc:docMk/>
            <pc:sldMk cId="2354275390" sldId="279"/>
            <ac:spMk id="58" creationId="{B1E873DF-A46D-440E-9365-03F2A082A388}"/>
          </ac:spMkLst>
        </pc:spChg>
        <pc:spChg chg="del">
          <ac:chgData name="Sanders Wang" userId="089d73b8-785c-4012-b931-81c632b6c9c7" providerId="ADAL" clId="{2E8F5F05-628F-4ED3-9C10-5C5A435B0F09}" dt="2021-03-16T20:53:52.255" v="1195" actId="478"/>
          <ac:spMkLst>
            <pc:docMk/>
            <pc:sldMk cId="2354275390" sldId="279"/>
            <ac:spMk id="68" creationId="{749CDCB3-65E3-44A3-9FB2-CD973DFC7744}"/>
          </ac:spMkLst>
        </pc:spChg>
        <pc:spChg chg="mod">
          <ac:chgData name="Sanders Wang" userId="089d73b8-785c-4012-b931-81c632b6c9c7" providerId="ADAL" clId="{2E8F5F05-628F-4ED3-9C10-5C5A435B0F09}" dt="2021-03-16T20:59:27.401" v="1270" actId="1037"/>
          <ac:spMkLst>
            <pc:docMk/>
            <pc:sldMk cId="2354275390" sldId="279"/>
            <ac:spMk id="79" creationId="{E8FEF996-507A-4162-8EE2-2329FE696EC3}"/>
          </ac:spMkLst>
        </pc:spChg>
        <pc:spChg chg="mod">
          <ac:chgData name="Sanders Wang" userId="089d73b8-785c-4012-b931-81c632b6c9c7" providerId="ADAL" clId="{2E8F5F05-628F-4ED3-9C10-5C5A435B0F09}" dt="2021-03-16T20:13:48.980" v="845" actId="1076"/>
          <ac:spMkLst>
            <pc:docMk/>
            <pc:sldMk cId="2354275390" sldId="279"/>
            <ac:spMk id="94" creationId="{E4922B12-9500-475E-AE2D-92E6FDB136B0}"/>
          </ac:spMkLst>
        </pc:spChg>
        <pc:spChg chg="del">
          <ac:chgData name="Sanders Wang" userId="089d73b8-785c-4012-b931-81c632b6c9c7" providerId="ADAL" clId="{2E8F5F05-628F-4ED3-9C10-5C5A435B0F09}" dt="2021-03-16T19:20:19.660" v="587" actId="478"/>
          <ac:spMkLst>
            <pc:docMk/>
            <pc:sldMk cId="2354275390" sldId="279"/>
            <ac:spMk id="112" creationId="{BBB31F9E-D5E8-4435-850C-974855198E40}"/>
          </ac:spMkLst>
        </pc:spChg>
        <pc:spChg chg="del">
          <ac:chgData name="Sanders Wang" userId="089d73b8-785c-4012-b931-81c632b6c9c7" providerId="ADAL" clId="{2E8F5F05-628F-4ED3-9C10-5C5A435B0F09}" dt="2021-03-16T19:40:48.116" v="661" actId="478"/>
          <ac:spMkLst>
            <pc:docMk/>
            <pc:sldMk cId="2354275390" sldId="279"/>
            <ac:spMk id="113" creationId="{CA8745BD-BE5E-419B-9476-B395FFDD10EB}"/>
          </ac:spMkLst>
        </pc:spChg>
        <pc:spChg chg="del">
          <ac:chgData name="Sanders Wang" userId="089d73b8-785c-4012-b931-81c632b6c9c7" providerId="ADAL" clId="{2E8F5F05-628F-4ED3-9C10-5C5A435B0F09}" dt="2021-03-16T19:19:42.028" v="581" actId="478"/>
          <ac:spMkLst>
            <pc:docMk/>
            <pc:sldMk cId="2354275390" sldId="279"/>
            <ac:spMk id="114" creationId="{220D7438-6D67-4D13-98CF-5AD7146A3906}"/>
          </ac:spMkLst>
        </pc:spChg>
        <pc:spChg chg="del">
          <ac:chgData name="Sanders Wang" userId="089d73b8-785c-4012-b931-81c632b6c9c7" providerId="ADAL" clId="{2E8F5F05-628F-4ED3-9C10-5C5A435B0F09}" dt="2021-03-16T19:19:48.810" v="582" actId="478"/>
          <ac:spMkLst>
            <pc:docMk/>
            <pc:sldMk cId="2354275390" sldId="279"/>
            <ac:spMk id="115" creationId="{62F70163-BC89-49D3-9990-02A75BED069D}"/>
          </ac:spMkLst>
        </pc:spChg>
        <pc:spChg chg="del">
          <ac:chgData name="Sanders Wang" userId="089d73b8-785c-4012-b931-81c632b6c9c7" providerId="ADAL" clId="{2E8F5F05-628F-4ED3-9C10-5C5A435B0F09}" dt="2021-03-16T19:19:54.882" v="584" actId="478"/>
          <ac:spMkLst>
            <pc:docMk/>
            <pc:sldMk cId="2354275390" sldId="279"/>
            <ac:spMk id="116" creationId="{EACEDC5F-71B2-4464-B799-7D198D4A46D7}"/>
          </ac:spMkLst>
        </pc:spChg>
        <pc:spChg chg="del">
          <ac:chgData name="Sanders Wang" userId="089d73b8-785c-4012-b931-81c632b6c9c7" providerId="ADAL" clId="{2E8F5F05-628F-4ED3-9C10-5C5A435B0F09}" dt="2021-03-16T19:20:00.871" v="585" actId="478"/>
          <ac:spMkLst>
            <pc:docMk/>
            <pc:sldMk cId="2354275390" sldId="279"/>
            <ac:spMk id="117" creationId="{181C6D9A-9311-4BAE-9761-C6DA804F17C4}"/>
          </ac:spMkLst>
        </pc:spChg>
        <pc:spChg chg="del">
          <ac:chgData name="Sanders Wang" userId="089d73b8-785c-4012-b931-81c632b6c9c7" providerId="ADAL" clId="{2E8F5F05-628F-4ED3-9C10-5C5A435B0F09}" dt="2021-03-16T19:20:00.871" v="585" actId="478"/>
          <ac:spMkLst>
            <pc:docMk/>
            <pc:sldMk cId="2354275390" sldId="279"/>
            <ac:spMk id="118" creationId="{7240CA4B-4EE0-44A4-AAC2-F5765600828F}"/>
          </ac:spMkLst>
        </pc:spChg>
        <pc:spChg chg="del">
          <ac:chgData name="Sanders Wang" userId="089d73b8-785c-4012-b931-81c632b6c9c7" providerId="ADAL" clId="{2E8F5F05-628F-4ED3-9C10-5C5A435B0F09}" dt="2021-03-16T19:20:23.951" v="588" actId="478"/>
          <ac:spMkLst>
            <pc:docMk/>
            <pc:sldMk cId="2354275390" sldId="279"/>
            <ac:spMk id="120" creationId="{1B31A30F-4103-4775-BA12-3ADFAF6E9F9C}"/>
          </ac:spMkLst>
        </pc:spChg>
        <pc:spChg chg="del">
          <ac:chgData name="Sanders Wang" userId="089d73b8-785c-4012-b931-81c632b6c9c7" providerId="ADAL" clId="{2E8F5F05-628F-4ED3-9C10-5C5A435B0F09}" dt="2021-03-16T19:20:19.660" v="587" actId="478"/>
          <ac:spMkLst>
            <pc:docMk/>
            <pc:sldMk cId="2354275390" sldId="279"/>
            <ac:spMk id="122" creationId="{B3EAE90A-6225-4513-84D9-3B7D6BD64A5C}"/>
          </ac:spMkLst>
        </pc:spChg>
        <pc:spChg chg="del">
          <ac:chgData name="Sanders Wang" userId="089d73b8-785c-4012-b931-81c632b6c9c7" providerId="ADAL" clId="{2E8F5F05-628F-4ED3-9C10-5C5A435B0F09}" dt="2021-03-16T19:18:59.749" v="580" actId="478"/>
          <ac:spMkLst>
            <pc:docMk/>
            <pc:sldMk cId="2354275390" sldId="279"/>
            <ac:spMk id="123" creationId="{FD3955AD-A0B5-4D1C-B0DB-B091930FCA88}"/>
          </ac:spMkLst>
        </pc:spChg>
        <pc:spChg chg="del">
          <ac:chgData name="Sanders Wang" userId="089d73b8-785c-4012-b931-81c632b6c9c7" providerId="ADAL" clId="{2E8F5F05-628F-4ED3-9C10-5C5A435B0F09}" dt="2021-03-16T19:18:59.749" v="580" actId="478"/>
          <ac:spMkLst>
            <pc:docMk/>
            <pc:sldMk cId="2354275390" sldId="279"/>
            <ac:spMk id="124" creationId="{5C257019-78A7-4D9F-A84D-56907183B297}"/>
          </ac:spMkLst>
        </pc:spChg>
        <pc:spChg chg="del">
          <ac:chgData name="Sanders Wang" userId="089d73b8-785c-4012-b931-81c632b6c9c7" providerId="ADAL" clId="{2E8F5F05-628F-4ED3-9C10-5C5A435B0F09}" dt="2021-03-16T19:20:00.871" v="585" actId="478"/>
          <ac:spMkLst>
            <pc:docMk/>
            <pc:sldMk cId="2354275390" sldId="279"/>
            <ac:spMk id="126" creationId="{350F887D-ABBB-4FF7-BFFA-C3EA79D063F6}"/>
          </ac:spMkLst>
        </pc:spChg>
        <pc:spChg chg="del">
          <ac:chgData name="Sanders Wang" userId="089d73b8-785c-4012-b931-81c632b6c9c7" providerId="ADAL" clId="{2E8F5F05-628F-4ED3-9C10-5C5A435B0F09}" dt="2021-03-16T19:20:00.871" v="585" actId="478"/>
          <ac:spMkLst>
            <pc:docMk/>
            <pc:sldMk cId="2354275390" sldId="279"/>
            <ac:spMk id="127" creationId="{70752D0B-74A3-4B4C-96EF-6E9C28DFEED2}"/>
          </ac:spMkLst>
        </pc:spChg>
        <pc:spChg chg="del">
          <ac:chgData name="Sanders Wang" userId="089d73b8-785c-4012-b931-81c632b6c9c7" providerId="ADAL" clId="{2E8F5F05-628F-4ED3-9C10-5C5A435B0F09}" dt="2021-03-16T19:20:00.871" v="585" actId="478"/>
          <ac:spMkLst>
            <pc:docMk/>
            <pc:sldMk cId="2354275390" sldId="279"/>
            <ac:spMk id="128" creationId="{66898B31-1F95-4484-A2D7-811055D2EC7A}"/>
          </ac:spMkLst>
        </pc:spChg>
        <pc:spChg chg="mod">
          <ac:chgData name="Sanders Wang" userId="089d73b8-785c-4012-b931-81c632b6c9c7" providerId="ADAL" clId="{2E8F5F05-628F-4ED3-9C10-5C5A435B0F09}" dt="2021-03-16T20:57:52.233" v="1215" actId="1076"/>
          <ac:spMkLst>
            <pc:docMk/>
            <pc:sldMk cId="2354275390" sldId="279"/>
            <ac:spMk id="129" creationId="{854EC537-2431-437A-8256-97080AA92DC5}"/>
          </ac:spMkLst>
        </pc:spChg>
        <pc:spChg chg="del">
          <ac:chgData name="Sanders Wang" userId="089d73b8-785c-4012-b931-81c632b6c9c7" providerId="ADAL" clId="{2E8F5F05-628F-4ED3-9C10-5C5A435B0F09}" dt="2021-03-16T19:20:00.871" v="585" actId="478"/>
          <ac:spMkLst>
            <pc:docMk/>
            <pc:sldMk cId="2354275390" sldId="279"/>
            <ac:spMk id="131" creationId="{A589A5A7-6C32-4020-8C5C-F71169892002}"/>
          </ac:spMkLst>
        </pc:spChg>
        <pc:spChg chg="del">
          <ac:chgData name="Sanders Wang" userId="089d73b8-785c-4012-b931-81c632b6c9c7" providerId="ADAL" clId="{2E8F5F05-628F-4ED3-9C10-5C5A435B0F09}" dt="2021-03-16T19:20:00.871" v="585" actId="478"/>
          <ac:spMkLst>
            <pc:docMk/>
            <pc:sldMk cId="2354275390" sldId="279"/>
            <ac:spMk id="132" creationId="{5CD782EB-63A4-4A32-9D29-C17C84935BBB}"/>
          </ac:spMkLst>
        </pc:spChg>
        <pc:spChg chg="del">
          <ac:chgData name="Sanders Wang" userId="089d73b8-785c-4012-b931-81c632b6c9c7" providerId="ADAL" clId="{2E8F5F05-628F-4ED3-9C10-5C5A435B0F09}" dt="2021-03-16T19:20:00.871" v="585" actId="478"/>
          <ac:spMkLst>
            <pc:docMk/>
            <pc:sldMk cId="2354275390" sldId="279"/>
            <ac:spMk id="135" creationId="{263CBB89-9E8D-4162-A251-8CBE7170ABDA}"/>
          </ac:spMkLst>
        </pc:spChg>
        <pc:spChg chg="del">
          <ac:chgData name="Sanders Wang" userId="089d73b8-785c-4012-b931-81c632b6c9c7" providerId="ADAL" clId="{2E8F5F05-628F-4ED3-9C10-5C5A435B0F09}" dt="2021-03-16T19:20:00.871" v="585" actId="478"/>
          <ac:spMkLst>
            <pc:docMk/>
            <pc:sldMk cId="2354275390" sldId="279"/>
            <ac:spMk id="137" creationId="{32431464-CD36-4F1D-A880-FD92B37A7135}"/>
          </ac:spMkLst>
        </pc:spChg>
        <pc:spChg chg="del">
          <ac:chgData name="Sanders Wang" userId="089d73b8-785c-4012-b931-81c632b6c9c7" providerId="ADAL" clId="{2E8F5F05-628F-4ED3-9C10-5C5A435B0F09}" dt="2021-03-16T19:20:00.871" v="585" actId="478"/>
          <ac:spMkLst>
            <pc:docMk/>
            <pc:sldMk cId="2354275390" sldId="279"/>
            <ac:spMk id="138" creationId="{8CFE0956-7637-47E9-8D42-9ED805609023}"/>
          </ac:spMkLst>
        </pc:spChg>
        <pc:spChg chg="del">
          <ac:chgData name="Sanders Wang" userId="089d73b8-785c-4012-b931-81c632b6c9c7" providerId="ADAL" clId="{2E8F5F05-628F-4ED3-9C10-5C5A435B0F09}" dt="2021-03-16T19:20:00.871" v="585" actId="478"/>
          <ac:spMkLst>
            <pc:docMk/>
            <pc:sldMk cId="2354275390" sldId="279"/>
            <ac:spMk id="139" creationId="{72C886CC-2A48-45B2-988D-BF3E8472C869}"/>
          </ac:spMkLst>
        </pc:spChg>
        <pc:spChg chg="del">
          <ac:chgData name="Sanders Wang" userId="089d73b8-785c-4012-b931-81c632b6c9c7" providerId="ADAL" clId="{2E8F5F05-628F-4ED3-9C10-5C5A435B0F09}" dt="2021-03-16T19:20:00.871" v="585" actId="478"/>
          <ac:spMkLst>
            <pc:docMk/>
            <pc:sldMk cId="2354275390" sldId="279"/>
            <ac:spMk id="140" creationId="{3A61FD79-2207-4EC0-89FC-4DF3F1851637}"/>
          </ac:spMkLst>
        </pc:spChg>
        <pc:spChg chg="del">
          <ac:chgData name="Sanders Wang" userId="089d73b8-785c-4012-b931-81c632b6c9c7" providerId="ADAL" clId="{2E8F5F05-628F-4ED3-9C10-5C5A435B0F09}" dt="2021-03-16T19:20:04.639" v="586" actId="478"/>
          <ac:spMkLst>
            <pc:docMk/>
            <pc:sldMk cId="2354275390" sldId="279"/>
            <ac:spMk id="141" creationId="{770A8324-B9A8-480A-8747-808B6F1A1EE5}"/>
          </ac:spMkLst>
        </pc:spChg>
        <pc:spChg chg="del">
          <ac:chgData name="Sanders Wang" userId="089d73b8-785c-4012-b931-81c632b6c9c7" providerId="ADAL" clId="{2E8F5F05-628F-4ED3-9C10-5C5A435B0F09}" dt="2021-03-16T19:20:56.408" v="593" actId="478"/>
          <ac:spMkLst>
            <pc:docMk/>
            <pc:sldMk cId="2354275390" sldId="279"/>
            <ac:spMk id="143" creationId="{7F454937-3A26-4B9D-B88C-6501EFFF5955}"/>
          </ac:spMkLst>
        </pc:spChg>
        <pc:spChg chg="del">
          <ac:chgData name="Sanders Wang" userId="089d73b8-785c-4012-b931-81c632b6c9c7" providerId="ADAL" clId="{2E8F5F05-628F-4ED3-9C10-5C5A435B0F09}" dt="2021-03-16T19:18:59.749" v="580" actId="478"/>
          <ac:spMkLst>
            <pc:docMk/>
            <pc:sldMk cId="2354275390" sldId="279"/>
            <ac:spMk id="145" creationId="{474D6FC8-5A4C-4BE8-A4C8-47F2B8CE7ADE}"/>
          </ac:spMkLst>
        </pc:spChg>
        <pc:spChg chg="del">
          <ac:chgData name="Sanders Wang" userId="089d73b8-785c-4012-b931-81c632b6c9c7" providerId="ADAL" clId="{2E8F5F05-628F-4ED3-9C10-5C5A435B0F09}" dt="2021-03-16T19:20:00.871" v="585" actId="478"/>
          <ac:spMkLst>
            <pc:docMk/>
            <pc:sldMk cId="2354275390" sldId="279"/>
            <ac:spMk id="148" creationId="{5FC83CD2-BDCA-4BF8-B1E8-542DBA17FAE9}"/>
          </ac:spMkLst>
        </pc:spChg>
        <pc:spChg chg="del">
          <ac:chgData name="Sanders Wang" userId="089d73b8-785c-4012-b931-81c632b6c9c7" providerId="ADAL" clId="{2E8F5F05-628F-4ED3-9C10-5C5A435B0F09}" dt="2021-03-16T19:20:00.871" v="585" actId="478"/>
          <ac:spMkLst>
            <pc:docMk/>
            <pc:sldMk cId="2354275390" sldId="279"/>
            <ac:spMk id="149" creationId="{BCD935D9-A02F-41CA-A886-3A62939AD4C9}"/>
          </ac:spMkLst>
        </pc:spChg>
        <pc:spChg chg="add mod">
          <ac:chgData name="Sanders Wang" userId="089d73b8-785c-4012-b931-81c632b6c9c7" providerId="ADAL" clId="{2E8F5F05-628F-4ED3-9C10-5C5A435B0F09}" dt="2021-03-16T20:59:40.571" v="1274" actId="1076"/>
          <ac:spMkLst>
            <pc:docMk/>
            <pc:sldMk cId="2354275390" sldId="279"/>
            <ac:spMk id="152" creationId="{82EE00E8-8807-4A6A-A58E-21B0019BD4A0}"/>
          </ac:spMkLst>
        </pc:spChg>
        <pc:spChg chg="add mod">
          <ac:chgData name="Sanders Wang" userId="089d73b8-785c-4012-b931-81c632b6c9c7" providerId="ADAL" clId="{2E8F5F05-628F-4ED3-9C10-5C5A435B0F09}" dt="2021-03-16T20:17:35.815" v="901" actId="1036"/>
          <ac:spMkLst>
            <pc:docMk/>
            <pc:sldMk cId="2354275390" sldId="279"/>
            <ac:spMk id="155" creationId="{BE0DBD91-4D65-4584-9EE6-B77F408FD97D}"/>
          </ac:spMkLst>
        </pc:spChg>
        <pc:spChg chg="add del mod">
          <ac:chgData name="Sanders Wang" userId="089d73b8-785c-4012-b931-81c632b6c9c7" providerId="ADAL" clId="{2E8F5F05-628F-4ED3-9C10-5C5A435B0F09}" dt="2021-03-16T19:50:33.564" v="685" actId="478"/>
          <ac:spMkLst>
            <pc:docMk/>
            <pc:sldMk cId="2354275390" sldId="279"/>
            <ac:spMk id="156" creationId="{3147FF86-BCDE-41C0-B611-36BBDEF601E7}"/>
          </ac:spMkLst>
        </pc:spChg>
        <pc:spChg chg="add del mod">
          <ac:chgData name="Sanders Wang" userId="089d73b8-785c-4012-b931-81c632b6c9c7" providerId="ADAL" clId="{2E8F5F05-628F-4ED3-9C10-5C5A435B0F09}" dt="2021-03-16T19:50:13.239" v="683" actId="478"/>
          <ac:spMkLst>
            <pc:docMk/>
            <pc:sldMk cId="2354275390" sldId="279"/>
            <ac:spMk id="157" creationId="{BC5E2181-AB78-4D1C-86DD-067C3FCBF1B7}"/>
          </ac:spMkLst>
        </pc:spChg>
        <pc:spChg chg="add mod">
          <ac:chgData name="Sanders Wang" userId="089d73b8-785c-4012-b931-81c632b6c9c7" providerId="ADAL" clId="{2E8F5F05-628F-4ED3-9C10-5C5A435B0F09}" dt="2021-03-16T20:17:35.815" v="901" actId="1036"/>
          <ac:spMkLst>
            <pc:docMk/>
            <pc:sldMk cId="2354275390" sldId="279"/>
            <ac:spMk id="158" creationId="{B85D2521-DA6B-4AFB-8D93-2D4FB7C42555}"/>
          </ac:spMkLst>
        </pc:spChg>
        <pc:spChg chg="add mod">
          <ac:chgData name="Sanders Wang" userId="089d73b8-785c-4012-b931-81c632b6c9c7" providerId="ADAL" clId="{2E8F5F05-628F-4ED3-9C10-5C5A435B0F09}" dt="2021-03-16T20:17:03.529" v="881" actId="1036"/>
          <ac:spMkLst>
            <pc:docMk/>
            <pc:sldMk cId="2354275390" sldId="279"/>
            <ac:spMk id="159" creationId="{F7327A00-4042-455E-A6C7-58F789FD7AB7}"/>
          </ac:spMkLst>
        </pc:spChg>
        <pc:spChg chg="del">
          <ac:chgData name="Sanders Wang" userId="089d73b8-785c-4012-b931-81c632b6c9c7" providerId="ADAL" clId="{2E8F5F05-628F-4ED3-9C10-5C5A435B0F09}" dt="2021-03-16T19:20:00.871" v="585" actId="478"/>
          <ac:spMkLst>
            <pc:docMk/>
            <pc:sldMk cId="2354275390" sldId="279"/>
            <ac:spMk id="168" creationId="{215C5132-A722-4EF7-81CD-8B6E3711E998}"/>
          </ac:spMkLst>
        </pc:spChg>
        <pc:spChg chg="del">
          <ac:chgData name="Sanders Wang" userId="089d73b8-785c-4012-b931-81c632b6c9c7" providerId="ADAL" clId="{2E8F5F05-628F-4ED3-9C10-5C5A435B0F09}" dt="2021-03-16T19:20:00.871" v="585" actId="478"/>
          <ac:spMkLst>
            <pc:docMk/>
            <pc:sldMk cId="2354275390" sldId="279"/>
            <ac:spMk id="170" creationId="{427BB516-4B5C-4910-8F79-A785865C8110}"/>
          </ac:spMkLst>
        </pc:spChg>
        <pc:spChg chg="add mod">
          <ac:chgData name="Sanders Wang" userId="089d73b8-785c-4012-b931-81c632b6c9c7" providerId="ADAL" clId="{2E8F5F05-628F-4ED3-9C10-5C5A435B0F09}" dt="2021-03-16T20:17:12.820" v="895" actId="1036"/>
          <ac:spMkLst>
            <pc:docMk/>
            <pc:sldMk cId="2354275390" sldId="279"/>
            <ac:spMk id="174" creationId="{0C604A56-2AFE-4087-88EA-CC0EAC90DA7C}"/>
          </ac:spMkLst>
        </pc:spChg>
        <pc:spChg chg="add del mod">
          <ac:chgData name="Sanders Wang" userId="089d73b8-785c-4012-b931-81c632b6c9c7" providerId="ADAL" clId="{2E8F5F05-628F-4ED3-9C10-5C5A435B0F09}" dt="2021-03-16T20:14:15.881" v="851" actId="478"/>
          <ac:spMkLst>
            <pc:docMk/>
            <pc:sldMk cId="2354275390" sldId="279"/>
            <ac:spMk id="175" creationId="{18B1FC64-1455-4AC8-BF12-673EF94B3688}"/>
          </ac:spMkLst>
        </pc:spChg>
        <pc:spChg chg="add mod">
          <ac:chgData name="Sanders Wang" userId="089d73b8-785c-4012-b931-81c632b6c9c7" providerId="ADAL" clId="{2E8F5F05-628F-4ED3-9C10-5C5A435B0F09}" dt="2021-03-16T20:17:43.389" v="902" actId="14100"/>
          <ac:spMkLst>
            <pc:docMk/>
            <pc:sldMk cId="2354275390" sldId="279"/>
            <ac:spMk id="177" creationId="{744ADE32-5A42-4DEA-8695-8E802D928BE8}"/>
          </ac:spMkLst>
        </pc:spChg>
        <pc:spChg chg="add mod">
          <ac:chgData name="Sanders Wang" userId="089d73b8-785c-4012-b931-81c632b6c9c7" providerId="ADAL" clId="{2E8F5F05-628F-4ED3-9C10-5C5A435B0F09}" dt="2021-03-16T20:17:54.041" v="903" actId="1076"/>
          <ac:spMkLst>
            <pc:docMk/>
            <pc:sldMk cId="2354275390" sldId="279"/>
            <ac:spMk id="184" creationId="{F7595AF5-6488-44FF-8E2A-6ADB317907E9}"/>
          </ac:spMkLst>
        </pc:spChg>
        <pc:spChg chg="add mod">
          <ac:chgData name="Sanders Wang" userId="089d73b8-785c-4012-b931-81c632b6c9c7" providerId="ADAL" clId="{2E8F5F05-628F-4ED3-9C10-5C5A435B0F09}" dt="2021-03-16T20:17:54.041" v="903" actId="1076"/>
          <ac:spMkLst>
            <pc:docMk/>
            <pc:sldMk cId="2354275390" sldId="279"/>
            <ac:spMk id="185" creationId="{72278309-9CEB-43C6-8134-50F8307E4C4F}"/>
          </ac:spMkLst>
        </pc:spChg>
        <pc:spChg chg="add mod">
          <ac:chgData name="Sanders Wang" userId="089d73b8-785c-4012-b931-81c632b6c9c7" providerId="ADAL" clId="{2E8F5F05-628F-4ED3-9C10-5C5A435B0F09}" dt="2021-03-16T20:17:54.041" v="903" actId="1076"/>
          <ac:spMkLst>
            <pc:docMk/>
            <pc:sldMk cId="2354275390" sldId="279"/>
            <ac:spMk id="187" creationId="{4FE8AE59-CB73-4667-8CED-4825E71D680D}"/>
          </ac:spMkLst>
        </pc:spChg>
        <pc:spChg chg="del">
          <ac:chgData name="Sanders Wang" userId="089d73b8-785c-4012-b931-81c632b6c9c7" providerId="ADAL" clId="{2E8F5F05-628F-4ED3-9C10-5C5A435B0F09}" dt="2021-03-16T19:20:00.871" v="585" actId="478"/>
          <ac:spMkLst>
            <pc:docMk/>
            <pc:sldMk cId="2354275390" sldId="279"/>
            <ac:spMk id="191" creationId="{F171CEC2-EF5B-4BA0-B10F-4B385FE9648F}"/>
          </ac:spMkLst>
        </pc:spChg>
        <pc:spChg chg="add mod">
          <ac:chgData name="Sanders Wang" userId="089d73b8-785c-4012-b931-81c632b6c9c7" providerId="ADAL" clId="{2E8F5F05-628F-4ED3-9C10-5C5A435B0F09}" dt="2021-03-16T20:17:54.041" v="903" actId="1076"/>
          <ac:spMkLst>
            <pc:docMk/>
            <pc:sldMk cId="2354275390" sldId="279"/>
            <ac:spMk id="193" creationId="{AC200A7A-D7E0-4EEF-A6B7-D17F23616443}"/>
          </ac:spMkLst>
        </pc:spChg>
        <pc:spChg chg="add mod">
          <ac:chgData name="Sanders Wang" userId="089d73b8-785c-4012-b931-81c632b6c9c7" providerId="ADAL" clId="{2E8F5F05-628F-4ED3-9C10-5C5A435B0F09}" dt="2021-03-16T20:44:04.460" v="1098" actId="14100"/>
          <ac:spMkLst>
            <pc:docMk/>
            <pc:sldMk cId="2354275390" sldId="279"/>
            <ac:spMk id="194" creationId="{FD223458-2468-4340-9B51-56B620CA7DE1}"/>
          </ac:spMkLst>
        </pc:spChg>
        <pc:spChg chg="add mod">
          <ac:chgData name="Sanders Wang" userId="089d73b8-785c-4012-b931-81c632b6c9c7" providerId="ADAL" clId="{2E8F5F05-628F-4ED3-9C10-5C5A435B0F09}" dt="2021-03-16T20:44:09.270" v="1100" actId="14100"/>
          <ac:spMkLst>
            <pc:docMk/>
            <pc:sldMk cId="2354275390" sldId="279"/>
            <ac:spMk id="196" creationId="{2C73B4F0-695B-4BCF-94D6-D8C7882E1DB1}"/>
          </ac:spMkLst>
        </pc:spChg>
        <pc:spChg chg="add mod ord">
          <ac:chgData name="Sanders Wang" userId="089d73b8-785c-4012-b931-81c632b6c9c7" providerId="ADAL" clId="{2E8F5F05-628F-4ED3-9C10-5C5A435B0F09}" dt="2021-03-16T20:51:59.738" v="1185" actId="1076"/>
          <ac:spMkLst>
            <pc:docMk/>
            <pc:sldMk cId="2354275390" sldId="279"/>
            <ac:spMk id="198" creationId="{D960A70C-F776-403A-B759-3E5A8626ECF5}"/>
          </ac:spMkLst>
        </pc:spChg>
        <pc:spChg chg="del">
          <ac:chgData name="Sanders Wang" userId="089d73b8-785c-4012-b931-81c632b6c9c7" providerId="ADAL" clId="{2E8F5F05-628F-4ED3-9C10-5C5A435B0F09}" dt="2021-03-16T19:20:00.871" v="585" actId="478"/>
          <ac:spMkLst>
            <pc:docMk/>
            <pc:sldMk cId="2354275390" sldId="279"/>
            <ac:spMk id="199" creationId="{B239ED4D-78CF-483E-8325-475AF2C7BCA4}"/>
          </ac:spMkLst>
        </pc:spChg>
        <pc:spChg chg="add mod">
          <ac:chgData name="Sanders Wang" userId="089d73b8-785c-4012-b931-81c632b6c9c7" providerId="ADAL" clId="{2E8F5F05-628F-4ED3-9C10-5C5A435B0F09}" dt="2021-03-17T09:07:36.037" v="1833" actId="14100"/>
          <ac:spMkLst>
            <pc:docMk/>
            <pc:sldMk cId="2354275390" sldId="279"/>
            <ac:spMk id="201" creationId="{BBFF2612-A204-450D-995B-D94BD78D707B}"/>
          </ac:spMkLst>
        </pc:spChg>
        <pc:spChg chg="add mod">
          <ac:chgData name="Sanders Wang" userId="089d73b8-785c-4012-b931-81c632b6c9c7" providerId="ADAL" clId="{2E8F5F05-628F-4ED3-9C10-5C5A435B0F09}" dt="2021-03-16T20:54:20.857" v="1199" actId="1076"/>
          <ac:spMkLst>
            <pc:docMk/>
            <pc:sldMk cId="2354275390" sldId="279"/>
            <ac:spMk id="202" creationId="{6FC49778-48EB-4D79-8776-6E2BB696A64B}"/>
          </ac:spMkLst>
        </pc:spChg>
        <pc:spChg chg="add mod">
          <ac:chgData name="Sanders Wang" userId="089d73b8-785c-4012-b931-81c632b6c9c7" providerId="ADAL" clId="{2E8F5F05-628F-4ED3-9C10-5C5A435B0F09}" dt="2021-03-16T20:14:10.734" v="850" actId="20577"/>
          <ac:spMkLst>
            <pc:docMk/>
            <pc:sldMk cId="2354275390" sldId="279"/>
            <ac:spMk id="203" creationId="{E86A5F51-F5BF-42D8-B4B7-13365CC4B716}"/>
          </ac:spMkLst>
        </pc:spChg>
        <pc:spChg chg="add mod">
          <ac:chgData name="Sanders Wang" userId="089d73b8-785c-4012-b931-81c632b6c9c7" providerId="ADAL" clId="{2E8F5F05-628F-4ED3-9C10-5C5A435B0F09}" dt="2021-03-16T20:14:29.746" v="853" actId="14100"/>
          <ac:spMkLst>
            <pc:docMk/>
            <pc:sldMk cId="2354275390" sldId="279"/>
            <ac:spMk id="204" creationId="{85DA159C-79EA-4790-9534-1861E8896807}"/>
          </ac:spMkLst>
        </pc:spChg>
        <pc:spChg chg="add mod">
          <ac:chgData name="Sanders Wang" userId="089d73b8-785c-4012-b931-81c632b6c9c7" providerId="ADAL" clId="{2E8F5F05-628F-4ED3-9C10-5C5A435B0F09}" dt="2021-03-16T20:49:54.082" v="1163" actId="1035"/>
          <ac:spMkLst>
            <pc:docMk/>
            <pc:sldMk cId="2354275390" sldId="279"/>
            <ac:spMk id="210" creationId="{FFFEEE25-94CC-4476-AAD9-130B6FEA425A}"/>
          </ac:spMkLst>
        </pc:spChg>
        <pc:spChg chg="del">
          <ac:chgData name="Sanders Wang" userId="089d73b8-785c-4012-b931-81c632b6c9c7" providerId="ADAL" clId="{2E8F5F05-628F-4ED3-9C10-5C5A435B0F09}" dt="2021-03-16T19:20:00.871" v="585" actId="478"/>
          <ac:spMkLst>
            <pc:docMk/>
            <pc:sldMk cId="2354275390" sldId="279"/>
            <ac:spMk id="214" creationId="{BE19D081-CE74-4780-9339-BD938DD34F69}"/>
          </ac:spMkLst>
        </pc:spChg>
        <pc:spChg chg="del">
          <ac:chgData name="Sanders Wang" userId="089d73b8-785c-4012-b931-81c632b6c9c7" providerId="ADAL" clId="{2E8F5F05-628F-4ED3-9C10-5C5A435B0F09}" dt="2021-03-16T19:20:00.871" v="585" actId="478"/>
          <ac:spMkLst>
            <pc:docMk/>
            <pc:sldMk cId="2354275390" sldId="279"/>
            <ac:spMk id="215" creationId="{A1301B7C-1CEE-4124-B464-9E22DAA6A066}"/>
          </ac:spMkLst>
        </pc:spChg>
        <pc:spChg chg="add mod">
          <ac:chgData name="Sanders Wang" userId="089d73b8-785c-4012-b931-81c632b6c9c7" providerId="ADAL" clId="{2E8F5F05-628F-4ED3-9C10-5C5A435B0F09}" dt="2021-03-16T20:49:54.082" v="1163" actId="1035"/>
          <ac:spMkLst>
            <pc:docMk/>
            <pc:sldMk cId="2354275390" sldId="279"/>
            <ac:spMk id="218" creationId="{A9D737A4-F31B-46AA-B7DB-C052F249BDC0}"/>
          </ac:spMkLst>
        </pc:spChg>
        <pc:spChg chg="add mod">
          <ac:chgData name="Sanders Wang" userId="089d73b8-785c-4012-b931-81c632b6c9c7" providerId="ADAL" clId="{2E8F5F05-628F-4ED3-9C10-5C5A435B0F09}" dt="2021-03-16T20:49:54.082" v="1163" actId="1035"/>
          <ac:spMkLst>
            <pc:docMk/>
            <pc:sldMk cId="2354275390" sldId="279"/>
            <ac:spMk id="220" creationId="{5AD3F63C-87E5-4C76-8F68-92D654342599}"/>
          </ac:spMkLst>
        </pc:spChg>
        <pc:spChg chg="add mod">
          <ac:chgData name="Sanders Wang" userId="089d73b8-785c-4012-b931-81c632b6c9c7" providerId="ADAL" clId="{2E8F5F05-628F-4ED3-9C10-5C5A435B0F09}" dt="2021-03-16T20:50:02.476" v="1164" actId="1076"/>
          <ac:spMkLst>
            <pc:docMk/>
            <pc:sldMk cId="2354275390" sldId="279"/>
            <ac:spMk id="221" creationId="{5EF741E8-41B7-4F0B-9261-E88A811EE09B}"/>
          </ac:spMkLst>
        </pc:spChg>
        <pc:spChg chg="add mod">
          <ac:chgData name="Sanders Wang" userId="089d73b8-785c-4012-b931-81c632b6c9c7" providerId="ADAL" clId="{2E8F5F05-628F-4ED3-9C10-5C5A435B0F09}" dt="2021-03-16T20:59:27.401" v="1270" actId="1037"/>
          <ac:spMkLst>
            <pc:docMk/>
            <pc:sldMk cId="2354275390" sldId="279"/>
            <ac:spMk id="224" creationId="{FCB0AA85-E3D6-4EB7-8E16-8E20576C63B4}"/>
          </ac:spMkLst>
        </pc:spChg>
        <pc:spChg chg="add mod">
          <ac:chgData name="Sanders Wang" userId="089d73b8-785c-4012-b931-81c632b6c9c7" providerId="ADAL" clId="{2E8F5F05-628F-4ED3-9C10-5C5A435B0F09}" dt="2021-03-16T20:41:57.055" v="1071" actId="1076"/>
          <ac:spMkLst>
            <pc:docMk/>
            <pc:sldMk cId="2354275390" sldId="279"/>
            <ac:spMk id="225" creationId="{8CB1319A-AA90-4364-B174-6782D058C453}"/>
          </ac:spMkLst>
        </pc:spChg>
        <pc:spChg chg="add mod">
          <ac:chgData name="Sanders Wang" userId="089d73b8-785c-4012-b931-81c632b6c9c7" providerId="ADAL" clId="{2E8F5F05-628F-4ED3-9C10-5C5A435B0F09}" dt="2021-03-16T20:59:27.401" v="1270" actId="1037"/>
          <ac:spMkLst>
            <pc:docMk/>
            <pc:sldMk cId="2354275390" sldId="279"/>
            <ac:spMk id="226" creationId="{C40033B5-0BB5-48D3-A333-C81A1C8B4A7D}"/>
          </ac:spMkLst>
        </pc:spChg>
        <pc:spChg chg="add mod">
          <ac:chgData name="Sanders Wang" userId="089d73b8-785c-4012-b931-81c632b6c9c7" providerId="ADAL" clId="{2E8F5F05-628F-4ED3-9C10-5C5A435B0F09}" dt="2021-03-16T20:40:06.128" v="1061" actId="14100"/>
          <ac:spMkLst>
            <pc:docMk/>
            <pc:sldMk cId="2354275390" sldId="279"/>
            <ac:spMk id="228" creationId="{44EFD0E5-5C86-4F13-AE0A-4021E09E109F}"/>
          </ac:spMkLst>
        </pc:spChg>
        <pc:spChg chg="mod">
          <ac:chgData name="Sanders Wang" userId="089d73b8-785c-4012-b931-81c632b6c9c7" providerId="ADAL" clId="{2E8F5F05-628F-4ED3-9C10-5C5A435B0F09}" dt="2021-03-16T20:44:29.953" v="1104" actId="1076"/>
          <ac:spMkLst>
            <pc:docMk/>
            <pc:sldMk cId="2354275390" sldId="279"/>
            <ac:spMk id="230" creationId="{8EDC4AD3-C3E6-48AD-AEBE-07F78652D2B5}"/>
          </ac:spMkLst>
        </pc:spChg>
        <pc:spChg chg="del">
          <ac:chgData name="Sanders Wang" userId="089d73b8-785c-4012-b931-81c632b6c9c7" providerId="ADAL" clId="{2E8F5F05-628F-4ED3-9C10-5C5A435B0F09}" dt="2021-03-16T19:18:59.749" v="580" actId="478"/>
          <ac:spMkLst>
            <pc:docMk/>
            <pc:sldMk cId="2354275390" sldId="279"/>
            <ac:spMk id="236" creationId="{8BCCAFE6-3734-4CD9-9E8F-01F1E321BE25}"/>
          </ac:spMkLst>
        </pc:spChg>
        <pc:spChg chg="del">
          <ac:chgData name="Sanders Wang" userId="089d73b8-785c-4012-b931-81c632b6c9c7" providerId="ADAL" clId="{2E8F5F05-628F-4ED3-9C10-5C5A435B0F09}" dt="2021-03-16T19:18:59.749" v="580" actId="478"/>
          <ac:spMkLst>
            <pc:docMk/>
            <pc:sldMk cId="2354275390" sldId="279"/>
            <ac:spMk id="240" creationId="{ECCDD462-E7B2-491E-B0F7-1318B28859BC}"/>
          </ac:spMkLst>
        </pc:spChg>
        <pc:spChg chg="del">
          <ac:chgData name="Sanders Wang" userId="089d73b8-785c-4012-b931-81c632b6c9c7" providerId="ADAL" clId="{2E8F5F05-628F-4ED3-9C10-5C5A435B0F09}" dt="2021-03-16T19:18:59.749" v="580" actId="478"/>
          <ac:spMkLst>
            <pc:docMk/>
            <pc:sldMk cId="2354275390" sldId="279"/>
            <ac:spMk id="242" creationId="{856436BB-7421-4DEE-A126-CF40CCA4EFAD}"/>
          </ac:spMkLst>
        </pc:spChg>
        <pc:spChg chg="del">
          <ac:chgData name="Sanders Wang" userId="089d73b8-785c-4012-b931-81c632b6c9c7" providerId="ADAL" clId="{2E8F5F05-628F-4ED3-9C10-5C5A435B0F09}" dt="2021-03-16T19:18:59.749" v="580" actId="478"/>
          <ac:spMkLst>
            <pc:docMk/>
            <pc:sldMk cId="2354275390" sldId="279"/>
            <ac:spMk id="247" creationId="{D505B1E3-B6DD-4BF2-9B5E-BAB9AF63521D}"/>
          </ac:spMkLst>
        </pc:spChg>
        <pc:spChg chg="add del mod">
          <ac:chgData name="Sanders Wang" userId="089d73b8-785c-4012-b931-81c632b6c9c7" providerId="ADAL" clId="{2E8F5F05-628F-4ED3-9C10-5C5A435B0F09}" dt="2021-03-16T20:40:45.920" v="1065" actId="478"/>
          <ac:spMkLst>
            <pc:docMk/>
            <pc:sldMk cId="2354275390" sldId="279"/>
            <ac:spMk id="250" creationId="{D46DB2AA-15A1-424F-A466-771252C2AAD0}"/>
          </ac:spMkLst>
        </pc:spChg>
        <pc:spChg chg="add mod">
          <ac:chgData name="Sanders Wang" userId="089d73b8-785c-4012-b931-81c632b6c9c7" providerId="ADAL" clId="{2E8F5F05-628F-4ED3-9C10-5C5A435B0F09}" dt="2021-03-16T20:43:41.459" v="1097" actId="20577"/>
          <ac:spMkLst>
            <pc:docMk/>
            <pc:sldMk cId="2354275390" sldId="279"/>
            <ac:spMk id="256" creationId="{02BE50F0-4FF0-489A-8AD8-C94CDD980BFE}"/>
          </ac:spMkLst>
        </pc:spChg>
        <pc:spChg chg="add mod">
          <ac:chgData name="Sanders Wang" userId="089d73b8-785c-4012-b931-81c632b6c9c7" providerId="ADAL" clId="{2E8F5F05-628F-4ED3-9C10-5C5A435B0F09}" dt="2021-03-16T20:44:36.170" v="1105" actId="14100"/>
          <ac:spMkLst>
            <pc:docMk/>
            <pc:sldMk cId="2354275390" sldId="279"/>
            <ac:spMk id="259" creationId="{BE024E16-1929-4152-8644-78CAE60A749C}"/>
          </ac:spMkLst>
        </pc:spChg>
        <pc:spChg chg="add mod">
          <ac:chgData name="Sanders Wang" userId="089d73b8-785c-4012-b931-81c632b6c9c7" providerId="ADAL" clId="{2E8F5F05-628F-4ED3-9C10-5C5A435B0F09}" dt="2021-03-16T20:52:11.672" v="1188" actId="1076"/>
          <ac:spMkLst>
            <pc:docMk/>
            <pc:sldMk cId="2354275390" sldId="279"/>
            <ac:spMk id="260" creationId="{3D525216-106A-40AD-95D9-92308D80CA61}"/>
          </ac:spMkLst>
        </pc:spChg>
        <pc:spChg chg="del">
          <ac:chgData name="Sanders Wang" userId="089d73b8-785c-4012-b931-81c632b6c9c7" providerId="ADAL" clId="{2E8F5F05-628F-4ED3-9C10-5C5A435B0F09}" dt="2021-03-16T19:18:59.749" v="580" actId="478"/>
          <ac:spMkLst>
            <pc:docMk/>
            <pc:sldMk cId="2354275390" sldId="279"/>
            <ac:spMk id="268" creationId="{5A800A3D-E371-4BC7-AC64-B87176739D74}"/>
          </ac:spMkLst>
        </pc:spChg>
        <pc:spChg chg="add mod">
          <ac:chgData name="Sanders Wang" userId="089d73b8-785c-4012-b931-81c632b6c9c7" providerId="ADAL" clId="{2E8F5F05-628F-4ED3-9C10-5C5A435B0F09}" dt="2021-03-16T20:57:58.737" v="1216" actId="571"/>
          <ac:spMkLst>
            <pc:docMk/>
            <pc:sldMk cId="2354275390" sldId="279"/>
            <ac:spMk id="271" creationId="{314DE14E-1CD5-4E6B-8B56-365BDE464C46}"/>
          </ac:spMkLst>
        </pc:spChg>
        <pc:grpChg chg="del">
          <ac:chgData name="Sanders Wang" userId="089d73b8-785c-4012-b931-81c632b6c9c7" providerId="ADAL" clId="{2E8F5F05-628F-4ED3-9C10-5C5A435B0F09}" dt="2021-03-16T19:18:59.749" v="580" actId="478"/>
          <ac:grpSpMkLst>
            <pc:docMk/>
            <pc:sldMk cId="2354275390" sldId="279"/>
            <ac:grpSpMk id="262" creationId="{755315DF-3038-4C70-B618-DE23F70D3286}"/>
          </ac:grpSpMkLst>
        </pc:grpChg>
        <pc:picChg chg="del">
          <ac:chgData name="Sanders Wang" userId="089d73b8-785c-4012-b931-81c632b6c9c7" providerId="ADAL" clId="{2E8F5F05-628F-4ED3-9C10-5C5A435B0F09}" dt="2021-03-16T20:46:13.836" v="1122" actId="478"/>
          <ac:picMkLst>
            <pc:docMk/>
            <pc:sldMk cId="2354275390" sldId="279"/>
            <ac:picMk id="15" creationId="{FA943734-C632-4BBF-B28F-25A7F1217216}"/>
          </ac:picMkLst>
        </pc:picChg>
        <pc:picChg chg="del">
          <ac:chgData name="Sanders Wang" userId="089d73b8-785c-4012-b931-81c632b6c9c7" providerId="ADAL" clId="{2E8F5F05-628F-4ED3-9C10-5C5A435B0F09}" dt="2021-03-16T19:18:59.749" v="580" actId="478"/>
          <ac:picMkLst>
            <pc:docMk/>
            <pc:sldMk cId="2354275390" sldId="279"/>
            <ac:picMk id="17" creationId="{7321A11C-4579-4D1A-B926-7BEE2DEEF894}"/>
          </ac:picMkLst>
        </pc:picChg>
        <pc:picChg chg="add mod">
          <ac:chgData name="Sanders Wang" userId="089d73b8-785c-4012-b931-81c632b6c9c7" providerId="ADAL" clId="{2E8F5F05-628F-4ED3-9C10-5C5A435B0F09}" dt="2021-03-16T20:49:54.082" v="1163" actId="1035"/>
          <ac:picMkLst>
            <pc:docMk/>
            <pc:sldMk cId="2354275390" sldId="279"/>
            <ac:picMk id="24" creationId="{A0DE6A5C-B883-47B5-A412-2CE829B102CF}"/>
          </ac:picMkLst>
        </pc:picChg>
        <pc:picChg chg="add mod">
          <ac:chgData name="Sanders Wang" userId="089d73b8-785c-4012-b931-81c632b6c9c7" providerId="ADAL" clId="{2E8F5F05-628F-4ED3-9C10-5C5A435B0F09}" dt="2021-03-16T20:41:52.892" v="1070" actId="1076"/>
          <ac:picMkLst>
            <pc:docMk/>
            <pc:sldMk cId="2354275390" sldId="279"/>
            <ac:picMk id="29" creationId="{85D07AA7-B00B-458C-AC9B-D746C5D041A8}"/>
          </ac:picMkLst>
        </pc:picChg>
        <pc:picChg chg="del">
          <ac:chgData name="Sanders Wang" userId="089d73b8-785c-4012-b931-81c632b6c9c7" providerId="ADAL" clId="{2E8F5F05-628F-4ED3-9C10-5C5A435B0F09}" dt="2021-03-16T20:47:04.941" v="1131" actId="478"/>
          <ac:picMkLst>
            <pc:docMk/>
            <pc:sldMk cId="2354275390" sldId="279"/>
            <ac:picMk id="36" creationId="{86F4A31A-3239-4E24-A4C6-69CF4AB54ED0}"/>
          </ac:picMkLst>
        </pc:picChg>
        <pc:picChg chg="add mod">
          <ac:chgData name="Sanders Wang" userId="089d73b8-785c-4012-b931-81c632b6c9c7" providerId="ADAL" clId="{2E8F5F05-628F-4ED3-9C10-5C5A435B0F09}" dt="2021-03-16T20:48:00.091" v="1142" actId="1076"/>
          <ac:picMkLst>
            <pc:docMk/>
            <pc:sldMk cId="2354275390" sldId="279"/>
            <ac:picMk id="44" creationId="{97DA08A9-499E-4E9D-9E63-F8C5E522A7F9}"/>
          </ac:picMkLst>
        </pc:picChg>
        <pc:picChg chg="mod">
          <ac:chgData name="Sanders Wang" userId="089d73b8-785c-4012-b931-81c632b6c9c7" providerId="ADAL" clId="{2E8F5F05-628F-4ED3-9C10-5C5A435B0F09}" dt="2021-03-16T20:50:46.998" v="1172" actId="1076"/>
          <ac:picMkLst>
            <pc:docMk/>
            <pc:sldMk cId="2354275390" sldId="279"/>
            <ac:picMk id="46" creationId="{4C64436C-A114-40A4-8A63-817F56650BFB}"/>
          </ac:picMkLst>
        </pc:picChg>
        <pc:picChg chg="mod ord">
          <ac:chgData name="Sanders Wang" userId="089d73b8-785c-4012-b931-81c632b6c9c7" providerId="ADAL" clId="{2E8F5F05-628F-4ED3-9C10-5C5A435B0F09}" dt="2021-03-16T20:50:07.575" v="1165" actId="1076"/>
          <ac:picMkLst>
            <pc:docMk/>
            <pc:sldMk cId="2354275390" sldId="279"/>
            <ac:picMk id="47" creationId="{09B84A18-3557-4D06-B843-022102022DC1}"/>
          </ac:picMkLst>
        </pc:picChg>
        <pc:picChg chg="del mod">
          <ac:chgData name="Sanders Wang" userId="089d73b8-785c-4012-b931-81c632b6c9c7" providerId="ADAL" clId="{2E8F5F05-628F-4ED3-9C10-5C5A435B0F09}" dt="2021-03-16T20:50:15.067" v="1166" actId="478"/>
          <ac:picMkLst>
            <pc:docMk/>
            <pc:sldMk cId="2354275390" sldId="279"/>
            <ac:picMk id="55" creationId="{6CE1197E-455B-4268-B12E-854E76E7BC1D}"/>
          </ac:picMkLst>
        </pc:picChg>
        <pc:picChg chg="del">
          <ac:chgData name="Sanders Wang" userId="089d73b8-785c-4012-b931-81c632b6c9c7" providerId="ADAL" clId="{2E8F5F05-628F-4ED3-9C10-5C5A435B0F09}" dt="2021-03-16T19:20:19.660" v="587" actId="478"/>
          <ac:picMkLst>
            <pc:docMk/>
            <pc:sldMk cId="2354275390" sldId="279"/>
            <ac:picMk id="57" creationId="{B4F9F376-6811-40BA-9735-ADDF743F0526}"/>
          </ac:picMkLst>
        </pc:picChg>
        <pc:picChg chg="mod">
          <ac:chgData name="Sanders Wang" userId="089d73b8-785c-4012-b931-81c632b6c9c7" providerId="ADAL" clId="{2E8F5F05-628F-4ED3-9C10-5C5A435B0F09}" dt="2021-03-16T20:59:27.401" v="1270" actId="1037"/>
          <ac:picMkLst>
            <pc:docMk/>
            <pc:sldMk cId="2354275390" sldId="279"/>
            <ac:picMk id="78" creationId="{04B68EBB-5940-4DEE-ACAE-D9691274D5A5}"/>
          </ac:picMkLst>
        </pc:picChg>
        <pc:picChg chg="del">
          <ac:chgData name="Sanders Wang" userId="089d73b8-785c-4012-b931-81c632b6c9c7" providerId="ADAL" clId="{2E8F5F05-628F-4ED3-9C10-5C5A435B0F09}" dt="2021-03-16T19:20:19.660" v="587" actId="478"/>
          <ac:picMkLst>
            <pc:docMk/>
            <pc:sldMk cId="2354275390" sldId="279"/>
            <ac:picMk id="111" creationId="{4B64BA09-D32E-4E75-853E-98D2EC613342}"/>
          </ac:picMkLst>
        </pc:picChg>
        <pc:picChg chg="del">
          <ac:chgData name="Sanders Wang" userId="089d73b8-785c-4012-b931-81c632b6c9c7" providerId="ADAL" clId="{2E8F5F05-628F-4ED3-9C10-5C5A435B0F09}" dt="2021-03-16T19:20:19.660" v="587" actId="478"/>
          <ac:picMkLst>
            <pc:docMk/>
            <pc:sldMk cId="2354275390" sldId="279"/>
            <ac:picMk id="119" creationId="{735D680E-E086-4BE7-B86A-6D947BCBDC89}"/>
          </ac:picMkLst>
        </pc:picChg>
        <pc:picChg chg="del">
          <ac:chgData name="Sanders Wang" userId="089d73b8-785c-4012-b931-81c632b6c9c7" providerId="ADAL" clId="{2E8F5F05-628F-4ED3-9C10-5C5A435B0F09}" dt="2021-03-16T19:20:19.660" v="587" actId="478"/>
          <ac:picMkLst>
            <pc:docMk/>
            <pc:sldMk cId="2354275390" sldId="279"/>
            <ac:picMk id="121" creationId="{8208EFD6-20EB-4407-8FBD-0CEF4AC6DFBD}"/>
          </ac:picMkLst>
        </pc:picChg>
        <pc:picChg chg="del">
          <ac:chgData name="Sanders Wang" userId="089d73b8-785c-4012-b931-81c632b6c9c7" providerId="ADAL" clId="{2E8F5F05-628F-4ED3-9C10-5C5A435B0F09}" dt="2021-03-16T19:20:00.871" v="585" actId="478"/>
          <ac:picMkLst>
            <pc:docMk/>
            <pc:sldMk cId="2354275390" sldId="279"/>
            <ac:picMk id="134" creationId="{95ADD059-A136-4E50-91B4-366A2F27D18F}"/>
          </ac:picMkLst>
        </pc:picChg>
        <pc:picChg chg="del">
          <ac:chgData name="Sanders Wang" userId="089d73b8-785c-4012-b931-81c632b6c9c7" providerId="ADAL" clId="{2E8F5F05-628F-4ED3-9C10-5C5A435B0F09}" dt="2021-03-16T19:20:53.224" v="592" actId="478"/>
          <ac:picMkLst>
            <pc:docMk/>
            <pc:sldMk cId="2354275390" sldId="279"/>
            <ac:picMk id="142" creationId="{7A2D13B4-8B9B-4C63-90F1-E35CA0D3F7A4}"/>
          </ac:picMkLst>
        </pc:picChg>
        <pc:picChg chg="del">
          <ac:chgData name="Sanders Wang" userId="089d73b8-785c-4012-b931-81c632b6c9c7" providerId="ADAL" clId="{2E8F5F05-628F-4ED3-9C10-5C5A435B0F09}" dt="2021-03-16T19:20:00.871" v="585" actId="478"/>
          <ac:picMkLst>
            <pc:docMk/>
            <pc:sldMk cId="2354275390" sldId="279"/>
            <ac:picMk id="146" creationId="{B0AAF2DD-BC22-4432-8815-D06B02662780}"/>
          </ac:picMkLst>
        </pc:picChg>
        <pc:picChg chg="add mod">
          <ac:chgData name="Sanders Wang" userId="089d73b8-785c-4012-b931-81c632b6c9c7" providerId="ADAL" clId="{2E8F5F05-628F-4ED3-9C10-5C5A435B0F09}" dt="2021-03-16T20:59:27.401" v="1270" actId="1037"/>
          <ac:picMkLst>
            <pc:docMk/>
            <pc:sldMk cId="2354275390" sldId="279"/>
            <ac:picMk id="151" creationId="{D75E7DCD-004B-4C7F-B1CA-51182F96C2BA}"/>
          </ac:picMkLst>
        </pc:picChg>
        <pc:picChg chg="add mod">
          <ac:chgData name="Sanders Wang" userId="089d73b8-785c-4012-b931-81c632b6c9c7" providerId="ADAL" clId="{2E8F5F05-628F-4ED3-9C10-5C5A435B0F09}" dt="2021-03-16T20:17:35.815" v="901" actId="1036"/>
          <ac:picMkLst>
            <pc:docMk/>
            <pc:sldMk cId="2354275390" sldId="279"/>
            <ac:picMk id="153" creationId="{1791F656-4D23-477F-B029-FC62C6F825C7}"/>
          </ac:picMkLst>
        </pc:picChg>
        <pc:picChg chg="add del mod">
          <ac:chgData name="Sanders Wang" userId="089d73b8-785c-4012-b931-81c632b6c9c7" providerId="ADAL" clId="{2E8F5F05-628F-4ED3-9C10-5C5A435B0F09}" dt="2021-03-16T19:51:09.896" v="690" actId="478"/>
          <ac:picMkLst>
            <pc:docMk/>
            <pc:sldMk cId="2354275390" sldId="279"/>
            <ac:picMk id="154" creationId="{E2DABB32-244D-4436-9559-1F5736F52959}"/>
          </ac:picMkLst>
        </pc:picChg>
        <pc:picChg chg="add del mod">
          <ac:chgData name="Sanders Wang" userId="089d73b8-785c-4012-b931-81c632b6c9c7" providerId="ADAL" clId="{2E8F5F05-628F-4ED3-9C10-5C5A435B0F09}" dt="2021-03-16T19:50:09.778" v="682" actId="478"/>
          <ac:picMkLst>
            <pc:docMk/>
            <pc:sldMk cId="2354275390" sldId="279"/>
            <ac:picMk id="160" creationId="{CF26BA3C-3B46-4F75-A1CB-192A257C3EFE}"/>
          </ac:picMkLst>
        </pc:picChg>
        <pc:picChg chg="add mod ord">
          <ac:chgData name="Sanders Wang" userId="089d73b8-785c-4012-b931-81c632b6c9c7" providerId="ADAL" clId="{2E8F5F05-628F-4ED3-9C10-5C5A435B0F09}" dt="2021-03-16T20:17:30.138" v="897" actId="166"/>
          <ac:picMkLst>
            <pc:docMk/>
            <pc:sldMk cId="2354275390" sldId="279"/>
            <ac:picMk id="161" creationId="{1B8AB8E1-E17C-4A2F-9FFF-CE027468789B}"/>
          </ac:picMkLst>
        </pc:picChg>
        <pc:picChg chg="add mod">
          <ac:chgData name="Sanders Wang" userId="089d73b8-785c-4012-b931-81c632b6c9c7" providerId="ADAL" clId="{2E8F5F05-628F-4ED3-9C10-5C5A435B0F09}" dt="2021-03-16T20:17:03.529" v="881" actId="1036"/>
          <ac:picMkLst>
            <pc:docMk/>
            <pc:sldMk cId="2354275390" sldId="279"/>
            <ac:picMk id="163" creationId="{E3FBC026-5223-4F82-80C2-2226983768FF}"/>
          </ac:picMkLst>
        </pc:picChg>
        <pc:picChg chg="add mod">
          <ac:chgData name="Sanders Wang" userId="089d73b8-785c-4012-b931-81c632b6c9c7" providerId="ADAL" clId="{2E8F5F05-628F-4ED3-9C10-5C5A435B0F09}" dt="2021-03-16T20:17:03.529" v="881" actId="1036"/>
          <ac:picMkLst>
            <pc:docMk/>
            <pc:sldMk cId="2354275390" sldId="279"/>
            <ac:picMk id="164" creationId="{9D972CB5-E13F-4FF4-949D-D76987047E7E}"/>
          </ac:picMkLst>
        </pc:picChg>
        <pc:picChg chg="add mod">
          <ac:chgData name="Sanders Wang" userId="089d73b8-785c-4012-b931-81c632b6c9c7" providerId="ADAL" clId="{2E8F5F05-628F-4ED3-9C10-5C5A435B0F09}" dt="2021-03-16T20:17:35.815" v="901" actId="1036"/>
          <ac:picMkLst>
            <pc:docMk/>
            <pc:sldMk cId="2354275390" sldId="279"/>
            <ac:picMk id="165" creationId="{2DF23C83-70E7-4CB9-ABE4-446F2EE68AC0}"/>
          </ac:picMkLst>
        </pc:picChg>
        <pc:picChg chg="add del mod">
          <ac:chgData name="Sanders Wang" userId="089d73b8-785c-4012-b931-81c632b6c9c7" providerId="ADAL" clId="{2E8F5F05-628F-4ED3-9C10-5C5A435B0F09}" dt="2021-03-16T19:52:17.989" v="694" actId="478"/>
          <ac:picMkLst>
            <pc:docMk/>
            <pc:sldMk cId="2354275390" sldId="279"/>
            <ac:picMk id="166" creationId="{50BBCB04-4D6A-4B9A-8B90-E7062DF8FD36}"/>
          </ac:picMkLst>
        </pc:picChg>
        <pc:picChg chg="del">
          <ac:chgData name="Sanders Wang" userId="089d73b8-785c-4012-b931-81c632b6c9c7" providerId="ADAL" clId="{2E8F5F05-628F-4ED3-9C10-5C5A435B0F09}" dt="2021-03-16T19:20:00.871" v="585" actId="478"/>
          <ac:picMkLst>
            <pc:docMk/>
            <pc:sldMk cId="2354275390" sldId="279"/>
            <ac:picMk id="167" creationId="{21A45DAC-B75E-48BC-B03F-36D13472961A}"/>
          </ac:picMkLst>
        </pc:picChg>
        <pc:picChg chg="del">
          <ac:chgData name="Sanders Wang" userId="089d73b8-785c-4012-b931-81c632b6c9c7" providerId="ADAL" clId="{2E8F5F05-628F-4ED3-9C10-5C5A435B0F09}" dt="2021-03-16T19:20:00.871" v="585" actId="478"/>
          <ac:picMkLst>
            <pc:docMk/>
            <pc:sldMk cId="2354275390" sldId="279"/>
            <ac:picMk id="169" creationId="{A192B6A1-97C3-4E91-9FF3-C6F1DDDE7830}"/>
          </ac:picMkLst>
        </pc:picChg>
        <pc:picChg chg="add mod ord">
          <ac:chgData name="Sanders Wang" userId="089d73b8-785c-4012-b931-81c632b6c9c7" providerId="ADAL" clId="{2E8F5F05-628F-4ED3-9C10-5C5A435B0F09}" dt="2021-03-16T20:17:22.287" v="896" actId="171"/>
          <ac:picMkLst>
            <pc:docMk/>
            <pc:sldMk cId="2354275390" sldId="279"/>
            <ac:picMk id="171" creationId="{A17EE6A4-DBDF-435E-AAF4-4D115F603E7B}"/>
          </ac:picMkLst>
        </pc:picChg>
        <pc:picChg chg="add del mod">
          <ac:chgData name="Sanders Wang" userId="089d73b8-785c-4012-b931-81c632b6c9c7" providerId="ADAL" clId="{2E8F5F05-628F-4ED3-9C10-5C5A435B0F09}" dt="2021-03-16T19:54:34.560" v="724" actId="478"/>
          <ac:picMkLst>
            <pc:docMk/>
            <pc:sldMk cId="2354275390" sldId="279"/>
            <ac:picMk id="173" creationId="{286C1C5B-65F2-404A-90B3-0CD291BD1C01}"/>
          </ac:picMkLst>
        </pc:picChg>
        <pc:picChg chg="del">
          <ac:chgData name="Sanders Wang" userId="089d73b8-785c-4012-b931-81c632b6c9c7" providerId="ADAL" clId="{2E8F5F05-628F-4ED3-9C10-5C5A435B0F09}" dt="2021-03-16T19:20:00.871" v="585" actId="478"/>
          <ac:picMkLst>
            <pc:docMk/>
            <pc:sldMk cId="2354275390" sldId="279"/>
            <ac:picMk id="178" creationId="{E9E357FA-64E1-412A-A031-99BD41C9EEC4}"/>
          </ac:picMkLst>
        </pc:picChg>
        <pc:picChg chg="add mod">
          <ac:chgData name="Sanders Wang" userId="089d73b8-785c-4012-b931-81c632b6c9c7" providerId="ADAL" clId="{2E8F5F05-628F-4ED3-9C10-5C5A435B0F09}" dt="2021-03-16T20:17:54.041" v="903" actId="1076"/>
          <ac:picMkLst>
            <pc:docMk/>
            <pc:sldMk cId="2354275390" sldId="279"/>
            <ac:picMk id="179" creationId="{76465ACE-098E-48BE-9D76-E11E2817A847}"/>
          </ac:picMkLst>
        </pc:picChg>
        <pc:picChg chg="add mod">
          <ac:chgData name="Sanders Wang" userId="089d73b8-785c-4012-b931-81c632b6c9c7" providerId="ADAL" clId="{2E8F5F05-628F-4ED3-9C10-5C5A435B0F09}" dt="2021-03-16T20:17:54.041" v="903" actId="1076"/>
          <ac:picMkLst>
            <pc:docMk/>
            <pc:sldMk cId="2354275390" sldId="279"/>
            <ac:picMk id="180" creationId="{E1FAE5E1-D0D9-463F-8499-457434205B26}"/>
          </ac:picMkLst>
        </pc:picChg>
        <pc:picChg chg="add mod">
          <ac:chgData name="Sanders Wang" userId="089d73b8-785c-4012-b931-81c632b6c9c7" providerId="ADAL" clId="{2E8F5F05-628F-4ED3-9C10-5C5A435B0F09}" dt="2021-03-16T20:17:54.041" v="903" actId="1076"/>
          <ac:picMkLst>
            <pc:docMk/>
            <pc:sldMk cId="2354275390" sldId="279"/>
            <ac:picMk id="182" creationId="{10FF09A6-6C33-452D-88D0-128B96DB184F}"/>
          </ac:picMkLst>
        </pc:picChg>
        <pc:picChg chg="add mod">
          <ac:chgData name="Sanders Wang" userId="089d73b8-785c-4012-b931-81c632b6c9c7" providerId="ADAL" clId="{2E8F5F05-628F-4ED3-9C10-5C5A435B0F09}" dt="2021-03-16T20:17:54.041" v="903" actId="1076"/>
          <ac:picMkLst>
            <pc:docMk/>
            <pc:sldMk cId="2354275390" sldId="279"/>
            <ac:picMk id="183" creationId="{49238E74-91F1-4B02-9E31-D6368A5CF57E}"/>
          </ac:picMkLst>
        </pc:picChg>
        <pc:picChg chg="add mod">
          <ac:chgData name="Sanders Wang" userId="089d73b8-785c-4012-b931-81c632b6c9c7" providerId="ADAL" clId="{2E8F5F05-628F-4ED3-9C10-5C5A435B0F09}" dt="2021-03-16T20:17:54.041" v="903" actId="1076"/>
          <ac:picMkLst>
            <pc:docMk/>
            <pc:sldMk cId="2354275390" sldId="279"/>
            <ac:picMk id="188" creationId="{7161FDE6-671B-4F2B-8EA9-F0AE0B21A8A3}"/>
          </ac:picMkLst>
        </pc:picChg>
        <pc:picChg chg="add mod">
          <ac:chgData name="Sanders Wang" userId="089d73b8-785c-4012-b931-81c632b6c9c7" providerId="ADAL" clId="{2E8F5F05-628F-4ED3-9C10-5C5A435B0F09}" dt="2021-03-16T20:17:54.041" v="903" actId="1076"/>
          <ac:picMkLst>
            <pc:docMk/>
            <pc:sldMk cId="2354275390" sldId="279"/>
            <ac:picMk id="189" creationId="{1D4ED020-46B2-4DC2-AB52-ACD93AC168B7}"/>
          </ac:picMkLst>
        </pc:picChg>
        <pc:picChg chg="add mod">
          <ac:chgData name="Sanders Wang" userId="089d73b8-785c-4012-b931-81c632b6c9c7" providerId="ADAL" clId="{2E8F5F05-628F-4ED3-9C10-5C5A435B0F09}" dt="2021-03-16T20:17:54.041" v="903" actId="1076"/>
          <ac:picMkLst>
            <pc:docMk/>
            <pc:sldMk cId="2354275390" sldId="279"/>
            <ac:picMk id="190" creationId="{58CE92A8-CBA8-4E1E-82C0-9D74A033D58B}"/>
          </ac:picMkLst>
        </pc:picChg>
        <pc:picChg chg="del">
          <ac:chgData name="Sanders Wang" userId="089d73b8-785c-4012-b931-81c632b6c9c7" providerId="ADAL" clId="{2E8F5F05-628F-4ED3-9C10-5C5A435B0F09}" dt="2021-03-16T19:20:00.871" v="585" actId="478"/>
          <ac:picMkLst>
            <pc:docMk/>
            <pc:sldMk cId="2354275390" sldId="279"/>
            <ac:picMk id="192" creationId="{841412C0-1F9D-4ECE-B4D7-7B80CC002361}"/>
          </ac:picMkLst>
        </pc:picChg>
        <pc:picChg chg="add mod">
          <ac:chgData name="Sanders Wang" userId="089d73b8-785c-4012-b931-81c632b6c9c7" providerId="ADAL" clId="{2E8F5F05-628F-4ED3-9C10-5C5A435B0F09}" dt="2021-03-16T20:08:44.653" v="814" actId="1076"/>
          <ac:picMkLst>
            <pc:docMk/>
            <pc:sldMk cId="2354275390" sldId="279"/>
            <ac:picMk id="195" creationId="{EBF874A8-50BA-4C9A-ACB0-CC58FA03E648}"/>
          </ac:picMkLst>
        </pc:picChg>
        <pc:picChg chg="del">
          <ac:chgData name="Sanders Wang" userId="089d73b8-785c-4012-b931-81c632b6c9c7" providerId="ADAL" clId="{2E8F5F05-628F-4ED3-9C10-5C5A435B0F09}" dt="2021-03-16T19:20:00.871" v="585" actId="478"/>
          <ac:picMkLst>
            <pc:docMk/>
            <pc:sldMk cId="2354275390" sldId="279"/>
            <ac:picMk id="200" creationId="{9399A115-B3E1-4FE6-87EF-C990E2B1A5D0}"/>
          </ac:picMkLst>
        </pc:picChg>
        <pc:picChg chg="add mod">
          <ac:chgData name="Sanders Wang" userId="089d73b8-785c-4012-b931-81c632b6c9c7" providerId="ADAL" clId="{2E8F5F05-628F-4ED3-9C10-5C5A435B0F09}" dt="2021-03-16T20:49:54.082" v="1163" actId="1035"/>
          <ac:picMkLst>
            <pc:docMk/>
            <pc:sldMk cId="2354275390" sldId="279"/>
            <ac:picMk id="209" creationId="{AE196504-A2D4-45E1-A73B-5CB9FB44D33C}"/>
          </ac:picMkLst>
        </pc:picChg>
        <pc:picChg chg="del">
          <ac:chgData name="Sanders Wang" userId="089d73b8-785c-4012-b931-81c632b6c9c7" providerId="ADAL" clId="{2E8F5F05-628F-4ED3-9C10-5C5A435B0F09}" dt="2021-03-16T19:20:00.871" v="585" actId="478"/>
          <ac:picMkLst>
            <pc:docMk/>
            <pc:sldMk cId="2354275390" sldId="279"/>
            <ac:picMk id="211" creationId="{CFA0BB89-A366-4C76-A6F0-F8F329959832}"/>
          </ac:picMkLst>
        </pc:picChg>
        <pc:picChg chg="add mod">
          <ac:chgData name="Sanders Wang" userId="089d73b8-785c-4012-b931-81c632b6c9c7" providerId="ADAL" clId="{2E8F5F05-628F-4ED3-9C10-5C5A435B0F09}" dt="2021-03-16T20:49:54.082" v="1163" actId="1035"/>
          <ac:picMkLst>
            <pc:docMk/>
            <pc:sldMk cId="2354275390" sldId="279"/>
            <ac:picMk id="213" creationId="{CFC99597-30F2-448D-A980-101583F22802}"/>
          </ac:picMkLst>
        </pc:picChg>
        <pc:picChg chg="del">
          <ac:chgData name="Sanders Wang" userId="089d73b8-785c-4012-b931-81c632b6c9c7" providerId="ADAL" clId="{2E8F5F05-628F-4ED3-9C10-5C5A435B0F09}" dt="2021-03-16T19:20:00.871" v="585" actId="478"/>
          <ac:picMkLst>
            <pc:docMk/>
            <pc:sldMk cId="2354275390" sldId="279"/>
            <ac:picMk id="216" creationId="{34B64766-1CB1-4A74-9A2D-AABD035B8327}"/>
          </ac:picMkLst>
        </pc:picChg>
        <pc:picChg chg="add mod">
          <ac:chgData name="Sanders Wang" userId="089d73b8-785c-4012-b931-81c632b6c9c7" providerId="ADAL" clId="{2E8F5F05-628F-4ED3-9C10-5C5A435B0F09}" dt="2021-03-16T20:49:54.082" v="1163" actId="1035"/>
          <ac:picMkLst>
            <pc:docMk/>
            <pc:sldMk cId="2354275390" sldId="279"/>
            <ac:picMk id="219" creationId="{0ED592D2-3047-4721-8E78-C70F2CC562D1}"/>
          </ac:picMkLst>
        </pc:picChg>
        <pc:picChg chg="add mod">
          <ac:chgData name="Sanders Wang" userId="089d73b8-785c-4012-b931-81c632b6c9c7" providerId="ADAL" clId="{2E8F5F05-628F-4ED3-9C10-5C5A435B0F09}" dt="2021-03-16T20:59:27.401" v="1270" actId="1037"/>
          <ac:picMkLst>
            <pc:docMk/>
            <pc:sldMk cId="2354275390" sldId="279"/>
            <ac:picMk id="222" creationId="{43009173-CE33-4F79-9CEA-5295F6E49241}"/>
          </ac:picMkLst>
        </pc:picChg>
        <pc:picChg chg="add mod">
          <ac:chgData name="Sanders Wang" userId="089d73b8-785c-4012-b931-81c632b6c9c7" providerId="ADAL" clId="{2E8F5F05-628F-4ED3-9C10-5C5A435B0F09}" dt="2021-03-16T20:39:14.963" v="1049" actId="571"/>
          <ac:picMkLst>
            <pc:docMk/>
            <pc:sldMk cId="2354275390" sldId="279"/>
            <ac:picMk id="227" creationId="{C3C132ED-A83A-4158-A650-BA509B0C923A}"/>
          </ac:picMkLst>
        </pc:picChg>
        <pc:picChg chg="mod">
          <ac:chgData name="Sanders Wang" userId="089d73b8-785c-4012-b931-81c632b6c9c7" providerId="ADAL" clId="{2E8F5F05-628F-4ED3-9C10-5C5A435B0F09}" dt="2021-03-16T20:50:40.770" v="1171" actId="1076"/>
          <ac:picMkLst>
            <pc:docMk/>
            <pc:sldMk cId="2354275390" sldId="279"/>
            <ac:picMk id="233" creationId="{B29D0725-C907-4E5B-A72A-7B3DD34ADAFD}"/>
          </ac:picMkLst>
        </pc:picChg>
        <pc:picChg chg="del">
          <ac:chgData name="Sanders Wang" userId="089d73b8-785c-4012-b931-81c632b6c9c7" providerId="ADAL" clId="{2E8F5F05-628F-4ED3-9C10-5C5A435B0F09}" dt="2021-03-16T19:18:59.749" v="580" actId="478"/>
          <ac:picMkLst>
            <pc:docMk/>
            <pc:sldMk cId="2354275390" sldId="279"/>
            <ac:picMk id="238" creationId="{86428C54-31B2-4DB0-832D-D2CC8282BB84}"/>
          </ac:picMkLst>
        </pc:picChg>
        <pc:picChg chg="del">
          <ac:chgData name="Sanders Wang" userId="089d73b8-785c-4012-b931-81c632b6c9c7" providerId="ADAL" clId="{2E8F5F05-628F-4ED3-9C10-5C5A435B0F09}" dt="2021-03-16T19:18:59.749" v="580" actId="478"/>
          <ac:picMkLst>
            <pc:docMk/>
            <pc:sldMk cId="2354275390" sldId="279"/>
            <ac:picMk id="239" creationId="{8A52F475-400E-411A-8A7D-A2C09480D83D}"/>
          </ac:picMkLst>
        </pc:picChg>
        <pc:picChg chg="del">
          <ac:chgData name="Sanders Wang" userId="089d73b8-785c-4012-b931-81c632b6c9c7" providerId="ADAL" clId="{2E8F5F05-628F-4ED3-9C10-5C5A435B0F09}" dt="2021-03-16T19:18:59.749" v="580" actId="478"/>
          <ac:picMkLst>
            <pc:docMk/>
            <pc:sldMk cId="2354275390" sldId="279"/>
            <ac:picMk id="241" creationId="{6E617452-E5DF-49F3-8EE8-02020718E251}"/>
          </ac:picMkLst>
        </pc:picChg>
        <pc:picChg chg="del">
          <ac:chgData name="Sanders Wang" userId="089d73b8-785c-4012-b931-81c632b6c9c7" providerId="ADAL" clId="{2E8F5F05-628F-4ED3-9C10-5C5A435B0F09}" dt="2021-03-16T19:18:59.749" v="580" actId="478"/>
          <ac:picMkLst>
            <pc:docMk/>
            <pc:sldMk cId="2354275390" sldId="279"/>
            <ac:picMk id="243" creationId="{AACB1B9B-67F6-48D1-8BB8-F478DCEB7A8D}"/>
          </ac:picMkLst>
        </pc:picChg>
        <pc:picChg chg="add mod">
          <ac:chgData name="Sanders Wang" userId="089d73b8-785c-4012-b931-81c632b6c9c7" providerId="ADAL" clId="{2E8F5F05-628F-4ED3-9C10-5C5A435B0F09}" dt="2021-03-16T20:42:12.712" v="1073" actId="1076"/>
          <ac:picMkLst>
            <pc:docMk/>
            <pc:sldMk cId="2354275390" sldId="279"/>
            <ac:picMk id="249" creationId="{41EC7E70-8DD1-4696-9545-6CBA4557DCC8}"/>
          </ac:picMkLst>
        </pc:picChg>
        <pc:picChg chg="del">
          <ac:chgData name="Sanders Wang" userId="089d73b8-785c-4012-b931-81c632b6c9c7" providerId="ADAL" clId="{2E8F5F05-628F-4ED3-9C10-5C5A435B0F09}" dt="2021-03-16T19:18:59.749" v="580" actId="478"/>
          <ac:picMkLst>
            <pc:docMk/>
            <pc:sldMk cId="2354275390" sldId="279"/>
            <ac:picMk id="251" creationId="{9C70A7B8-6FDD-4527-B077-B0742D4DA9D1}"/>
          </ac:picMkLst>
        </pc:picChg>
        <pc:picChg chg="del">
          <ac:chgData name="Sanders Wang" userId="089d73b8-785c-4012-b931-81c632b6c9c7" providerId="ADAL" clId="{2E8F5F05-628F-4ED3-9C10-5C5A435B0F09}" dt="2021-03-16T19:18:59.749" v="580" actId="478"/>
          <ac:picMkLst>
            <pc:docMk/>
            <pc:sldMk cId="2354275390" sldId="279"/>
            <ac:picMk id="261" creationId="{EA5DD033-53CE-4BDE-A3F5-E7B938B17A73}"/>
          </ac:picMkLst>
        </pc:picChg>
        <pc:picChg chg="del">
          <ac:chgData name="Sanders Wang" userId="089d73b8-785c-4012-b931-81c632b6c9c7" providerId="ADAL" clId="{2E8F5F05-628F-4ED3-9C10-5C5A435B0F09}" dt="2021-03-16T19:18:59.749" v="580" actId="478"/>
          <ac:picMkLst>
            <pc:docMk/>
            <pc:sldMk cId="2354275390" sldId="279"/>
            <ac:picMk id="265" creationId="{EE0FE72E-C869-423D-8DBC-A54BB5390D7F}"/>
          </ac:picMkLst>
        </pc:picChg>
        <pc:picChg chg="add del mod">
          <ac:chgData name="Sanders Wang" userId="089d73b8-785c-4012-b931-81c632b6c9c7" providerId="ADAL" clId="{2E8F5F05-628F-4ED3-9C10-5C5A435B0F09}" dt="2021-03-16T20:56:43.300" v="1209" actId="478"/>
          <ac:picMkLst>
            <pc:docMk/>
            <pc:sldMk cId="2354275390" sldId="279"/>
            <ac:picMk id="266" creationId="{7CF88C8D-3CFA-4BDB-B863-9B1B34C5DB27}"/>
          </ac:picMkLst>
        </pc:picChg>
        <pc:picChg chg="del">
          <ac:chgData name="Sanders Wang" userId="089d73b8-785c-4012-b931-81c632b6c9c7" providerId="ADAL" clId="{2E8F5F05-628F-4ED3-9C10-5C5A435B0F09}" dt="2021-03-16T19:18:59.749" v="580" actId="478"/>
          <ac:picMkLst>
            <pc:docMk/>
            <pc:sldMk cId="2354275390" sldId="279"/>
            <ac:picMk id="267" creationId="{7FC04FC2-0CCB-4D2C-AE39-FE85C62B0DE0}"/>
          </ac:picMkLst>
        </pc:picChg>
        <pc:picChg chg="add mod">
          <ac:chgData name="Sanders Wang" userId="089d73b8-785c-4012-b931-81c632b6c9c7" providerId="ADAL" clId="{2E8F5F05-628F-4ED3-9C10-5C5A435B0F09}" dt="2021-03-16T20:57:33.814" v="1210" actId="571"/>
          <ac:picMkLst>
            <pc:docMk/>
            <pc:sldMk cId="2354275390" sldId="279"/>
            <ac:picMk id="269" creationId="{B67CC789-46DD-470B-BD83-DC46198D4CEC}"/>
          </ac:picMkLst>
        </pc:picChg>
        <pc:picChg chg="add mod">
          <ac:chgData name="Sanders Wang" userId="089d73b8-785c-4012-b931-81c632b6c9c7" providerId="ADAL" clId="{2E8F5F05-628F-4ED3-9C10-5C5A435B0F09}" dt="2021-03-16T20:57:40.503" v="1211" actId="571"/>
          <ac:picMkLst>
            <pc:docMk/>
            <pc:sldMk cId="2354275390" sldId="279"/>
            <ac:picMk id="270" creationId="{D64C6E48-8420-4048-9C87-C2C506C51FCE}"/>
          </ac:picMkLst>
        </pc:picChg>
        <pc:cxnChg chg="add mod">
          <ac:chgData name="Sanders Wang" userId="089d73b8-785c-4012-b931-81c632b6c9c7" providerId="ADAL" clId="{2E8F5F05-628F-4ED3-9C10-5C5A435B0F09}" dt="2021-03-16T20:15:38.398" v="864" actId="692"/>
          <ac:cxnSpMkLst>
            <pc:docMk/>
            <pc:sldMk cId="2354275390" sldId="279"/>
            <ac:cxnSpMk id="10" creationId="{DCA9C3EF-17E8-4D25-8B51-45313B0552C7}"/>
          </ac:cxnSpMkLst>
        </pc:cxnChg>
        <pc:cxnChg chg="mod">
          <ac:chgData name="Sanders Wang" userId="089d73b8-785c-4012-b931-81c632b6c9c7" providerId="ADAL" clId="{2E8F5F05-628F-4ED3-9C10-5C5A435B0F09}" dt="2021-03-16T19:50:48.581" v="687" actId="14100"/>
          <ac:cxnSpMkLst>
            <pc:docMk/>
            <pc:sldMk cId="2354275390" sldId="279"/>
            <ac:cxnSpMk id="43" creationId="{2DCD7A28-4B70-47A5-807A-CDF674D7B488}"/>
          </ac:cxnSpMkLst>
        </pc:cxnChg>
        <pc:cxnChg chg="del mod">
          <ac:chgData name="Sanders Wang" userId="089d73b8-785c-4012-b931-81c632b6c9c7" providerId="ADAL" clId="{2E8F5F05-628F-4ED3-9C10-5C5A435B0F09}" dt="2021-03-16T20:50:21.570" v="1167" actId="478"/>
          <ac:cxnSpMkLst>
            <pc:docMk/>
            <pc:sldMk cId="2354275390" sldId="279"/>
            <ac:cxnSpMk id="49" creationId="{D3186B3F-8916-42AF-90D3-315B6457F3CB}"/>
          </ac:cxnSpMkLst>
        </pc:cxnChg>
        <pc:cxnChg chg="mod">
          <ac:chgData name="Sanders Wang" userId="089d73b8-785c-4012-b931-81c632b6c9c7" providerId="ADAL" clId="{2E8F5F05-628F-4ED3-9C10-5C5A435B0F09}" dt="2021-03-16T20:51:23.708" v="1179" actId="14100"/>
          <ac:cxnSpMkLst>
            <pc:docMk/>
            <pc:sldMk cId="2354275390" sldId="279"/>
            <ac:cxnSpMk id="59" creationId="{D38FBB92-7FDC-4E6C-A43A-D22248CAA092}"/>
          </ac:cxnSpMkLst>
        </pc:cxnChg>
        <pc:cxnChg chg="mod">
          <ac:chgData name="Sanders Wang" userId="089d73b8-785c-4012-b931-81c632b6c9c7" providerId="ADAL" clId="{2E8F5F05-628F-4ED3-9C10-5C5A435B0F09}" dt="2021-03-16T19:20:39.422" v="590" actId="14100"/>
          <ac:cxnSpMkLst>
            <pc:docMk/>
            <pc:sldMk cId="2354275390" sldId="279"/>
            <ac:cxnSpMk id="61" creationId="{8F392147-BD71-4873-8E28-E1EDF467438B}"/>
          </ac:cxnSpMkLst>
        </pc:cxnChg>
        <pc:cxnChg chg="del">
          <ac:chgData name="Sanders Wang" userId="089d73b8-785c-4012-b931-81c632b6c9c7" providerId="ADAL" clId="{2E8F5F05-628F-4ED3-9C10-5C5A435B0F09}" dt="2021-03-16T20:53:56.546" v="1196" actId="478"/>
          <ac:cxnSpMkLst>
            <pc:docMk/>
            <pc:sldMk cId="2354275390" sldId="279"/>
            <ac:cxnSpMk id="62" creationId="{E58F6CE3-B79C-4258-8017-EC42EA4D80C3}"/>
          </ac:cxnSpMkLst>
        </pc:cxnChg>
        <pc:cxnChg chg="del">
          <ac:chgData name="Sanders Wang" userId="089d73b8-785c-4012-b931-81c632b6c9c7" providerId="ADAL" clId="{2E8F5F05-628F-4ED3-9C10-5C5A435B0F09}" dt="2021-03-16T19:20:46.277" v="591" actId="478"/>
          <ac:cxnSpMkLst>
            <pc:docMk/>
            <pc:sldMk cId="2354275390" sldId="279"/>
            <ac:cxnSpMk id="73" creationId="{464A068A-EAE7-46B3-B02A-17A9AE87471E}"/>
          </ac:cxnSpMkLst>
        </pc:cxnChg>
        <pc:cxnChg chg="del">
          <ac:chgData name="Sanders Wang" userId="089d73b8-785c-4012-b931-81c632b6c9c7" providerId="ADAL" clId="{2E8F5F05-628F-4ED3-9C10-5C5A435B0F09}" dt="2021-03-16T19:20:19.660" v="587" actId="478"/>
          <ac:cxnSpMkLst>
            <pc:docMk/>
            <pc:sldMk cId="2354275390" sldId="279"/>
            <ac:cxnSpMk id="95" creationId="{83134942-56B3-410F-97CD-E0AA338CEFCB}"/>
          </ac:cxnSpMkLst>
        </pc:cxnChg>
        <pc:cxnChg chg="del mod">
          <ac:chgData name="Sanders Wang" userId="089d73b8-785c-4012-b931-81c632b6c9c7" providerId="ADAL" clId="{2E8F5F05-628F-4ED3-9C10-5C5A435B0F09}" dt="2021-03-16T19:50:59.375" v="689" actId="478"/>
          <ac:cxnSpMkLst>
            <pc:docMk/>
            <pc:sldMk cId="2354275390" sldId="279"/>
            <ac:cxnSpMk id="100" creationId="{E3ED8793-BF9D-436C-A1B6-4D2E54C1BA62}"/>
          </ac:cxnSpMkLst>
        </pc:cxnChg>
        <pc:cxnChg chg="del mod">
          <ac:chgData name="Sanders Wang" userId="089d73b8-785c-4012-b931-81c632b6c9c7" providerId="ADAL" clId="{2E8F5F05-628F-4ED3-9C10-5C5A435B0F09}" dt="2021-03-16T19:20:53.224" v="592" actId="478"/>
          <ac:cxnSpMkLst>
            <pc:docMk/>
            <pc:sldMk cId="2354275390" sldId="279"/>
            <ac:cxnSpMk id="109" creationId="{DC1A9B5F-40E5-4668-8C86-EEBFC5DC7493}"/>
          </ac:cxnSpMkLst>
        </pc:cxnChg>
        <pc:cxnChg chg="del mod">
          <ac:chgData name="Sanders Wang" userId="089d73b8-785c-4012-b931-81c632b6c9c7" providerId="ADAL" clId="{2E8F5F05-628F-4ED3-9C10-5C5A435B0F09}" dt="2021-03-16T19:20:19.660" v="587" actId="478"/>
          <ac:cxnSpMkLst>
            <pc:docMk/>
            <pc:sldMk cId="2354275390" sldId="279"/>
            <ac:cxnSpMk id="125" creationId="{5EDA92BA-DDB3-4B88-AC41-A63199B0DD26}"/>
          </ac:cxnSpMkLst>
        </pc:cxnChg>
        <pc:cxnChg chg="del">
          <ac:chgData name="Sanders Wang" userId="089d73b8-785c-4012-b931-81c632b6c9c7" providerId="ADAL" clId="{2E8F5F05-628F-4ED3-9C10-5C5A435B0F09}" dt="2021-03-16T19:20:00.871" v="585" actId="478"/>
          <ac:cxnSpMkLst>
            <pc:docMk/>
            <pc:sldMk cId="2354275390" sldId="279"/>
            <ac:cxnSpMk id="130" creationId="{5F76AD3E-4579-4A7C-940D-E0E1112F04CC}"/>
          </ac:cxnSpMkLst>
        </pc:cxnChg>
        <pc:cxnChg chg="del">
          <ac:chgData name="Sanders Wang" userId="089d73b8-785c-4012-b931-81c632b6c9c7" providerId="ADAL" clId="{2E8F5F05-628F-4ED3-9C10-5C5A435B0F09}" dt="2021-03-16T19:20:00.871" v="585" actId="478"/>
          <ac:cxnSpMkLst>
            <pc:docMk/>
            <pc:sldMk cId="2354275390" sldId="279"/>
            <ac:cxnSpMk id="133" creationId="{44278722-3FFC-41AA-91B4-204E15EE3746}"/>
          </ac:cxnSpMkLst>
        </pc:cxnChg>
        <pc:cxnChg chg="del">
          <ac:chgData name="Sanders Wang" userId="089d73b8-785c-4012-b931-81c632b6c9c7" providerId="ADAL" clId="{2E8F5F05-628F-4ED3-9C10-5C5A435B0F09}" dt="2021-03-16T19:20:00.871" v="585" actId="478"/>
          <ac:cxnSpMkLst>
            <pc:docMk/>
            <pc:sldMk cId="2354275390" sldId="279"/>
            <ac:cxnSpMk id="136" creationId="{85DACA3D-B135-40EA-8EF7-422451ECC4EE}"/>
          </ac:cxnSpMkLst>
        </pc:cxnChg>
        <pc:cxnChg chg="del">
          <ac:chgData name="Sanders Wang" userId="089d73b8-785c-4012-b931-81c632b6c9c7" providerId="ADAL" clId="{2E8F5F05-628F-4ED3-9C10-5C5A435B0F09}" dt="2021-03-16T19:20:53.224" v="592" actId="478"/>
          <ac:cxnSpMkLst>
            <pc:docMk/>
            <pc:sldMk cId="2354275390" sldId="279"/>
            <ac:cxnSpMk id="144" creationId="{FC4DF871-69C0-4AB2-A88B-0ACE0D4F3BB9}"/>
          </ac:cxnSpMkLst>
        </pc:cxnChg>
        <pc:cxnChg chg="del">
          <ac:chgData name="Sanders Wang" userId="089d73b8-785c-4012-b931-81c632b6c9c7" providerId="ADAL" clId="{2E8F5F05-628F-4ED3-9C10-5C5A435B0F09}" dt="2021-03-16T19:20:00.871" v="585" actId="478"/>
          <ac:cxnSpMkLst>
            <pc:docMk/>
            <pc:sldMk cId="2354275390" sldId="279"/>
            <ac:cxnSpMk id="147" creationId="{3ECF1AD9-F71E-4648-ADD8-47BE9CA5C023}"/>
          </ac:cxnSpMkLst>
        </pc:cxnChg>
        <pc:cxnChg chg="del">
          <ac:chgData name="Sanders Wang" userId="089d73b8-785c-4012-b931-81c632b6c9c7" providerId="ADAL" clId="{2E8F5F05-628F-4ED3-9C10-5C5A435B0F09}" dt="2021-03-16T19:20:00.871" v="585" actId="478"/>
          <ac:cxnSpMkLst>
            <pc:docMk/>
            <pc:sldMk cId="2354275390" sldId="279"/>
            <ac:cxnSpMk id="150" creationId="{6FEA2A4E-2DE0-4AA5-AA16-055561CED54C}"/>
          </ac:cxnSpMkLst>
        </pc:cxnChg>
        <pc:cxnChg chg="del mod">
          <ac:chgData name="Sanders Wang" userId="089d73b8-785c-4012-b931-81c632b6c9c7" providerId="ADAL" clId="{2E8F5F05-628F-4ED3-9C10-5C5A435B0F09}" dt="2021-03-16T19:20:00.871" v="585" actId="478"/>
          <ac:cxnSpMkLst>
            <pc:docMk/>
            <pc:sldMk cId="2354275390" sldId="279"/>
            <ac:cxnSpMk id="162" creationId="{C7CD194B-7B4C-4AD8-9E19-663339658E63}"/>
          </ac:cxnSpMkLst>
        </pc:cxnChg>
        <pc:cxnChg chg="del mod">
          <ac:chgData name="Sanders Wang" userId="089d73b8-785c-4012-b931-81c632b6c9c7" providerId="ADAL" clId="{2E8F5F05-628F-4ED3-9C10-5C5A435B0F09}" dt="2021-03-16T19:20:00.871" v="585" actId="478"/>
          <ac:cxnSpMkLst>
            <pc:docMk/>
            <pc:sldMk cId="2354275390" sldId="279"/>
            <ac:cxnSpMk id="172" creationId="{1CCAA3A9-A682-47DE-B942-07EBF910F468}"/>
          </ac:cxnSpMkLst>
        </pc:cxnChg>
        <pc:cxnChg chg="del mod">
          <ac:chgData name="Sanders Wang" userId="089d73b8-785c-4012-b931-81c632b6c9c7" providerId="ADAL" clId="{2E8F5F05-628F-4ED3-9C10-5C5A435B0F09}" dt="2021-03-16T19:20:00.871" v="585" actId="478"/>
          <ac:cxnSpMkLst>
            <pc:docMk/>
            <pc:sldMk cId="2354275390" sldId="279"/>
            <ac:cxnSpMk id="176" creationId="{E70A5C1A-C28E-42E9-8863-D77713A3E62B}"/>
          </ac:cxnSpMkLst>
        </pc:cxnChg>
        <pc:cxnChg chg="del mod">
          <ac:chgData name="Sanders Wang" userId="089d73b8-785c-4012-b931-81c632b6c9c7" providerId="ADAL" clId="{2E8F5F05-628F-4ED3-9C10-5C5A435B0F09}" dt="2021-03-16T19:20:00.871" v="585" actId="478"/>
          <ac:cxnSpMkLst>
            <pc:docMk/>
            <pc:sldMk cId="2354275390" sldId="279"/>
            <ac:cxnSpMk id="181" creationId="{34FB5A82-8557-4D36-A868-D9B2C3F2FD3E}"/>
          </ac:cxnSpMkLst>
        </pc:cxnChg>
        <pc:cxnChg chg="del mod">
          <ac:chgData name="Sanders Wang" userId="089d73b8-785c-4012-b931-81c632b6c9c7" providerId="ADAL" clId="{2E8F5F05-628F-4ED3-9C10-5C5A435B0F09}" dt="2021-03-16T19:20:00.871" v="585" actId="478"/>
          <ac:cxnSpMkLst>
            <pc:docMk/>
            <pc:sldMk cId="2354275390" sldId="279"/>
            <ac:cxnSpMk id="186" creationId="{85B42661-3B0D-4ECA-B13F-091C806D8213}"/>
          </ac:cxnSpMkLst>
        </pc:cxnChg>
        <pc:cxnChg chg="mod">
          <ac:chgData name="Sanders Wang" userId="089d73b8-785c-4012-b931-81c632b6c9c7" providerId="ADAL" clId="{2E8F5F05-628F-4ED3-9C10-5C5A435B0F09}" dt="2021-03-16T19:50:43.469" v="686" actId="14100"/>
          <ac:cxnSpMkLst>
            <pc:docMk/>
            <pc:sldMk cId="2354275390" sldId="279"/>
            <ac:cxnSpMk id="197" creationId="{0B234A8C-1A05-4B77-80DD-E60F970393B5}"/>
          </ac:cxnSpMkLst>
        </pc:cxnChg>
        <pc:cxnChg chg="del">
          <ac:chgData name="Sanders Wang" userId="089d73b8-785c-4012-b931-81c632b6c9c7" providerId="ADAL" clId="{2E8F5F05-628F-4ED3-9C10-5C5A435B0F09}" dt="2021-03-16T19:20:00.871" v="585" actId="478"/>
          <ac:cxnSpMkLst>
            <pc:docMk/>
            <pc:sldMk cId="2354275390" sldId="279"/>
            <ac:cxnSpMk id="205" creationId="{FE34BC3C-9CF9-4F50-83BB-98EA8BB0A2B2}"/>
          </ac:cxnSpMkLst>
        </pc:cxnChg>
        <pc:cxnChg chg="add mod">
          <ac:chgData name="Sanders Wang" userId="089d73b8-785c-4012-b931-81c632b6c9c7" providerId="ADAL" clId="{2E8F5F05-628F-4ED3-9C10-5C5A435B0F09}" dt="2021-03-16T20:16:50.432" v="874" actId="14100"/>
          <ac:cxnSpMkLst>
            <pc:docMk/>
            <pc:sldMk cId="2354275390" sldId="279"/>
            <ac:cxnSpMk id="206" creationId="{44F55709-A6B0-4C0F-832D-54E606D71DC9}"/>
          </ac:cxnSpMkLst>
        </pc:cxnChg>
        <pc:cxnChg chg="add mod">
          <ac:chgData name="Sanders Wang" userId="089d73b8-785c-4012-b931-81c632b6c9c7" providerId="ADAL" clId="{2E8F5F05-628F-4ED3-9C10-5C5A435B0F09}" dt="2021-03-16T20:18:10.239" v="906" actId="14100"/>
          <ac:cxnSpMkLst>
            <pc:docMk/>
            <pc:sldMk cId="2354275390" sldId="279"/>
            <ac:cxnSpMk id="207" creationId="{6BB49566-DF9D-46C8-833E-BA2493347E08}"/>
          </ac:cxnSpMkLst>
        </pc:cxnChg>
        <pc:cxnChg chg="del">
          <ac:chgData name="Sanders Wang" userId="089d73b8-785c-4012-b931-81c632b6c9c7" providerId="ADAL" clId="{2E8F5F05-628F-4ED3-9C10-5C5A435B0F09}" dt="2021-03-16T19:20:00.871" v="585" actId="478"/>
          <ac:cxnSpMkLst>
            <pc:docMk/>
            <pc:sldMk cId="2354275390" sldId="279"/>
            <ac:cxnSpMk id="208" creationId="{FFC35B72-C20A-4E07-982E-C7E41664C167}"/>
          </ac:cxnSpMkLst>
        </pc:cxnChg>
        <pc:cxnChg chg="del mod">
          <ac:chgData name="Sanders Wang" userId="089d73b8-785c-4012-b931-81c632b6c9c7" providerId="ADAL" clId="{2E8F5F05-628F-4ED3-9C10-5C5A435B0F09}" dt="2021-03-16T19:20:00.871" v="585" actId="478"/>
          <ac:cxnSpMkLst>
            <pc:docMk/>
            <pc:sldMk cId="2354275390" sldId="279"/>
            <ac:cxnSpMk id="212" creationId="{EACA55E0-37A1-4E0E-A7B8-745001EE3B95}"/>
          </ac:cxnSpMkLst>
        </pc:cxnChg>
        <pc:cxnChg chg="del">
          <ac:chgData name="Sanders Wang" userId="089d73b8-785c-4012-b931-81c632b6c9c7" providerId="ADAL" clId="{2E8F5F05-628F-4ED3-9C10-5C5A435B0F09}" dt="2021-03-16T19:20:00.871" v="585" actId="478"/>
          <ac:cxnSpMkLst>
            <pc:docMk/>
            <pc:sldMk cId="2354275390" sldId="279"/>
            <ac:cxnSpMk id="217" creationId="{0AD06267-805B-4132-B200-6174B0AA2851}"/>
          </ac:cxnSpMkLst>
        </pc:cxnChg>
        <pc:cxnChg chg="del">
          <ac:chgData name="Sanders Wang" userId="089d73b8-785c-4012-b931-81c632b6c9c7" providerId="ADAL" clId="{2E8F5F05-628F-4ED3-9C10-5C5A435B0F09}" dt="2021-03-16T19:20:00.871" v="585" actId="478"/>
          <ac:cxnSpMkLst>
            <pc:docMk/>
            <pc:sldMk cId="2354275390" sldId="279"/>
            <ac:cxnSpMk id="223" creationId="{FDC5992A-994A-4EE8-B925-38665DFF67E5}"/>
          </ac:cxnSpMkLst>
        </pc:cxnChg>
        <pc:cxnChg chg="add mod">
          <ac:chgData name="Sanders Wang" userId="089d73b8-785c-4012-b931-81c632b6c9c7" providerId="ADAL" clId="{2E8F5F05-628F-4ED3-9C10-5C5A435B0F09}" dt="2021-03-16T20:41:52.892" v="1070" actId="1076"/>
          <ac:cxnSpMkLst>
            <pc:docMk/>
            <pc:sldMk cId="2354275390" sldId="279"/>
            <ac:cxnSpMk id="229" creationId="{9D0E5F2A-078E-4210-A01F-D444C27CBA57}"/>
          </ac:cxnSpMkLst>
        </pc:cxnChg>
        <pc:cxnChg chg="add mod">
          <ac:chgData name="Sanders Wang" userId="089d73b8-785c-4012-b931-81c632b6c9c7" providerId="ADAL" clId="{2E8F5F05-628F-4ED3-9C10-5C5A435B0F09}" dt="2021-03-16T20:39:55.061" v="1059" actId="14100"/>
          <ac:cxnSpMkLst>
            <pc:docMk/>
            <pc:sldMk cId="2354275390" sldId="279"/>
            <ac:cxnSpMk id="232" creationId="{834609B1-3CD0-447F-ADC1-695413533294}"/>
          </ac:cxnSpMkLst>
        </pc:cxnChg>
        <pc:cxnChg chg="del mod">
          <ac:chgData name="Sanders Wang" userId="089d73b8-785c-4012-b931-81c632b6c9c7" providerId="ADAL" clId="{2E8F5F05-628F-4ED3-9C10-5C5A435B0F09}" dt="2021-03-16T19:18:59.749" v="580" actId="478"/>
          <ac:cxnSpMkLst>
            <pc:docMk/>
            <pc:sldMk cId="2354275390" sldId="279"/>
            <ac:cxnSpMk id="244" creationId="{E2AC7740-B7F2-45A1-A285-33E290E2BFD0}"/>
          </ac:cxnSpMkLst>
        </pc:cxnChg>
        <pc:cxnChg chg="del mod">
          <ac:chgData name="Sanders Wang" userId="089d73b8-785c-4012-b931-81c632b6c9c7" providerId="ADAL" clId="{2E8F5F05-628F-4ED3-9C10-5C5A435B0F09}" dt="2021-03-16T19:18:59.749" v="580" actId="478"/>
          <ac:cxnSpMkLst>
            <pc:docMk/>
            <pc:sldMk cId="2354275390" sldId="279"/>
            <ac:cxnSpMk id="248" creationId="{606BEEEC-B947-4168-A33B-34FE9155F55F}"/>
          </ac:cxnSpMkLst>
        </pc:cxnChg>
        <pc:cxnChg chg="del">
          <ac:chgData name="Sanders Wang" userId="089d73b8-785c-4012-b931-81c632b6c9c7" providerId="ADAL" clId="{2E8F5F05-628F-4ED3-9C10-5C5A435B0F09}" dt="2021-03-16T19:20:00.871" v="585" actId="478"/>
          <ac:cxnSpMkLst>
            <pc:docMk/>
            <pc:sldMk cId="2354275390" sldId="279"/>
            <ac:cxnSpMk id="252" creationId="{D72F3939-0252-4955-86EB-BB16424D7A2E}"/>
          </ac:cxnSpMkLst>
        </pc:cxnChg>
        <pc:cxnChg chg="add mod">
          <ac:chgData name="Sanders Wang" userId="089d73b8-785c-4012-b931-81c632b6c9c7" providerId="ADAL" clId="{2E8F5F05-628F-4ED3-9C10-5C5A435B0F09}" dt="2021-03-16T20:42:23.865" v="1076" actId="14100"/>
          <ac:cxnSpMkLst>
            <pc:docMk/>
            <pc:sldMk cId="2354275390" sldId="279"/>
            <ac:cxnSpMk id="253" creationId="{B8CF7FBD-7975-4C51-9C26-CC4B08A8720F}"/>
          </ac:cxnSpMkLst>
        </pc:cxnChg>
        <pc:cxnChg chg="del">
          <ac:chgData name="Sanders Wang" userId="089d73b8-785c-4012-b931-81c632b6c9c7" providerId="ADAL" clId="{2E8F5F05-628F-4ED3-9C10-5C5A435B0F09}" dt="2021-03-16T19:20:00.871" v="585" actId="478"/>
          <ac:cxnSpMkLst>
            <pc:docMk/>
            <pc:sldMk cId="2354275390" sldId="279"/>
            <ac:cxnSpMk id="257" creationId="{4D0960B4-F4C9-4179-B34B-F8BE84DEAB78}"/>
          </ac:cxnSpMkLst>
        </pc:cxnChg>
        <pc:cxnChg chg="del">
          <ac:chgData name="Sanders Wang" userId="089d73b8-785c-4012-b931-81c632b6c9c7" providerId="ADAL" clId="{2E8F5F05-628F-4ED3-9C10-5C5A435B0F09}" dt="2021-03-16T19:20:00.871" v="585" actId="478"/>
          <ac:cxnSpMkLst>
            <pc:docMk/>
            <pc:sldMk cId="2354275390" sldId="279"/>
            <ac:cxnSpMk id="258" creationId="{6C8A1723-DA89-4CE6-8A8F-430D7C2467C2}"/>
          </ac:cxnSpMkLst>
        </pc:cxnChg>
        <pc:cxnChg chg="mod">
          <ac:chgData name="Sanders Wang" userId="089d73b8-785c-4012-b931-81c632b6c9c7" providerId="ADAL" clId="{2E8F5F05-628F-4ED3-9C10-5C5A435B0F09}" dt="2021-03-16T19:18:59.749" v="580" actId="478"/>
          <ac:cxnSpMkLst>
            <pc:docMk/>
            <pc:sldMk cId="2354275390" sldId="279"/>
            <ac:cxnSpMk id="264" creationId="{AF71A2F4-758A-47F6-85E7-E60493FFF41B}"/>
          </ac:cxnSpMkLst>
        </pc:cxnChg>
      </pc:sldChg>
      <pc:sldChg chg="add del">
        <pc:chgData name="Sanders Wang" userId="089d73b8-785c-4012-b931-81c632b6c9c7" providerId="ADAL" clId="{2E8F5F05-628F-4ED3-9C10-5C5A435B0F09}" dt="2021-03-16T19:49:23.937" v="679" actId="47"/>
        <pc:sldMkLst>
          <pc:docMk/>
          <pc:sldMk cId="1702350701" sldId="280"/>
        </pc:sldMkLst>
      </pc:sldChg>
      <pc:sldChg chg="add">
        <pc:chgData name="Sanders Wang" userId="089d73b8-785c-4012-b931-81c632b6c9c7" providerId="ADAL" clId="{2E8F5F05-628F-4ED3-9C10-5C5A435B0F09}" dt="2021-03-16T19:42:37.721" v="664"/>
        <pc:sldMkLst>
          <pc:docMk/>
          <pc:sldMk cId="2955605820" sldId="281"/>
        </pc:sldMkLst>
      </pc:sldChg>
      <pc:sldChg chg="addSp delSp modSp add mod">
        <pc:chgData name="Sanders Wang" userId="089d73b8-785c-4012-b931-81c632b6c9c7" providerId="ADAL" clId="{2E8F5F05-628F-4ED3-9C10-5C5A435B0F09}" dt="2021-03-17T12:18:59.289" v="1992" actId="14100"/>
        <pc:sldMkLst>
          <pc:docMk/>
          <pc:sldMk cId="1622792644" sldId="282"/>
        </pc:sldMkLst>
        <pc:spChg chg="add mod">
          <ac:chgData name="Sanders Wang" userId="089d73b8-785c-4012-b931-81c632b6c9c7" providerId="ADAL" clId="{2E8F5F05-628F-4ED3-9C10-5C5A435B0F09}" dt="2021-03-17T07:45:27.440" v="1378" actId="1076"/>
          <ac:spMkLst>
            <pc:docMk/>
            <pc:sldMk cId="1622792644" sldId="282"/>
            <ac:spMk id="2" creationId="{3A065E00-7536-45E0-A13A-6C29CA6131F8}"/>
          </ac:spMkLst>
        </pc:spChg>
        <pc:spChg chg="add del mod">
          <ac:chgData name="Sanders Wang" userId="089d73b8-785c-4012-b931-81c632b6c9c7" providerId="ADAL" clId="{2E8F5F05-628F-4ED3-9C10-5C5A435B0F09}" dt="2021-03-17T08:01:33.017" v="1409" actId="478"/>
          <ac:spMkLst>
            <pc:docMk/>
            <pc:sldMk cId="1622792644" sldId="282"/>
            <ac:spMk id="5" creationId="{F257E8C9-EDF5-46EB-BF0C-AE731DB6B2E6}"/>
          </ac:spMkLst>
        </pc:spChg>
        <pc:spChg chg="del">
          <ac:chgData name="Sanders Wang" userId="089d73b8-785c-4012-b931-81c632b6c9c7" providerId="ADAL" clId="{2E8F5F05-628F-4ED3-9C10-5C5A435B0F09}" dt="2021-03-17T07:35:27.756" v="1327" actId="478"/>
          <ac:spMkLst>
            <pc:docMk/>
            <pc:sldMk cId="1622792644" sldId="282"/>
            <ac:spMk id="58" creationId="{B1E873DF-A46D-440E-9365-03F2A082A388}"/>
          </ac:spMkLst>
        </pc:spChg>
        <pc:spChg chg="del">
          <ac:chgData name="Sanders Wang" userId="089d73b8-785c-4012-b931-81c632b6c9c7" providerId="ADAL" clId="{2E8F5F05-628F-4ED3-9C10-5C5A435B0F09}" dt="2021-03-17T07:35:12.330" v="1325" actId="478"/>
          <ac:spMkLst>
            <pc:docMk/>
            <pc:sldMk cId="1622792644" sldId="282"/>
            <ac:spMk id="94" creationId="{E4922B12-9500-475E-AE2D-92E6FDB136B0}"/>
          </ac:spMkLst>
        </pc:spChg>
        <pc:spChg chg="del">
          <ac:chgData name="Sanders Wang" userId="089d73b8-785c-4012-b931-81c632b6c9c7" providerId="ADAL" clId="{2E8F5F05-628F-4ED3-9C10-5C5A435B0F09}" dt="2021-03-17T07:35:22.675" v="1326" actId="478"/>
          <ac:spMkLst>
            <pc:docMk/>
            <pc:sldMk cId="1622792644" sldId="282"/>
            <ac:spMk id="112" creationId="{BBB31F9E-D5E8-4435-850C-974855198E40}"/>
          </ac:spMkLst>
        </pc:spChg>
        <pc:spChg chg="add mod">
          <ac:chgData name="Sanders Wang" userId="089d73b8-785c-4012-b931-81c632b6c9c7" providerId="ADAL" clId="{2E8F5F05-628F-4ED3-9C10-5C5A435B0F09}" dt="2021-03-17T07:38:15.372" v="1338" actId="207"/>
          <ac:spMkLst>
            <pc:docMk/>
            <pc:sldMk cId="1622792644" sldId="282"/>
            <ac:spMk id="114" creationId="{3A8C9D62-F57B-4D85-86BB-6630A19C2594}"/>
          </ac:spMkLst>
        </pc:spChg>
        <pc:spChg chg="add mod">
          <ac:chgData name="Sanders Wang" userId="089d73b8-785c-4012-b931-81c632b6c9c7" providerId="ADAL" clId="{2E8F5F05-628F-4ED3-9C10-5C5A435B0F09}" dt="2021-03-17T07:42:06.793" v="1365" actId="1076"/>
          <ac:spMkLst>
            <pc:docMk/>
            <pc:sldMk cId="1622792644" sldId="282"/>
            <ac:spMk id="115" creationId="{FC3D0145-CCA4-4831-B23A-BEFD1DDC5D87}"/>
          </ac:spMkLst>
        </pc:spChg>
        <pc:spChg chg="add del mod">
          <ac:chgData name="Sanders Wang" userId="089d73b8-785c-4012-b931-81c632b6c9c7" providerId="ADAL" clId="{2E8F5F05-628F-4ED3-9C10-5C5A435B0F09}" dt="2021-03-17T07:55:37.192" v="1387" actId="478"/>
          <ac:spMkLst>
            <pc:docMk/>
            <pc:sldMk cId="1622792644" sldId="282"/>
            <ac:spMk id="116" creationId="{3760B6C1-E70F-4B9E-AC39-54A322753CCE}"/>
          </ac:spMkLst>
        </pc:spChg>
        <pc:spChg chg="add del mod">
          <ac:chgData name="Sanders Wang" userId="089d73b8-785c-4012-b931-81c632b6c9c7" providerId="ADAL" clId="{2E8F5F05-628F-4ED3-9C10-5C5A435B0F09}" dt="2021-03-17T08:10:40.135" v="1446" actId="478"/>
          <ac:spMkLst>
            <pc:docMk/>
            <pc:sldMk cId="1622792644" sldId="282"/>
            <ac:spMk id="117" creationId="{A8F6C4CA-963F-405D-BF59-9B2EDE062B29}"/>
          </ac:spMkLst>
        </pc:spChg>
        <pc:spChg chg="add mod">
          <ac:chgData name="Sanders Wang" userId="089d73b8-785c-4012-b931-81c632b6c9c7" providerId="ADAL" clId="{2E8F5F05-628F-4ED3-9C10-5C5A435B0F09}" dt="2021-03-17T07:42:43.036" v="1366" actId="14100"/>
          <ac:spMkLst>
            <pc:docMk/>
            <pc:sldMk cId="1622792644" sldId="282"/>
            <ac:spMk id="118" creationId="{7E34E186-A238-4D6D-BD0B-619DAD9D1E7C}"/>
          </ac:spMkLst>
        </pc:spChg>
        <pc:spChg chg="mod">
          <ac:chgData name="Sanders Wang" userId="089d73b8-785c-4012-b931-81c632b6c9c7" providerId="ADAL" clId="{2E8F5F05-628F-4ED3-9C10-5C5A435B0F09}" dt="2021-03-17T08:24:06.750" v="1558" actId="6549"/>
          <ac:spMkLst>
            <pc:docMk/>
            <pc:sldMk cId="1622792644" sldId="282"/>
            <ac:spMk id="120" creationId="{1B31A30F-4103-4775-BA12-3ADFAF6E9F9C}"/>
          </ac:spMkLst>
        </pc:spChg>
        <pc:spChg chg="add mod">
          <ac:chgData name="Sanders Wang" userId="089d73b8-785c-4012-b931-81c632b6c9c7" providerId="ADAL" clId="{2E8F5F05-628F-4ED3-9C10-5C5A435B0F09}" dt="2021-03-17T07:42:52.790" v="1367" actId="571"/>
          <ac:spMkLst>
            <pc:docMk/>
            <pc:sldMk cId="1622792644" sldId="282"/>
            <ac:spMk id="127" creationId="{8036DC81-382E-4662-8E05-4DD52D418BB6}"/>
          </ac:spMkLst>
        </pc:spChg>
        <pc:spChg chg="add mod">
          <ac:chgData name="Sanders Wang" userId="089d73b8-785c-4012-b931-81c632b6c9c7" providerId="ADAL" clId="{2E8F5F05-628F-4ED3-9C10-5C5A435B0F09}" dt="2021-03-17T07:42:58.379" v="1368" actId="571"/>
          <ac:spMkLst>
            <pc:docMk/>
            <pc:sldMk cId="1622792644" sldId="282"/>
            <ac:spMk id="128" creationId="{ED547E21-D749-42C2-959D-80ECE82F4F7C}"/>
          </ac:spMkLst>
        </pc:spChg>
        <pc:spChg chg="del">
          <ac:chgData name="Sanders Wang" userId="089d73b8-785c-4012-b931-81c632b6c9c7" providerId="ADAL" clId="{2E8F5F05-628F-4ED3-9C10-5C5A435B0F09}" dt="2021-03-17T07:35:06.236" v="1324" actId="478"/>
          <ac:spMkLst>
            <pc:docMk/>
            <pc:sldMk cId="1622792644" sldId="282"/>
            <ac:spMk id="131" creationId="{A589A5A7-6C32-4020-8C5C-F71169892002}"/>
          </ac:spMkLst>
        </pc:spChg>
        <pc:spChg chg="del">
          <ac:chgData name="Sanders Wang" userId="089d73b8-785c-4012-b931-81c632b6c9c7" providerId="ADAL" clId="{2E8F5F05-628F-4ED3-9C10-5C5A435B0F09}" dt="2021-03-17T07:35:06.236" v="1324" actId="478"/>
          <ac:spMkLst>
            <pc:docMk/>
            <pc:sldMk cId="1622792644" sldId="282"/>
            <ac:spMk id="132" creationId="{5CD782EB-63A4-4A32-9D29-C17C84935BBB}"/>
          </ac:spMkLst>
        </pc:spChg>
        <pc:spChg chg="del">
          <ac:chgData name="Sanders Wang" userId="089d73b8-785c-4012-b931-81c632b6c9c7" providerId="ADAL" clId="{2E8F5F05-628F-4ED3-9C10-5C5A435B0F09}" dt="2021-03-17T07:34:30.808" v="1317" actId="478"/>
          <ac:spMkLst>
            <pc:docMk/>
            <pc:sldMk cId="1622792644" sldId="282"/>
            <ac:spMk id="135" creationId="{263CBB89-9E8D-4162-A251-8CBE7170ABDA}"/>
          </ac:spMkLst>
        </pc:spChg>
        <pc:spChg chg="del">
          <ac:chgData name="Sanders Wang" userId="089d73b8-785c-4012-b931-81c632b6c9c7" providerId="ADAL" clId="{2E8F5F05-628F-4ED3-9C10-5C5A435B0F09}" dt="2021-03-17T07:35:06.236" v="1324" actId="478"/>
          <ac:spMkLst>
            <pc:docMk/>
            <pc:sldMk cId="1622792644" sldId="282"/>
            <ac:spMk id="137" creationId="{32431464-CD36-4F1D-A880-FD92B37A7135}"/>
          </ac:spMkLst>
        </pc:spChg>
        <pc:spChg chg="add mod">
          <ac:chgData name="Sanders Wang" userId="089d73b8-785c-4012-b931-81c632b6c9c7" providerId="ADAL" clId="{2E8F5F05-628F-4ED3-9C10-5C5A435B0F09}" dt="2021-03-17T07:43:01.747" v="1369" actId="571"/>
          <ac:spMkLst>
            <pc:docMk/>
            <pc:sldMk cId="1622792644" sldId="282"/>
            <ac:spMk id="138" creationId="{AADC84CC-1140-4DE1-8162-1BE13231AE4F}"/>
          </ac:spMkLst>
        </pc:spChg>
        <pc:spChg chg="add mod">
          <ac:chgData name="Sanders Wang" userId="089d73b8-785c-4012-b931-81c632b6c9c7" providerId="ADAL" clId="{2E8F5F05-628F-4ED3-9C10-5C5A435B0F09}" dt="2021-03-17T07:43:08.489" v="1370" actId="571"/>
          <ac:spMkLst>
            <pc:docMk/>
            <pc:sldMk cId="1622792644" sldId="282"/>
            <ac:spMk id="139" creationId="{7AAB3E8C-9845-4D16-9D3B-3FED29A1340C}"/>
          </ac:spMkLst>
        </pc:spChg>
        <pc:spChg chg="add mod">
          <ac:chgData name="Sanders Wang" userId="089d73b8-785c-4012-b931-81c632b6c9c7" providerId="ADAL" clId="{2E8F5F05-628F-4ED3-9C10-5C5A435B0F09}" dt="2021-03-17T07:43:48.820" v="1375" actId="571"/>
          <ac:spMkLst>
            <pc:docMk/>
            <pc:sldMk cId="1622792644" sldId="282"/>
            <ac:spMk id="140" creationId="{0626E4DF-22BD-4093-BFF3-80567A9DC46D}"/>
          </ac:spMkLst>
        </pc:spChg>
        <pc:spChg chg="add mod">
          <ac:chgData name="Sanders Wang" userId="089d73b8-785c-4012-b931-81c632b6c9c7" providerId="ADAL" clId="{2E8F5F05-628F-4ED3-9C10-5C5A435B0F09}" dt="2021-03-17T07:54:37.881" v="1381" actId="207"/>
          <ac:spMkLst>
            <pc:docMk/>
            <pc:sldMk cId="1622792644" sldId="282"/>
            <ac:spMk id="141" creationId="{6EEC2489-A72B-46E5-A7FD-36C7B7E6032E}"/>
          </ac:spMkLst>
        </pc:spChg>
        <pc:spChg chg="del">
          <ac:chgData name="Sanders Wang" userId="089d73b8-785c-4012-b931-81c632b6c9c7" providerId="ADAL" clId="{2E8F5F05-628F-4ED3-9C10-5C5A435B0F09}" dt="2021-03-17T07:35:12.330" v="1325" actId="478"/>
          <ac:spMkLst>
            <pc:docMk/>
            <pc:sldMk cId="1622792644" sldId="282"/>
            <ac:spMk id="143" creationId="{7F454937-3A26-4B9D-B88C-6501EFFF5955}"/>
          </ac:spMkLst>
        </pc:spChg>
        <pc:spChg chg="add mod">
          <ac:chgData name="Sanders Wang" userId="089d73b8-785c-4012-b931-81c632b6c9c7" providerId="ADAL" clId="{2E8F5F05-628F-4ED3-9C10-5C5A435B0F09}" dt="2021-03-17T07:54:47.674" v="1382" actId="571"/>
          <ac:spMkLst>
            <pc:docMk/>
            <pc:sldMk cId="1622792644" sldId="282"/>
            <ac:spMk id="145" creationId="{D597D7F3-86F0-42A1-BBD6-4138BF0DC8E5}"/>
          </ac:spMkLst>
        </pc:spChg>
        <pc:spChg chg="add mod">
          <ac:chgData name="Sanders Wang" userId="089d73b8-785c-4012-b931-81c632b6c9c7" providerId="ADAL" clId="{2E8F5F05-628F-4ED3-9C10-5C5A435B0F09}" dt="2021-03-17T07:57:14.231" v="1395"/>
          <ac:spMkLst>
            <pc:docMk/>
            <pc:sldMk cId="1622792644" sldId="282"/>
            <ac:spMk id="146" creationId="{7F4E4B0C-4AF4-43E2-8C3D-CF427137FBA9}"/>
          </ac:spMkLst>
        </pc:spChg>
        <pc:spChg chg="add mod">
          <ac:chgData name="Sanders Wang" userId="089d73b8-785c-4012-b931-81c632b6c9c7" providerId="ADAL" clId="{2E8F5F05-628F-4ED3-9C10-5C5A435B0F09}" dt="2021-03-17T07:55:55.132" v="1391" actId="1076"/>
          <ac:spMkLst>
            <pc:docMk/>
            <pc:sldMk cId="1622792644" sldId="282"/>
            <ac:spMk id="147" creationId="{C37ABF35-1EA1-477D-8B16-2A4234238D49}"/>
          </ac:spMkLst>
        </pc:spChg>
        <pc:spChg chg="add mod">
          <ac:chgData name="Sanders Wang" userId="089d73b8-785c-4012-b931-81c632b6c9c7" providerId="ADAL" clId="{2E8F5F05-628F-4ED3-9C10-5C5A435B0F09}" dt="2021-03-17T07:55:57.309" v="1392" actId="1076"/>
          <ac:spMkLst>
            <pc:docMk/>
            <pc:sldMk cId="1622792644" sldId="282"/>
            <ac:spMk id="148" creationId="{ABAAFEC3-663C-4995-9A27-520D9B8C4D6C}"/>
          </ac:spMkLst>
        </pc:spChg>
        <pc:spChg chg="add mod">
          <ac:chgData name="Sanders Wang" userId="089d73b8-785c-4012-b931-81c632b6c9c7" providerId="ADAL" clId="{2E8F5F05-628F-4ED3-9C10-5C5A435B0F09}" dt="2021-03-17T08:15:58.373" v="1519" actId="1038"/>
          <ac:spMkLst>
            <pc:docMk/>
            <pc:sldMk cId="1622792644" sldId="282"/>
            <ac:spMk id="157" creationId="{6E0B14FC-5BD4-4FE7-B2A5-E24E869CF00C}"/>
          </ac:spMkLst>
        </pc:spChg>
        <pc:spChg chg="add mod">
          <ac:chgData name="Sanders Wang" userId="089d73b8-785c-4012-b931-81c632b6c9c7" providerId="ADAL" clId="{2E8F5F05-628F-4ED3-9C10-5C5A435B0F09}" dt="2021-03-17T08:16:06.013" v="1520" actId="14100"/>
          <ac:spMkLst>
            <pc:docMk/>
            <pc:sldMk cId="1622792644" sldId="282"/>
            <ac:spMk id="158" creationId="{7B2AD7F9-FFD0-4E3C-81F2-B716F197FC00}"/>
          </ac:spMkLst>
        </pc:spChg>
        <pc:spChg chg="add mod ord">
          <ac:chgData name="Sanders Wang" userId="089d73b8-785c-4012-b931-81c632b6c9c7" providerId="ADAL" clId="{2E8F5F05-628F-4ED3-9C10-5C5A435B0F09}" dt="2021-03-17T08:11:13.446" v="1455" actId="1076"/>
          <ac:spMkLst>
            <pc:docMk/>
            <pc:sldMk cId="1622792644" sldId="282"/>
            <ac:spMk id="160" creationId="{9515CECE-4F5B-4DEF-9EA8-04C75BB839ED}"/>
          </ac:spMkLst>
        </pc:spChg>
        <pc:spChg chg="add mod">
          <ac:chgData name="Sanders Wang" userId="089d73b8-785c-4012-b931-81c632b6c9c7" providerId="ADAL" clId="{2E8F5F05-628F-4ED3-9C10-5C5A435B0F09}" dt="2021-03-17T08:19:07.775" v="1544" actId="20577"/>
          <ac:spMkLst>
            <pc:docMk/>
            <pc:sldMk cId="1622792644" sldId="282"/>
            <ac:spMk id="161" creationId="{A86C6520-6F88-449A-B23C-A9EBA56831B0}"/>
          </ac:spMkLst>
        </pc:spChg>
        <pc:spChg chg="add mod">
          <ac:chgData name="Sanders Wang" userId="089d73b8-785c-4012-b931-81c632b6c9c7" providerId="ADAL" clId="{2E8F5F05-628F-4ED3-9C10-5C5A435B0F09}" dt="2021-03-17T08:19:49.870" v="1547"/>
          <ac:spMkLst>
            <pc:docMk/>
            <pc:sldMk cId="1622792644" sldId="282"/>
            <ac:spMk id="163" creationId="{17801FD1-1D96-40F4-8FDF-36ABBCFD2EEF}"/>
          </ac:spMkLst>
        </pc:spChg>
        <pc:spChg chg="add mod">
          <ac:chgData name="Sanders Wang" userId="089d73b8-785c-4012-b931-81c632b6c9c7" providerId="ADAL" clId="{2E8F5F05-628F-4ED3-9C10-5C5A435B0F09}" dt="2021-03-17T08:26:05.963" v="1569" actId="1076"/>
          <ac:spMkLst>
            <pc:docMk/>
            <pc:sldMk cId="1622792644" sldId="282"/>
            <ac:spMk id="164" creationId="{9B9D586B-EBB1-4A28-A3A0-AB24E1CD2594}"/>
          </ac:spMkLst>
        </pc:spChg>
        <pc:spChg chg="add mod">
          <ac:chgData name="Sanders Wang" userId="089d73b8-785c-4012-b931-81c632b6c9c7" providerId="ADAL" clId="{2E8F5F05-628F-4ED3-9C10-5C5A435B0F09}" dt="2021-03-17T09:04:14.295" v="1823" actId="14100"/>
          <ac:spMkLst>
            <pc:docMk/>
            <pc:sldMk cId="1622792644" sldId="282"/>
            <ac:spMk id="166" creationId="{3611F84F-B6D3-457A-89CF-B0F28DF89308}"/>
          </ac:spMkLst>
        </pc:spChg>
        <pc:spChg chg="del">
          <ac:chgData name="Sanders Wang" userId="089d73b8-785c-4012-b931-81c632b6c9c7" providerId="ADAL" clId="{2E8F5F05-628F-4ED3-9C10-5C5A435B0F09}" dt="2021-03-17T07:34:30.808" v="1317" actId="478"/>
          <ac:spMkLst>
            <pc:docMk/>
            <pc:sldMk cId="1622792644" sldId="282"/>
            <ac:spMk id="168" creationId="{215C5132-A722-4EF7-81CD-8B6E3711E998}"/>
          </ac:spMkLst>
        </pc:spChg>
        <pc:spChg chg="del">
          <ac:chgData name="Sanders Wang" userId="089d73b8-785c-4012-b931-81c632b6c9c7" providerId="ADAL" clId="{2E8F5F05-628F-4ED3-9C10-5C5A435B0F09}" dt="2021-03-17T07:34:24.734" v="1316" actId="478"/>
          <ac:spMkLst>
            <pc:docMk/>
            <pc:sldMk cId="1622792644" sldId="282"/>
            <ac:spMk id="170" creationId="{427BB516-4B5C-4910-8F79-A785865C8110}"/>
          </ac:spMkLst>
        </pc:spChg>
        <pc:spChg chg="add mod">
          <ac:chgData name="Sanders Wang" userId="089d73b8-785c-4012-b931-81c632b6c9c7" providerId="ADAL" clId="{2E8F5F05-628F-4ED3-9C10-5C5A435B0F09}" dt="2021-03-17T09:04:38.847" v="1826" actId="14100"/>
          <ac:spMkLst>
            <pc:docMk/>
            <pc:sldMk cId="1622792644" sldId="282"/>
            <ac:spMk id="171" creationId="{ECA88691-DBFA-4B43-AF0F-7A321207C7CA}"/>
          </ac:spMkLst>
        </pc:spChg>
        <pc:spChg chg="add mod">
          <ac:chgData name="Sanders Wang" userId="089d73b8-785c-4012-b931-81c632b6c9c7" providerId="ADAL" clId="{2E8F5F05-628F-4ED3-9C10-5C5A435B0F09}" dt="2021-03-17T09:08:26.866" v="1834" actId="14100"/>
          <ac:spMkLst>
            <pc:docMk/>
            <pc:sldMk cId="1622792644" sldId="282"/>
            <ac:spMk id="173" creationId="{C19E0BA5-4E08-444B-ADA5-603C6813C9CF}"/>
          </ac:spMkLst>
        </pc:spChg>
        <pc:spChg chg="del">
          <ac:chgData name="Sanders Wang" userId="089d73b8-785c-4012-b931-81c632b6c9c7" providerId="ADAL" clId="{2E8F5F05-628F-4ED3-9C10-5C5A435B0F09}" dt="2021-03-17T07:35:06.236" v="1324" actId="478"/>
          <ac:spMkLst>
            <pc:docMk/>
            <pc:sldMk cId="1622792644" sldId="282"/>
            <ac:spMk id="191" creationId="{F171CEC2-EF5B-4BA0-B10F-4B385FE9648F}"/>
          </ac:spMkLst>
        </pc:spChg>
        <pc:spChg chg="del">
          <ac:chgData name="Sanders Wang" userId="089d73b8-785c-4012-b931-81c632b6c9c7" providerId="ADAL" clId="{2E8F5F05-628F-4ED3-9C10-5C5A435B0F09}" dt="2021-03-17T07:35:06.236" v="1324" actId="478"/>
          <ac:spMkLst>
            <pc:docMk/>
            <pc:sldMk cId="1622792644" sldId="282"/>
            <ac:spMk id="199" creationId="{B239ED4D-78CF-483E-8325-475AF2C7BCA4}"/>
          </ac:spMkLst>
        </pc:spChg>
        <pc:spChg chg="del">
          <ac:chgData name="Sanders Wang" userId="089d73b8-785c-4012-b931-81c632b6c9c7" providerId="ADAL" clId="{2E8F5F05-628F-4ED3-9C10-5C5A435B0F09}" dt="2021-03-17T07:35:06.236" v="1324" actId="478"/>
          <ac:spMkLst>
            <pc:docMk/>
            <pc:sldMk cId="1622792644" sldId="282"/>
            <ac:spMk id="214" creationId="{BE19D081-CE74-4780-9339-BD938DD34F69}"/>
          </ac:spMkLst>
        </pc:spChg>
        <pc:spChg chg="del">
          <ac:chgData name="Sanders Wang" userId="089d73b8-785c-4012-b931-81c632b6c9c7" providerId="ADAL" clId="{2E8F5F05-628F-4ED3-9C10-5C5A435B0F09}" dt="2021-03-17T07:35:06.236" v="1324" actId="478"/>
          <ac:spMkLst>
            <pc:docMk/>
            <pc:sldMk cId="1622792644" sldId="282"/>
            <ac:spMk id="215" creationId="{A1301B7C-1CEE-4124-B464-9E22DAA6A066}"/>
          </ac:spMkLst>
        </pc:spChg>
        <pc:spChg chg="mod">
          <ac:chgData name="Sanders Wang" userId="089d73b8-785c-4012-b931-81c632b6c9c7" providerId="ADAL" clId="{2E8F5F05-628F-4ED3-9C10-5C5A435B0F09}" dt="2021-03-17T08:16:20.314" v="1522" actId="1076"/>
          <ac:spMkLst>
            <pc:docMk/>
            <pc:sldMk cId="1622792644" sldId="282"/>
            <ac:spMk id="230" creationId="{8EDC4AD3-C3E6-48AD-AEBE-07F78652D2B5}"/>
          </ac:spMkLst>
        </pc:spChg>
        <pc:spChg chg="del">
          <ac:chgData name="Sanders Wang" userId="089d73b8-785c-4012-b931-81c632b6c9c7" providerId="ADAL" clId="{2E8F5F05-628F-4ED3-9C10-5C5A435B0F09}" dt="2021-03-17T07:34:18.556" v="1315" actId="478"/>
          <ac:spMkLst>
            <pc:docMk/>
            <pc:sldMk cId="1622792644" sldId="282"/>
            <ac:spMk id="236" creationId="{8BCCAFE6-3734-4CD9-9E8F-01F1E321BE25}"/>
          </ac:spMkLst>
        </pc:spChg>
        <pc:spChg chg="del">
          <ac:chgData name="Sanders Wang" userId="089d73b8-785c-4012-b931-81c632b6c9c7" providerId="ADAL" clId="{2E8F5F05-628F-4ED3-9C10-5C5A435B0F09}" dt="2021-03-17T07:34:18.556" v="1315" actId="478"/>
          <ac:spMkLst>
            <pc:docMk/>
            <pc:sldMk cId="1622792644" sldId="282"/>
            <ac:spMk id="240" creationId="{ECCDD462-E7B2-491E-B0F7-1318B28859BC}"/>
          </ac:spMkLst>
        </pc:spChg>
        <pc:spChg chg="del">
          <ac:chgData name="Sanders Wang" userId="089d73b8-785c-4012-b931-81c632b6c9c7" providerId="ADAL" clId="{2E8F5F05-628F-4ED3-9C10-5C5A435B0F09}" dt="2021-03-17T07:34:18.556" v="1315" actId="478"/>
          <ac:spMkLst>
            <pc:docMk/>
            <pc:sldMk cId="1622792644" sldId="282"/>
            <ac:spMk id="242" creationId="{856436BB-7421-4DEE-A126-CF40CCA4EFAD}"/>
          </ac:spMkLst>
        </pc:spChg>
        <pc:spChg chg="del">
          <ac:chgData name="Sanders Wang" userId="089d73b8-785c-4012-b931-81c632b6c9c7" providerId="ADAL" clId="{2E8F5F05-628F-4ED3-9C10-5C5A435B0F09}" dt="2021-03-17T07:34:18.556" v="1315" actId="478"/>
          <ac:spMkLst>
            <pc:docMk/>
            <pc:sldMk cId="1622792644" sldId="282"/>
            <ac:spMk id="247" creationId="{D505B1E3-B6DD-4BF2-9B5E-BAB9AF63521D}"/>
          </ac:spMkLst>
        </pc:spChg>
        <pc:spChg chg="del">
          <ac:chgData name="Sanders Wang" userId="089d73b8-785c-4012-b931-81c632b6c9c7" providerId="ADAL" clId="{2E8F5F05-628F-4ED3-9C10-5C5A435B0F09}" dt="2021-03-17T07:34:18.556" v="1315" actId="478"/>
          <ac:spMkLst>
            <pc:docMk/>
            <pc:sldMk cId="1622792644" sldId="282"/>
            <ac:spMk id="268" creationId="{5A800A3D-E371-4BC7-AC64-B87176739D74}"/>
          </ac:spMkLst>
        </pc:spChg>
        <pc:grpChg chg="del">
          <ac:chgData name="Sanders Wang" userId="089d73b8-785c-4012-b931-81c632b6c9c7" providerId="ADAL" clId="{2E8F5F05-628F-4ED3-9C10-5C5A435B0F09}" dt="2021-03-17T07:34:18.556" v="1315" actId="478"/>
          <ac:grpSpMkLst>
            <pc:docMk/>
            <pc:sldMk cId="1622792644" sldId="282"/>
            <ac:grpSpMk id="262" creationId="{755315DF-3038-4C70-B618-DE23F70D3286}"/>
          </ac:grpSpMkLst>
        </pc:grpChg>
        <pc:picChg chg="add mod">
          <ac:chgData name="Sanders Wang" userId="089d73b8-785c-4012-b931-81c632b6c9c7" providerId="ADAL" clId="{2E8F5F05-628F-4ED3-9C10-5C5A435B0F09}" dt="2021-03-17T08:15:58.373" v="1519" actId="1038"/>
          <ac:picMkLst>
            <pc:docMk/>
            <pc:sldMk cId="1622792644" sldId="282"/>
            <ac:picMk id="4" creationId="{32BBAE57-DDBC-419B-A724-8136FC79C42D}"/>
          </ac:picMkLst>
        </pc:picChg>
        <pc:picChg chg="add mod">
          <ac:chgData name="Sanders Wang" userId="089d73b8-785c-4012-b931-81c632b6c9c7" providerId="ADAL" clId="{2E8F5F05-628F-4ED3-9C10-5C5A435B0F09}" dt="2021-03-17T08:41:28.122" v="1722" actId="14100"/>
          <ac:picMkLst>
            <pc:docMk/>
            <pc:sldMk cId="1622792644" sldId="282"/>
            <ac:picMk id="8" creationId="{DD173A00-C8F7-4F9B-94D7-ED2BE891BA13}"/>
          </ac:picMkLst>
        </pc:picChg>
        <pc:picChg chg="del">
          <ac:chgData name="Sanders Wang" userId="089d73b8-785c-4012-b931-81c632b6c9c7" providerId="ADAL" clId="{2E8F5F05-628F-4ED3-9C10-5C5A435B0F09}" dt="2021-03-17T07:34:18.556" v="1315" actId="478"/>
          <ac:picMkLst>
            <pc:docMk/>
            <pc:sldMk cId="1622792644" sldId="282"/>
            <ac:picMk id="17" creationId="{7321A11C-4579-4D1A-B926-7BEE2DEEF894}"/>
          </ac:picMkLst>
        </pc:picChg>
        <pc:picChg chg="del">
          <ac:chgData name="Sanders Wang" userId="089d73b8-785c-4012-b931-81c632b6c9c7" providerId="ADAL" clId="{2E8F5F05-628F-4ED3-9C10-5C5A435B0F09}" dt="2021-03-17T07:35:27.756" v="1327" actId="478"/>
          <ac:picMkLst>
            <pc:docMk/>
            <pc:sldMk cId="1622792644" sldId="282"/>
            <ac:picMk id="57" creationId="{B4F9F376-6811-40BA-9735-ADDF743F0526}"/>
          </ac:picMkLst>
        </pc:picChg>
        <pc:picChg chg="del">
          <ac:chgData name="Sanders Wang" userId="089d73b8-785c-4012-b931-81c632b6c9c7" providerId="ADAL" clId="{2E8F5F05-628F-4ED3-9C10-5C5A435B0F09}" dt="2021-03-17T07:34:56.178" v="1323" actId="478"/>
          <ac:picMkLst>
            <pc:docMk/>
            <pc:sldMk cId="1622792644" sldId="282"/>
            <ac:picMk id="93" creationId="{35168D03-A7FA-458D-9AD5-B89F3C6CC3CC}"/>
          </ac:picMkLst>
        </pc:picChg>
        <pc:picChg chg="del">
          <ac:chgData name="Sanders Wang" userId="089d73b8-785c-4012-b931-81c632b6c9c7" providerId="ADAL" clId="{2E8F5F05-628F-4ED3-9C10-5C5A435B0F09}" dt="2021-03-17T07:35:22.675" v="1326" actId="478"/>
          <ac:picMkLst>
            <pc:docMk/>
            <pc:sldMk cId="1622792644" sldId="282"/>
            <ac:picMk id="111" creationId="{4B64BA09-D32E-4E75-853E-98D2EC613342}"/>
          </ac:picMkLst>
        </pc:picChg>
        <pc:picChg chg="add mod">
          <ac:chgData name="Sanders Wang" userId="089d73b8-785c-4012-b931-81c632b6c9c7" providerId="ADAL" clId="{2E8F5F05-628F-4ED3-9C10-5C5A435B0F09}" dt="2021-03-17T07:45:27.825" v="1379" actId="14100"/>
          <ac:picMkLst>
            <pc:docMk/>
            <pc:sldMk cId="1622792644" sldId="282"/>
            <ac:picMk id="113" creationId="{1FDB7E7F-BB13-49BC-A187-BB7F46C8699F}"/>
          </ac:picMkLst>
        </pc:picChg>
        <pc:picChg chg="add mod ord">
          <ac:chgData name="Sanders Wang" userId="089d73b8-785c-4012-b931-81c632b6c9c7" providerId="ADAL" clId="{2E8F5F05-628F-4ED3-9C10-5C5A435B0F09}" dt="2021-03-17T08:11:16.329" v="1456" actId="1076"/>
          <ac:picMkLst>
            <pc:docMk/>
            <pc:sldMk cId="1622792644" sldId="282"/>
            <ac:picMk id="123" creationId="{EF074F50-24B6-4F2B-A7C7-6F2785A9D5D1}"/>
          </ac:picMkLst>
        </pc:picChg>
        <pc:picChg chg="add mod">
          <ac:chgData name="Sanders Wang" userId="089d73b8-785c-4012-b931-81c632b6c9c7" providerId="ADAL" clId="{2E8F5F05-628F-4ED3-9C10-5C5A435B0F09}" dt="2021-03-17T07:45:27.440" v="1378" actId="1076"/>
          <ac:picMkLst>
            <pc:docMk/>
            <pc:sldMk cId="1622792644" sldId="282"/>
            <ac:picMk id="124" creationId="{95C9C128-BD8D-4EFE-9B4C-E43A3A492329}"/>
          </ac:picMkLst>
        </pc:picChg>
        <pc:picChg chg="add mod">
          <ac:chgData name="Sanders Wang" userId="089d73b8-785c-4012-b931-81c632b6c9c7" providerId="ADAL" clId="{2E8F5F05-628F-4ED3-9C10-5C5A435B0F09}" dt="2021-03-17T07:41:33.020" v="1359" actId="1076"/>
          <ac:picMkLst>
            <pc:docMk/>
            <pc:sldMk cId="1622792644" sldId="282"/>
            <ac:picMk id="126" creationId="{7B874271-BB04-4F69-8E5F-E20702E8CBF6}"/>
          </ac:picMkLst>
        </pc:picChg>
        <pc:picChg chg="del">
          <ac:chgData name="Sanders Wang" userId="089d73b8-785c-4012-b931-81c632b6c9c7" providerId="ADAL" clId="{2E8F5F05-628F-4ED3-9C10-5C5A435B0F09}" dt="2021-03-17T07:34:30.808" v="1317" actId="478"/>
          <ac:picMkLst>
            <pc:docMk/>
            <pc:sldMk cId="1622792644" sldId="282"/>
            <ac:picMk id="134" creationId="{95ADD059-A136-4E50-91B4-366A2F27D18F}"/>
          </ac:picMkLst>
        </pc:picChg>
        <pc:picChg chg="del">
          <ac:chgData name="Sanders Wang" userId="089d73b8-785c-4012-b931-81c632b6c9c7" providerId="ADAL" clId="{2E8F5F05-628F-4ED3-9C10-5C5A435B0F09}" dt="2021-03-17T07:35:12.330" v="1325" actId="478"/>
          <ac:picMkLst>
            <pc:docMk/>
            <pc:sldMk cId="1622792644" sldId="282"/>
            <ac:picMk id="142" creationId="{7A2D13B4-8B9B-4C63-90F1-E35CA0D3F7A4}"/>
          </ac:picMkLst>
        </pc:picChg>
        <pc:picChg chg="add del mod">
          <ac:chgData name="Sanders Wang" userId="089d73b8-785c-4012-b931-81c632b6c9c7" providerId="ADAL" clId="{2E8F5F05-628F-4ED3-9C10-5C5A435B0F09}" dt="2021-03-17T07:58:44.595" v="1399" actId="478"/>
          <ac:picMkLst>
            <pc:docMk/>
            <pc:sldMk cId="1622792644" sldId="282"/>
            <ac:picMk id="149" creationId="{DE0A5EA7-F9A4-4A81-B898-6455245AEEE8}"/>
          </ac:picMkLst>
        </pc:picChg>
        <pc:picChg chg="add del mod">
          <ac:chgData name="Sanders Wang" userId="089d73b8-785c-4012-b931-81c632b6c9c7" providerId="ADAL" clId="{2E8F5F05-628F-4ED3-9C10-5C5A435B0F09}" dt="2021-03-17T07:58:42.071" v="1398" actId="478"/>
          <ac:picMkLst>
            <pc:docMk/>
            <pc:sldMk cId="1622792644" sldId="282"/>
            <ac:picMk id="151" creationId="{98865FEF-4AC9-4223-BB31-340906804717}"/>
          </ac:picMkLst>
        </pc:picChg>
        <pc:picChg chg="add mod">
          <ac:chgData name="Sanders Wang" userId="089d73b8-785c-4012-b931-81c632b6c9c7" providerId="ADAL" clId="{2E8F5F05-628F-4ED3-9C10-5C5A435B0F09}" dt="2021-03-17T08:15:58.373" v="1519" actId="1038"/>
          <ac:picMkLst>
            <pc:docMk/>
            <pc:sldMk cId="1622792644" sldId="282"/>
            <ac:picMk id="152" creationId="{DE4245C4-A81A-47E3-8BDF-4F4E30EB5E30}"/>
          </ac:picMkLst>
        </pc:picChg>
        <pc:picChg chg="add mod">
          <ac:chgData name="Sanders Wang" userId="089d73b8-785c-4012-b931-81c632b6c9c7" providerId="ADAL" clId="{2E8F5F05-628F-4ED3-9C10-5C5A435B0F09}" dt="2021-03-17T08:15:58.373" v="1519" actId="1038"/>
          <ac:picMkLst>
            <pc:docMk/>
            <pc:sldMk cId="1622792644" sldId="282"/>
            <ac:picMk id="153" creationId="{8809016F-D776-46AB-80C1-882704532AA1}"/>
          </ac:picMkLst>
        </pc:picChg>
        <pc:picChg chg="add mod">
          <ac:chgData name="Sanders Wang" userId="089d73b8-785c-4012-b931-81c632b6c9c7" providerId="ADAL" clId="{2E8F5F05-628F-4ED3-9C10-5C5A435B0F09}" dt="2021-03-17T08:15:58.373" v="1519" actId="1038"/>
          <ac:picMkLst>
            <pc:docMk/>
            <pc:sldMk cId="1622792644" sldId="282"/>
            <ac:picMk id="154" creationId="{91430C44-43F5-43AB-9D95-E06282CE7263}"/>
          </ac:picMkLst>
        </pc:picChg>
        <pc:picChg chg="add mod">
          <ac:chgData name="Sanders Wang" userId="089d73b8-785c-4012-b931-81c632b6c9c7" providerId="ADAL" clId="{2E8F5F05-628F-4ED3-9C10-5C5A435B0F09}" dt="2021-03-17T08:15:58.373" v="1519" actId="1038"/>
          <ac:picMkLst>
            <pc:docMk/>
            <pc:sldMk cId="1622792644" sldId="282"/>
            <ac:picMk id="155" creationId="{09FE1F26-BFE9-46F1-9BA8-78FCBA3368BD}"/>
          </ac:picMkLst>
        </pc:picChg>
        <pc:picChg chg="add del mod">
          <ac:chgData name="Sanders Wang" userId="089d73b8-785c-4012-b931-81c632b6c9c7" providerId="ADAL" clId="{2E8F5F05-628F-4ED3-9C10-5C5A435B0F09}" dt="2021-03-17T08:02:09.114" v="1414" actId="478"/>
          <ac:picMkLst>
            <pc:docMk/>
            <pc:sldMk cId="1622792644" sldId="282"/>
            <ac:picMk id="156" creationId="{3679B8F3-43E9-4E51-B880-FBC13CE4E923}"/>
          </ac:picMkLst>
        </pc:picChg>
        <pc:picChg chg="add mod">
          <ac:chgData name="Sanders Wang" userId="089d73b8-785c-4012-b931-81c632b6c9c7" providerId="ADAL" clId="{2E8F5F05-628F-4ED3-9C10-5C5A435B0F09}" dt="2021-03-17T09:03:34.208" v="1816" actId="14100"/>
          <ac:picMkLst>
            <pc:docMk/>
            <pc:sldMk cId="1622792644" sldId="282"/>
            <ac:picMk id="165" creationId="{C7647B9B-2D2C-4ADA-829A-4A0F0718C947}"/>
          </ac:picMkLst>
        </pc:picChg>
        <pc:picChg chg="del">
          <ac:chgData name="Sanders Wang" userId="089d73b8-785c-4012-b931-81c632b6c9c7" providerId="ADAL" clId="{2E8F5F05-628F-4ED3-9C10-5C5A435B0F09}" dt="2021-03-17T07:34:30.808" v="1317" actId="478"/>
          <ac:picMkLst>
            <pc:docMk/>
            <pc:sldMk cId="1622792644" sldId="282"/>
            <ac:picMk id="167" creationId="{21A45DAC-B75E-48BC-B03F-36D13472961A}"/>
          </ac:picMkLst>
        </pc:picChg>
        <pc:picChg chg="del">
          <ac:chgData name="Sanders Wang" userId="089d73b8-785c-4012-b931-81c632b6c9c7" providerId="ADAL" clId="{2E8F5F05-628F-4ED3-9C10-5C5A435B0F09}" dt="2021-03-17T07:34:24.734" v="1316" actId="478"/>
          <ac:picMkLst>
            <pc:docMk/>
            <pc:sldMk cId="1622792644" sldId="282"/>
            <ac:picMk id="169" creationId="{A192B6A1-97C3-4E91-9FF3-C6F1DDDE7830}"/>
          </ac:picMkLst>
        </pc:picChg>
        <pc:picChg chg="mod">
          <ac:chgData name="Sanders Wang" userId="089d73b8-785c-4012-b931-81c632b6c9c7" providerId="ADAL" clId="{2E8F5F05-628F-4ED3-9C10-5C5A435B0F09}" dt="2021-03-17T07:35:45.222" v="1328" actId="1076"/>
          <ac:picMkLst>
            <pc:docMk/>
            <pc:sldMk cId="1622792644" sldId="282"/>
            <ac:picMk id="178" creationId="{E9E357FA-64E1-412A-A031-99BD41C9EEC4}"/>
          </ac:picMkLst>
        </pc:picChg>
        <pc:picChg chg="del">
          <ac:chgData name="Sanders Wang" userId="089d73b8-785c-4012-b931-81c632b6c9c7" providerId="ADAL" clId="{2E8F5F05-628F-4ED3-9C10-5C5A435B0F09}" dt="2021-03-17T07:35:06.236" v="1324" actId="478"/>
          <ac:picMkLst>
            <pc:docMk/>
            <pc:sldMk cId="1622792644" sldId="282"/>
            <ac:picMk id="192" creationId="{841412C0-1F9D-4ECE-B4D7-7B80CC002361}"/>
          </ac:picMkLst>
        </pc:picChg>
        <pc:picChg chg="del">
          <ac:chgData name="Sanders Wang" userId="089d73b8-785c-4012-b931-81c632b6c9c7" providerId="ADAL" clId="{2E8F5F05-628F-4ED3-9C10-5C5A435B0F09}" dt="2021-03-17T07:35:06.236" v="1324" actId="478"/>
          <ac:picMkLst>
            <pc:docMk/>
            <pc:sldMk cId="1622792644" sldId="282"/>
            <ac:picMk id="200" creationId="{9399A115-B3E1-4FE6-87EF-C990E2B1A5D0}"/>
          </ac:picMkLst>
        </pc:picChg>
        <pc:picChg chg="del">
          <ac:chgData name="Sanders Wang" userId="089d73b8-785c-4012-b931-81c632b6c9c7" providerId="ADAL" clId="{2E8F5F05-628F-4ED3-9C10-5C5A435B0F09}" dt="2021-03-17T07:35:06.236" v="1324" actId="478"/>
          <ac:picMkLst>
            <pc:docMk/>
            <pc:sldMk cId="1622792644" sldId="282"/>
            <ac:picMk id="211" creationId="{CFA0BB89-A366-4C76-A6F0-F8F329959832}"/>
          </ac:picMkLst>
        </pc:picChg>
        <pc:picChg chg="del">
          <ac:chgData name="Sanders Wang" userId="089d73b8-785c-4012-b931-81c632b6c9c7" providerId="ADAL" clId="{2E8F5F05-628F-4ED3-9C10-5C5A435B0F09}" dt="2021-03-17T07:35:06.236" v="1324" actId="478"/>
          <ac:picMkLst>
            <pc:docMk/>
            <pc:sldMk cId="1622792644" sldId="282"/>
            <ac:picMk id="216" creationId="{34B64766-1CB1-4A74-9A2D-AABD035B8327}"/>
          </ac:picMkLst>
        </pc:picChg>
        <pc:picChg chg="del">
          <ac:chgData name="Sanders Wang" userId="089d73b8-785c-4012-b931-81c632b6c9c7" providerId="ADAL" clId="{2E8F5F05-628F-4ED3-9C10-5C5A435B0F09}" dt="2021-03-17T07:34:18.556" v="1315" actId="478"/>
          <ac:picMkLst>
            <pc:docMk/>
            <pc:sldMk cId="1622792644" sldId="282"/>
            <ac:picMk id="238" creationId="{86428C54-31B2-4DB0-832D-D2CC8282BB84}"/>
          </ac:picMkLst>
        </pc:picChg>
        <pc:picChg chg="del">
          <ac:chgData name="Sanders Wang" userId="089d73b8-785c-4012-b931-81c632b6c9c7" providerId="ADAL" clId="{2E8F5F05-628F-4ED3-9C10-5C5A435B0F09}" dt="2021-03-17T07:34:18.556" v="1315" actId="478"/>
          <ac:picMkLst>
            <pc:docMk/>
            <pc:sldMk cId="1622792644" sldId="282"/>
            <ac:picMk id="239" creationId="{8A52F475-400E-411A-8A7D-A2C09480D83D}"/>
          </ac:picMkLst>
        </pc:picChg>
        <pc:picChg chg="del">
          <ac:chgData name="Sanders Wang" userId="089d73b8-785c-4012-b931-81c632b6c9c7" providerId="ADAL" clId="{2E8F5F05-628F-4ED3-9C10-5C5A435B0F09}" dt="2021-03-17T07:34:18.556" v="1315" actId="478"/>
          <ac:picMkLst>
            <pc:docMk/>
            <pc:sldMk cId="1622792644" sldId="282"/>
            <ac:picMk id="241" creationId="{6E617452-E5DF-49F3-8EE8-02020718E251}"/>
          </ac:picMkLst>
        </pc:picChg>
        <pc:picChg chg="del">
          <ac:chgData name="Sanders Wang" userId="089d73b8-785c-4012-b931-81c632b6c9c7" providerId="ADAL" clId="{2E8F5F05-628F-4ED3-9C10-5C5A435B0F09}" dt="2021-03-17T07:34:18.556" v="1315" actId="478"/>
          <ac:picMkLst>
            <pc:docMk/>
            <pc:sldMk cId="1622792644" sldId="282"/>
            <ac:picMk id="243" creationId="{AACB1B9B-67F6-48D1-8BB8-F478DCEB7A8D}"/>
          </ac:picMkLst>
        </pc:picChg>
        <pc:picChg chg="del">
          <ac:chgData name="Sanders Wang" userId="089d73b8-785c-4012-b931-81c632b6c9c7" providerId="ADAL" clId="{2E8F5F05-628F-4ED3-9C10-5C5A435B0F09}" dt="2021-03-17T07:34:18.556" v="1315" actId="478"/>
          <ac:picMkLst>
            <pc:docMk/>
            <pc:sldMk cId="1622792644" sldId="282"/>
            <ac:picMk id="251" creationId="{9C70A7B8-6FDD-4527-B077-B0742D4DA9D1}"/>
          </ac:picMkLst>
        </pc:picChg>
        <pc:picChg chg="del">
          <ac:chgData name="Sanders Wang" userId="089d73b8-785c-4012-b931-81c632b6c9c7" providerId="ADAL" clId="{2E8F5F05-628F-4ED3-9C10-5C5A435B0F09}" dt="2021-03-17T07:34:18.556" v="1315" actId="478"/>
          <ac:picMkLst>
            <pc:docMk/>
            <pc:sldMk cId="1622792644" sldId="282"/>
            <ac:picMk id="261" creationId="{EA5DD033-53CE-4BDE-A3F5-E7B938B17A73}"/>
          </ac:picMkLst>
        </pc:picChg>
        <pc:picChg chg="del">
          <ac:chgData name="Sanders Wang" userId="089d73b8-785c-4012-b931-81c632b6c9c7" providerId="ADAL" clId="{2E8F5F05-628F-4ED3-9C10-5C5A435B0F09}" dt="2021-03-17T07:34:18.556" v="1315" actId="478"/>
          <ac:picMkLst>
            <pc:docMk/>
            <pc:sldMk cId="1622792644" sldId="282"/>
            <ac:picMk id="265" creationId="{EE0FE72E-C869-423D-8DBC-A54BB5390D7F}"/>
          </ac:picMkLst>
        </pc:picChg>
        <pc:picChg chg="del">
          <ac:chgData name="Sanders Wang" userId="089d73b8-785c-4012-b931-81c632b6c9c7" providerId="ADAL" clId="{2E8F5F05-628F-4ED3-9C10-5C5A435B0F09}" dt="2021-03-17T07:34:18.556" v="1315" actId="478"/>
          <ac:picMkLst>
            <pc:docMk/>
            <pc:sldMk cId="1622792644" sldId="282"/>
            <ac:picMk id="267" creationId="{7FC04FC2-0CCB-4D2C-AE39-FE85C62B0DE0}"/>
          </ac:picMkLst>
        </pc:picChg>
        <pc:cxnChg chg="mod">
          <ac:chgData name="Sanders Wang" userId="089d73b8-785c-4012-b931-81c632b6c9c7" providerId="ADAL" clId="{2E8F5F05-628F-4ED3-9C10-5C5A435B0F09}" dt="2021-03-17T12:18:59.289" v="1992" actId="14100"/>
          <ac:cxnSpMkLst>
            <pc:docMk/>
            <pc:sldMk cId="1622792644" sldId="282"/>
            <ac:cxnSpMk id="59" creationId="{D38FBB92-7FDC-4E6C-A43A-D22248CAA092}"/>
          </ac:cxnSpMkLst>
        </pc:cxnChg>
        <pc:cxnChg chg="del">
          <ac:chgData name="Sanders Wang" userId="089d73b8-785c-4012-b931-81c632b6c9c7" providerId="ADAL" clId="{2E8F5F05-628F-4ED3-9C10-5C5A435B0F09}" dt="2021-03-17T07:35:27.756" v="1327" actId="478"/>
          <ac:cxnSpMkLst>
            <pc:docMk/>
            <pc:sldMk cId="1622792644" sldId="282"/>
            <ac:cxnSpMk id="73" creationId="{464A068A-EAE7-46B3-B02A-17A9AE87471E}"/>
          </ac:cxnSpMkLst>
        </pc:cxnChg>
        <pc:cxnChg chg="del mod">
          <ac:chgData name="Sanders Wang" userId="089d73b8-785c-4012-b931-81c632b6c9c7" providerId="ADAL" clId="{2E8F5F05-628F-4ED3-9C10-5C5A435B0F09}" dt="2021-03-17T07:35:12.330" v="1325" actId="478"/>
          <ac:cxnSpMkLst>
            <pc:docMk/>
            <pc:sldMk cId="1622792644" sldId="282"/>
            <ac:cxnSpMk id="97" creationId="{A25E7532-9D36-4A73-BF48-233F38C76E7D}"/>
          </ac:cxnSpMkLst>
        </pc:cxnChg>
        <pc:cxnChg chg="del">
          <ac:chgData name="Sanders Wang" userId="089d73b8-785c-4012-b931-81c632b6c9c7" providerId="ADAL" clId="{2E8F5F05-628F-4ED3-9C10-5C5A435B0F09}" dt="2021-03-17T07:35:12.330" v="1325" actId="478"/>
          <ac:cxnSpMkLst>
            <pc:docMk/>
            <pc:sldMk cId="1622792644" sldId="282"/>
            <ac:cxnSpMk id="100" creationId="{E3ED8793-BF9D-436C-A1B6-4D2E54C1BA62}"/>
          </ac:cxnSpMkLst>
        </pc:cxnChg>
        <pc:cxnChg chg="del mod">
          <ac:chgData name="Sanders Wang" userId="089d73b8-785c-4012-b931-81c632b6c9c7" providerId="ADAL" clId="{2E8F5F05-628F-4ED3-9C10-5C5A435B0F09}" dt="2021-03-17T07:35:22.675" v="1326" actId="478"/>
          <ac:cxnSpMkLst>
            <pc:docMk/>
            <pc:sldMk cId="1622792644" sldId="282"/>
            <ac:cxnSpMk id="109" creationId="{DC1A9B5F-40E5-4668-8C86-EEBFC5DC7493}"/>
          </ac:cxnSpMkLst>
        </pc:cxnChg>
        <pc:cxnChg chg="del">
          <ac:chgData name="Sanders Wang" userId="089d73b8-785c-4012-b931-81c632b6c9c7" providerId="ADAL" clId="{2E8F5F05-628F-4ED3-9C10-5C5A435B0F09}" dt="2021-03-17T07:35:06.236" v="1324" actId="478"/>
          <ac:cxnSpMkLst>
            <pc:docMk/>
            <pc:sldMk cId="1622792644" sldId="282"/>
            <ac:cxnSpMk id="130" creationId="{5F76AD3E-4579-4A7C-940D-E0E1112F04CC}"/>
          </ac:cxnSpMkLst>
        </pc:cxnChg>
        <pc:cxnChg chg="del">
          <ac:chgData name="Sanders Wang" userId="089d73b8-785c-4012-b931-81c632b6c9c7" providerId="ADAL" clId="{2E8F5F05-628F-4ED3-9C10-5C5A435B0F09}" dt="2021-03-17T07:35:06.236" v="1324" actId="478"/>
          <ac:cxnSpMkLst>
            <pc:docMk/>
            <pc:sldMk cId="1622792644" sldId="282"/>
            <ac:cxnSpMk id="133" creationId="{44278722-3FFC-41AA-91B4-204E15EE3746}"/>
          </ac:cxnSpMkLst>
        </pc:cxnChg>
        <pc:cxnChg chg="del">
          <ac:chgData name="Sanders Wang" userId="089d73b8-785c-4012-b931-81c632b6c9c7" providerId="ADAL" clId="{2E8F5F05-628F-4ED3-9C10-5C5A435B0F09}" dt="2021-03-17T07:35:06.236" v="1324" actId="478"/>
          <ac:cxnSpMkLst>
            <pc:docMk/>
            <pc:sldMk cId="1622792644" sldId="282"/>
            <ac:cxnSpMk id="136" creationId="{85DACA3D-B135-40EA-8EF7-422451ECC4EE}"/>
          </ac:cxnSpMkLst>
        </pc:cxnChg>
        <pc:cxnChg chg="del">
          <ac:chgData name="Sanders Wang" userId="089d73b8-785c-4012-b931-81c632b6c9c7" providerId="ADAL" clId="{2E8F5F05-628F-4ED3-9C10-5C5A435B0F09}" dt="2021-03-17T07:35:12.330" v="1325" actId="478"/>
          <ac:cxnSpMkLst>
            <pc:docMk/>
            <pc:sldMk cId="1622792644" sldId="282"/>
            <ac:cxnSpMk id="144" creationId="{FC4DF871-69C0-4AB2-A88B-0ACE0D4F3BB9}"/>
          </ac:cxnSpMkLst>
        </pc:cxnChg>
        <pc:cxnChg chg="del">
          <ac:chgData name="Sanders Wang" userId="089d73b8-785c-4012-b931-81c632b6c9c7" providerId="ADAL" clId="{2E8F5F05-628F-4ED3-9C10-5C5A435B0F09}" dt="2021-03-17T07:34:30.808" v="1317" actId="478"/>
          <ac:cxnSpMkLst>
            <pc:docMk/>
            <pc:sldMk cId="1622792644" sldId="282"/>
            <ac:cxnSpMk id="150" creationId="{6FEA2A4E-2DE0-4AA5-AA16-055561CED54C}"/>
          </ac:cxnSpMkLst>
        </pc:cxnChg>
        <pc:cxnChg chg="add mod">
          <ac:chgData name="Sanders Wang" userId="089d73b8-785c-4012-b931-81c632b6c9c7" providerId="ADAL" clId="{2E8F5F05-628F-4ED3-9C10-5C5A435B0F09}" dt="2021-03-17T08:15:58.373" v="1519" actId="1038"/>
          <ac:cxnSpMkLst>
            <pc:docMk/>
            <pc:sldMk cId="1622792644" sldId="282"/>
            <ac:cxnSpMk id="159" creationId="{152DEDC1-6D19-4199-8773-AF0D3FDED516}"/>
          </ac:cxnSpMkLst>
        </pc:cxnChg>
        <pc:cxnChg chg="del mod">
          <ac:chgData name="Sanders Wang" userId="089d73b8-785c-4012-b931-81c632b6c9c7" providerId="ADAL" clId="{2E8F5F05-628F-4ED3-9C10-5C5A435B0F09}" dt="2021-03-17T07:34:30.808" v="1317" actId="478"/>
          <ac:cxnSpMkLst>
            <pc:docMk/>
            <pc:sldMk cId="1622792644" sldId="282"/>
            <ac:cxnSpMk id="162" creationId="{C7CD194B-7B4C-4AD8-9E19-663339658E63}"/>
          </ac:cxnSpMkLst>
        </pc:cxnChg>
        <pc:cxnChg chg="del mod">
          <ac:chgData name="Sanders Wang" userId="089d73b8-785c-4012-b931-81c632b6c9c7" providerId="ADAL" clId="{2E8F5F05-628F-4ED3-9C10-5C5A435B0F09}" dt="2021-03-17T07:34:30.808" v="1317" actId="478"/>
          <ac:cxnSpMkLst>
            <pc:docMk/>
            <pc:sldMk cId="1622792644" sldId="282"/>
            <ac:cxnSpMk id="172" creationId="{1CCAA3A9-A682-47DE-B942-07EBF910F468}"/>
          </ac:cxnSpMkLst>
        </pc:cxnChg>
        <pc:cxnChg chg="del mod">
          <ac:chgData name="Sanders Wang" userId="089d73b8-785c-4012-b931-81c632b6c9c7" providerId="ADAL" clId="{2E8F5F05-628F-4ED3-9C10-5C5A435B0F09}" dt="2021-03-17T07:34:24.734" v="1316" actId="478"/>
          <ac:cxnSpMkLst>
            <pc:docMk/>
            <pc:sldMk cId="1622792644" sldId="282"/>
            <ac:cxnSpMk id="176" creationId="{E70A5C1A-C28E-42E9-8863-D77713A3E62B}"/>
          </ac:cxnSpMkLst>
        </pc:cxnChg>
        <pc:cxnChg chg="del mod">
          <ac:chgData name="Sanders Wang" userId="089d73b8-785c-4012-b931-81c632b6c9c7" providerId="ADAL" clId="{2E8F5F05-628F-4ED3-9C10-5C5A435B0F09}" dt="2021-03-17T07:34:44.833" v="1320" actId="478"/>
          <ac:cxnSpMkLst>
            <pc:docMk/>
            <pc:sldMk cId="1622792644" sldId="282"/>
            <ac:cxnSpMk id="181" creationId="{34FB5A82-8557-4D36-A868-D9B2C3F2FD3E}"/>
          </ac:cxnSpMkLst>
        </pc:cxnChg>
        <pc:cxnChg chg="del mod">
          <ac:chgData name="Sanders Wang" userId="089d73b8-785c-4012-b931-81c632b6c9c7" providerId="ADAL" clId="{2E8F5F05-628F-4ED3-9C10-5C5A435B0F09}" dt="2021-03-17T07:34:47.309" v="1321" actId="478"/>
          <ac:cxnSpMkLst>
            <pc:docMk/>
            <pc:sldMk cId="1622792644" sldId="282"/>
            <ac:cxnSpMk id="186" creationId="{85B42661-3B0D-4ECA-B13F-091C806D8213}"/>
          </ac:cxnSpMkLst>
        </pc:cxnChg>
        <pc:cxnChg chg="del">
          <ac:chgData name="Sanders Wang" userId="089d73b8-785c-4012-b931-81c632b6c9c7" providerId="ADAL" clId="{2E8F5F05-628F-4ED3-9C10-5C5A435B0F09}" dt="2021-03-17T07:35:06.236" v="1324" actId="478"/>
          <ac:cxnSpMkLst>
            <pc:docMk/>
            <pc:sldMk cId="1622792644" sldId="282"/>
            <ac:cxnSpMk id="205" creationId="{FE34BC3C-9CF9-4F50-83BB-98EA8BB0A2B2}"/>
          </ac:cxnSpMkLst>
        </pc:cxnChg>
        <pc:cxnChg chg="del">
          <ac:chgData name="Sanders Wang" userId="089d73b8-785c-4012-b931-81c632b6c9c7" providerId="ADAL" clId="{2E8F5F05-628F-4ED3-9C10-5C5A435B0F09}" dt="2021-03-17T07:35:06.236" v="1324" actId="478"/>
          <ac:cxnSpMkLst>
            <pc:docMk/>
            <pc:sldMk cId="1622792644" sldId="282"/>
            <ac:cxnSpMk id="208" creationId="{FFC35B72-C20A-4E07-982E-C7E41664C167}"/>
          </ac:cxnSpMkLst>
        </pc:cxnChg>
        <pc:cxnChg chg="del mod">
          <ac:chgData name="Sanders Wang" userId="089d73b8-785c-4012-b931-81c632b6c9c7" providerId="ADAL" clId="{2E8F5F05-628F-4ED3-9C10-5C5A435B0F09}" dt="2021-03-17T07:35:06.236" v="1324" actId="478"/>
          <ac:cxnSpMkLst>
            <pc:docMk/>
            <pc:sldMk cId="1622792644" sldId="282"/>
            <ac:cxnSpMk id="212" creationId="{EACA55E0-37A1-4E0E-A7B8-745001EE3B95}"/>
          </ac:cxnSpMkLst>
        </pc:cxnChg>
        <pc:cxnChg chg="del">
          <ac:chgData name="Sanders Wang" userId="089d73b8-785c-4012-b931-81c632b6c9c7" providerId="ADAL" clId="{2E8F5F05-628F-4ED3-9C10-5C5A435B0F09}" dt="2021-03-17T07:35:06.236" v="1324" actId="478"/>
          <ac:cxnSpMkLst>
            <pc:docMk/>
            <pc:sldMk cId="1622792644" sldId="282"/>
            <ac:cxnSpMk id="217" creationId="{0AD06267-805B-4132-B200-6174B0AA2851}"/>
          </ac:cxnSpMkLst>
        </pc:cxnChg>
        <pc:cxnChg chg="del">
          <ac:chgData name="Sanders Wang" userId="089d73b8-785c-4012-b931-81c632b6c9c7" providerId="ADAL" clId="{2E8F5F05-628F-4ED3-9C10-5C5A435B0F09}" dt="2021-03-17T07:35:06.236" v="1324" actId="478"/>
          <ac:cxnSpMkLst>
            <pc:docMk/>
            <pc:sldMk cId="1622792644" sldId="282"/>
            <ac:cxnSpMk id="223" creationId="{FDC5992A-994A-4EE8-B925-38665DFF67E5}"/>
          </ac:cxnSpMkLst>
        </pc:cxnChg>
        <pc:cxnChg chg="del mod">
          <ac:chgData name="Sanders Wang" userId="089d73b8-785c-4012-b931-81c632b6c9c7" providerId="ADAL" clId="{2E8F5F05-628F-4ED3-9C10-5C5A435B0F09}" dt="2021-03-17T07:34:18.556" v="1315" actId="478"/>
          <ac:cxnSpMkLst>
            <pc:docMk/>
            <pc:sldMk cId="1622792644" sldId="282"/>
            <ac:cxnSpMk id="244" creationId="{E2AC7740-B7F2-45A1-A285-33E290E2BFD0}"/>
          </ac:cxnSpMkLst>
        </pc:cxnChg>
        <pc:cxnChg chg="del mod">
          <ac:chgData name="Sanders Wang" userId="089d73b8-785c-4012-b931-81c632b6c9c7" providerId="ADAL" clId="{2E8F5F05-628F-4ED3-9C10-5C5A435B0F09}" dt="2021-03-17T07:34:18.556" v="1315" actId="478"/>
          <ac:cxnSpMkLst>
            <pc:docMk/>
            <pc:sldMk cId="1622792644" sldId="282"/>
            <ac:cxnSpMk id="248" creationId="{606BEEEC-B947-4168-A33B-34FE9155F55F}"/>
          </ac:cxnSpMkLst>
        </pc:cxnChg>
        <pc:cxnChg chg="del">
          <ac:chgData name="Sanders Wang" userId="089d73b8-785c-4012-b931-81c632b6c9c7" providerId="ADAL" clId="{2E8F5F05-628F-4ED3-9C10-5C5A435B0F09}" dt="2021-03-17T07:34:24.734" v="1316" actId="478"/>
          <ac:cxnSpMkLst>
            <pc:docMk/>
            <pc:sldMk cId="1622792644" sldId="282"/>
            <ac:cxnSpMk id="252" creationId="{D72F3939-0252-4955-86EB-BB16424D7A2E}"/>
          </ac:cxnSpMkLst>
        </pc:cxnChg>
        <pc:cxnChg chg="del">
          <ac:chgData name="Sanders Wang" userId="089d73b8-785c-4012-b931-81c632b6c9c7" providerId="ADAL" clId="{2E8F5F05-628F-4ED3-9C10-5C5A435B0F09}" dt="2021-03-17T07:34:24.734" v="1316" actId="478"/>
          <ac:cxnSpMkLst>
            <pc:docMk/>
            <pc:sldMk cId="1622792644" sldId="282"/>
            <ac:cxnSpMk id="257" creationId="{4D0960B4-F4C9-4179-B34B-F8BE84DEAB78}"/>
          </ac:cxnSpMkLst>
        </pc:cxnChg>
        <pc:cxnChg chg="del">
          <ac:chgData name="Sanders Wang" userId="089d73b8-785c-4012-b931-81c632b6c9c7" providerId="ADAL" clId="{2E8F5F05-628F-4ED3-9C10-5C5A435B0F09}" dt="2021-03-17T07:34:24.734" v="1316" actId="478"/>
          <ac:cxnSpMkLst>
            <pc:docMk/>
            <pc:sldMk cId="1622792644" sldId="282"/>
            <ac:cxnSpMk id="258" creationId="{6C8A1723-DA89-4CE6-8A8F-430D7C2467C2}"/>
          </ac:cxnSpMkLst>
        </pc:cxnChg>
        <pc:cxnChg chg="mod">
          <ac:chgData name="Sanders Wang" userId="089d73b8-785c-4012-b931-81c632b6c9c7" providerId="ADAL" clId="{2E8F5F05-628F-4ED3-9C10-5C5A435B0F09}" dt="2021-03-17T07:34:18.556" v="1315" actId="478"/>
          <ac:cxnSpMkLst>
            <pc:docMk/>
            <pc:sldMk cId="1622792644" sldId="282"/>
            <ac:cxnSpMk id="264" creationId="{AF71A2F4-758A-47F6-85E7-E60493FFF41B}"/>
          </ac:cxnSpMkLst>
        </pc:cxnChg>
      </pc:sldChg>
      <pc:sldChg chg="addSp delSp modSp add mod">
        <pc:chgData name="Sanders Wang" userId="089d73b8-785c-4012-b931-81c632b6c9c7" providerId="ADAL" clId="{2E8F5F05-628F-4ED3-9C10-5C5A435B0F09}" dt="2021-03-17T09:08:41.534" v="1837"/>
        <pc:sldMkLst>
          <pc:docMk/>
          <pc:sldMk cId="2933895704" sldId="283"/>
        </pc:sldMkLst>
        <pc:spChg chg="mod">
          <ac:chgData name="Sanders Wang" userId="089d73b8-785c-4012-b931-81c632b6c9c7" providerId="ADAL" clId="{2E8F5F05-628F-4ED3-9C10-5C5A435B0F09}" dt="2021-03-17T08:37:29.795" v="1663" actId="1038"/>
          <ac:spMkLst>
            <pc:docMk/>
            <pc:sldMk cId="2933895704" sldId="283"/>
            <ac:spMk id="2" creationId="{93AAD6D4-A312-4039-ADAF-73B095B45A21}"/>
          </ac:spMkLst>
        </pc:spChg>
        <pc:spChg chg="del">
          <ac:chgData name="Sanders Wang" userId="089d73b8-785c-4012-b931-81c632b6c9c7" providerId="ADAL" clId="{2E8F5F05-628F-4ED3-9C10-5C5A435B0F09}" dt="2021-03-17T08:36:14.317" v="1575" actId="478"/>
          <ac:spMkLst>
            <pc:docMk/>
            <pc:sldMk cId="2933895704" sldId="283"/>
            <ac:spMk id="140" creationId="{867BA5EF-8B49-4257-953A-7AC90646601E}"/>
          </ac:spMkLst>
        </pc:spChg>
        <pc:spChg chg="del">
          <ac:chgData name="Sanders Wang" userId="089d73b8-785c-4012-b931-81c632b6c9c7" providerId="ADAL" clId="{2E8F5F05-628F-4ED3-9C10-5C5A435B0F09}" dt="2021-03-17T08:36:14.317" v="1575" actId="478"/>
          <ac:spMkLst>
            <pc:docMk/>
            <pc:sldMk cId="2933895704" sldId="283"/>
            <ac:spMk id="142" creationId="{D0E67BB4-DB5B-4C93-8CD7-B1AE24D8303B}"/>
          </ac:spMkLst>
        </pc:spChg>
        <pc:spChg chg="add del mod">
          <ac:chgData name="Sanders Wang" userId="089d73b8-785c-4012-b931-81c632b6c9c7" providerId="ADAL" clId="{2E8F5F05-628F-4ED3-9C10-5C5A435B0F09}" dt="2021-03-17T08:36:04.135" v="1574"/>
          <ac:spMkLst>
            <pc:docMk/>
            <pc:sldMk cId="2933895704" sldId="283"/>
            <ac:spMk id="149" creationId="{474FCB45-A7C4-4AD0-9C8F-B2FB034F28C6}"/>
          </ac:spMkLst>
        </pc:spChg>
        <pc:spChg chg="add del mod">
          <ac:chgData name="Sanders Wang" userId="089d73b8-785c-4012-b931-81c632b6c9c7" providerId="ADAL" clId="{2E8F5F05-628F-4ED3-9C10-5C5A435B0F09}" dt="2021-03-17T08:36:04.135" v="1574"/>
          <ac:spMkLst>
            <pc:docMk/>
            <pc:sldMk cId="2933895704" sldId="283"/>
            <ac:spMk id="150" creationId="{014EDF7A-82EA-4F1C-912F-901CA06BBCEE}"/>
          </ac:spMkLst>
        </pc:spChg>
        <pc:spChg chg="add del mod">
          <ac:chgData name="Sanders Wang" userId="089d73b8-785c-4012-b931-81c632b6c9c7" providerId="ADAL" clId="{2E8F5F05-628F-4ED3-9C10-5C5A435B0F09}" dt="2021-03-17T08:36:04.135" v="1574"/>
          <ac:spMkLst>
            <pc:docMk/>
            <pc:sldMk cId="2933895704" sldId="283"/>
            <ac:spMk id="151" creationId="{B8A58370-785A-4FB0-9AF2-B06FEC1A18A0}"/>
          </ac:spMkLst>
        </pc:spChg>
        <pc:spChg chg="add del mod">
          <ac:chgData name="Sanders Wang" userId="089d73b8-785c-4012-b931-81c632b6c9c7" providerId="ADAL" clId="{2E8F5F05-628F-4ED3-9C10-5C5A435B0F09}" dt="2021-03-17T08:36:04.135" v="1574"/>
          <ac:spMkLst>
            <pc:docMk/>
            <pc:sldMk cId="2933895704" sldId="283"/>
            <ac:spMk id="152" creationId="{43854CD9-83D1-488E-BFA8-6231D0F542BB}"/>
          </ac:spMkLst>
        </pc:spChg>
        <pc:spChg chg="add del mod">
          <ac:chgData name="Sanders Wang" userId="089d73b8-785c-4012-b931-81c632b6c9c7" providerId="ADAL" clId="{2E8F5F05-628F-4ED3-9C10-5C5A435B0F09}" dt="2021-03-17T08:36:04.135" v="1574"/>
          <ac:spMkLst>
            <pc:docMk/>
            <pc:sldMk cId="2933895704" sldId="283"/>
            <ac:spMk id="155" creationId="{B0ABD9B0-04F2-4C91-B72C-39DA66AB0B8D}"/>
          </ac:spMkLst>
        </pc:spChg>
        <pc:spChg chg="add del mod">
          <ac:chgData name="Sanders Wang" userId="089d73b8-785c-4012-b931-81c632b6c9c7" providerId="ADAL" clId="{2E8F5F05-628F-4ED3-9C10-5C5A435B0F09}" dt="2021-03-17T08:36:04.135" v="1574"/>
          <ac:spMkLst>
            <pc:docMk/>
            <pc:sldMk cId="2933895704" sldId="283"/>
            <ac:spMk id="156" creationId="{94D40E1F-5CE6-4A6A-A464-9D3A6E8C27BE}"/>
          </ac:spMkLst>
        </pc:spChg>
        <pc:spChg chg="add del mod">
          <ac:chgData name="Sanders Wang" userId="089d73b8-785c-4012-b931-81c632b6c9c7" providerId="ADAL" clId="{2E8F5F05-628F-4ED3-9C10-5C5A435B0F09}" dt="2021-03-17T08:36:04.135" v="1574"/>
          <ac:spMkLst>
            <pc:docMk/>
            <pc:sldMk cId="2933895704" sldId="283"/>
            <ac:spMk id="157" creationId="{C267988F-EBB0-4BF1-A75B-8A93D6667E26}"/>
          </ac:spMkLst>
        </pc:spChg>
        <pc:spChg chg="add del mod">
          <ac:chgData name="Sanders Wang" userId="089d73b8-785c-4012-b931-81c632b6c9c7" providerId="ADAL" clId="{2E8F5F05-628F-4ED3-9C10-5C5A435B0F09}" dt="2021-03-17T08:36:04.135" v="1574"/>
          <ac:spMkLst>
            <pc:docMk/>
            <pc:sldMk cId="2933895704" sldId="283"/>
            <ac:spMk id="158" creationId="{26FA4913-7DC9-496E-AFFD-9370CBA3FD42}"/>
          </ac:spMkLst>
        </pc:spChg>
        <pc:spChg chg="add del mod">
          <ac:chgData name="Sanders Wang" userId="089d73b8-785c-4012-b931-81c632b6c9c7" providerId="ADAL" clId="{2E8F5F05-628F-4ED3-9C10-5C5A435B0F09}" dt="2021-03-17T08:36:04.135" v="1574"/>
          <ac:spMkLst>
            <pc:docMk/>
            <pc:sldMk cId="2933895704" sldId="283"/>
            <ac:spMk id="159" creationId="{9ED32B27-5A2E-4146-89BF-C2818AE0E16F}"/>
          </ac:spMkLst>
        </pc:spChg>
        <pc:spChg chg="add del mod">
          <ac:chgData name="Sanders Wang" userId="089d73b8-785c-4012-b931-81c632b6c9c7" providerId="ADAL" clId="{2E8F5F05-628F-4ED3-9C10-5C5A435B0F09}" dt="2021-03-17T08:36:04.135" v="1574"/>
          <ac:spMkLst>
            <pc:docMk/>
            <pc:sldMk cId="2933895704" sldId="283"/>
            <ac:spMk id="160" creationId="{552A0121-FB8B-4311-91A6-55DE862AAAF3}"/>
          </ac:spMkLst>
        </pc:spChg>
        <pc:spChg chg="add del mod">
          <ac:chgData name="Sanders Wang" userId="089d73b8-785c-4012-b931-81c632b6c9c7" providerId="ADAL" clId="{2E8F5F05-628F-4ED3-9C10-5C5A435B0F09}" dt="2021-03-17T08:36:04.135" v="1574"/>
          <ac:spMkLst>
            <pc:docMk/>
            <pc:sldMk cId="2933895704" sldId="283"/>
            <ac:spMk id="161" creationId="{6BBA8A03-A30A-4E48-BE38-96071812C314}"/>
          </ac:spMkLst>
        </pc:spChg>
        <pc:spChg chg="add del mod">
          <ac:chgData name="Sanders Wang" userId="089d73b8-785c-4012-b931-81c632b6c9c7" providerId="ADAL" clId="{2E8F5F05-628F-4ED3-9C10-5C5A435B0F09}" dt="2021-03-17T08:36:04.135" v="1574"/>
          <ac:spMkLst>
            <pc:docMk/>
            <pc:sldMk cId="2933895704" sldId="283"/>
            <ac:spMk id="162" creationId="{AB0F5226-1A25-4A21-8DF7-41B4C9BDEB2D}"/>
          </ac:spMkLst>
        </pc:spChg>
        <pc:spChg chg="add del mod">
          <ac:chgData name="Sanders Wang" userId="089d73b8-785c-4012-b931-81c632b6c9c7" providerId="ADAL" clId="{2E8F5F05-628F-4ED3-9C10-5C5A435B0F09}" dt="2021-03-17T08:36:04.135" v="1574"/>
          <ac:spMkLst>
            <pc:docMk/>
            <pc:sldMk cId="2933895704" sldId="283"/>
            <ac:spMk id="163" creationId="{B7936BC0-3BE8-4928-B298-5821865553AE}"/>
          </ac:spMkLst>
        </pc:spChg>
        <pc:spChg chg="add del mod">
          <ac:chgData name="Sanders Wang" userId="089d73b8-785c-4012-b931-81c632b6c9c7" providerId="ADAL" clId="{2E8F5F05-628F-4ED3-9C10-5C5A435B0F09}" dt="2021-03-17T08:36:04.135" v="1574"/>
          <ac:spMkLst>
            <pc:docMk/>
            <pc:sldMk cId="2933895704" sldId="283"/>
            <ac:spMk id="164" creationId="{97ADF5E3-16B6-450E-A1AC-49166E034389}"/>
          </ac:spMkLst>
        </pc:spChg>
        <pc:spChg chg="add del mod">
          <ac:chgData name="Sanders Wang" userId="089d73b8-785c-4012-b931-81c632b6c9c7" providerId="ADAL" clId="{2E8F5F05-628F-4ED3-9C10-5C5A435B0F09}" dt="2021-03-17T08:36:04.135" v="1574"/>
          <ac:spMkLst>
            <pc:docMk/>
            <pc:sldMk cId="2933895704" sldId="283"/>
            <ac:spMk id="165" creationId="{67A869FC-1B67-43CE-A9D6-1F39ADA0F293}"/>
          </ac:spMkLst>
        </pc:spChg>
        <pc:spChg chg="add del mod">
          <ac:chgData name="Sanders Wang" userId="089d73b8-785c-4012-b931-81c632b6c9c7" providerId="ADAL" clId="{2E8F5F05-628F-4ED3-9C10-5C5A435B0F09}" dt="2021-03-17T08:38:03.892" v="1667"/>
          <ac:spMkLst>
            <pc:docMk/>
            <pc:sldMk cId="2933895704" sldId="283"/>
            <ac:spMk id="168" creationId="{489638BE-F8AF-45DD-AD0E-81B4F16F0880}"/>
          </ac:spMkLst>
        </pc:spChg>
        <pc:spChg chg="add del mod">
          <ac:chgData name="Sanders Wang" userId="089d73b8-785c-4012-b931-81c632b6c9c7" providerId="ADAL" clId="{2E8F5F05-628F-4ED3-9C10-5C5A435B0F09}" dt="2021-03-17T08:38:03.892" v="1667"/>
          <ac:spMkLst>
            <pc:docMk/>
            <pc:sldMk cId="2933895704" sldId="283"/>
            <ac:spMk id="169" creationId="{A4F19180-612C-4682-83EB-910EB3D33921}"/>
          </ac:spMkLst>
        </pc:spChg>
        <pc:spChg chg="add del mod">
          <ac:chgData name="Sanders Wang" userId="089d73b8-785c-4012-b931-81c632b6c9c7" providerId="ADAL" clId="{2E8F5F05-628F-4ED3-9C10-5C5A435B0F09}" dt="2021-03-17T08:38:03.892" v="1667"/>
          <ac:spMkLst>
            <pc:docMk/>
            <pc:sldMk cId="2933895704" sldId="283"/>
            <ac:spMk id="170" creationId="{CAFFB926-624E-4E34-B203-4C1A5B1F9A0D}"/>
          </ac:spMkLst>
        </pc:spChg>
        <pc:spChg chg="add del mod">
          <ac:chgData name="Sanders Wang" userId="089d73b8-785c-4012-b931-81c632b6c9c7" providerId="ADAL" clId="{2E8F5F05-628F-4ED3-9C10-5C5A435B0F09}" dt="2021-03-17T08:38:03.892" v="1667"/>
          <ac:spMkLst>
            <pc:docMk/>
            <pc:sldMk cId="2933895704" sldId="283"/>
            <ac:spMk id="171" creationId="{0D4244F3-8668-45B0-9EDE-26E3AA1C90EB}"/>
          </ac:spMkLst>
        </pc:spChg>
        <pc:spChg chg="add del mod">
          <ac:chgData name="Sanders Wang" userId="089d73b8-785c-4012-b931-81c632b6c9c7" providerId="ADAL" clId="{2E8F5F05-628F-4ED3-9C10-5C5A435B0F09}" dt="2021-03-17T08:38:03.892" v="1667"/>
          <ac:spMkLst>
            <pc:docMk/>
            <pc:sldMk cId="2933895704" sldId="283"/>
            <ac:spMk id="174" creationId="{B372E61C-3C5B-4741-979B-45E781EDD78B}"/>
          </ac:spMkLst>
        </pc:spChg>
        <pc:spChg chg="add del mod">
          <ac:chgData name="Sanders Wang" userId="089d73b8-785c-4012-b931-81c632b6c9c7" providerId="ADAL" clId="{2E8F5F05-628F-4ED3-9C10-5C5A435B0F09}" dt="2021-03-17T08:38:03.892" v="1667"/>
          <ac:spMkLst>
            <pc:docMk/>
            <pc:sldMk cId="2933895704" sldId="283"/>
            <ac:spMk id="175" creationId="{2DBD9D95-D099-4199-B2E6-31BD52A82BE3}"/>
          </ac:spMkLst>
        </pc:spChg>
        <pc:spChg chg="add del mod">
          <ac:chgData name="Sanders Wang" userId="089d73b8-785c-4012-b931-81c632b6c9c7" providerId="ADAL" clId="{2E8F5F05-628F-4ED3-9C10-5C5A435B0F09}" dt="2021-03-17T08:38:03.892" v="1667"/>
          <ac:spMkLst>
            <pc:docMk/>
            <pc:sldMk cId="2933895704" sldId="283"/>
            <ac:spMk id="176" creationId="{9DA85C9C-D3D2-4835-9CAD-840BAE0708D0}"/>
          </ac:spMkLst>
        </pc:spChg>
        <pc:spChg chg="add del mod">
          <ac:chgData name="Sanders Wang" userId="089d73b8-785c-4012-b931-81c632b6c9c7" providerId="ADAL" clId="{2E8F5F05-628F-4ED3-9C10-5C5A435B0F09}" dt="2021-03-17T08:38:03.892" v="1667"/>
          <ac:spMkLst>
            <pc:docMk/>
            <pc:sldMk cId="2933895704" sldId="283"/>
            <ac:spMk id="177" creationId="{C98DF8B5-90DB-45AF-93CC-0B8E83498038}"/>
          </ac:spMkLst>
        </pc:spChg>
        <pc:spChg chg="add del mod">
          <ac:chgData name="Sanders Wang" userId="089d73b8-785c-4012-b931-81c632b6c9c7" providerId="ADAL" clId="{2E8F5F05-628F-4ED3-9C10-5C5A435B0F09}" dt="2021-03-17T08:38:03.892" v="1667"/>
          <ac:spMkLst>
            <pc:docMk/>
            <pc:sldMk cId="2933895704" sldId="283"/>
            <ac:spMk id="178" creationId="{14C913C2-DD35-4CCD-ADFA-9398901E3217}"/>
          </ac:spMkLst>
        </pc:spChg>
        <pc:spChg chg="add del mod">
          <ac:chgData name="Sanders Wang" userId="089d73b8-785c-4012-b931-81c632b6c9c7" providerId="ADAL" clId="{2E8F5F05-628F-4ED3-9C10-5C5A435B0F09}" dt="2021-03-17T08:38:03.892" v="1667"/>
          <ac:spMkLst>
            <pc:docMk/>
            <pc:sldMk cId="2933895704" sldId="283"/>
            <ac:spMk id="179" creationId="{3090E766-BA46-49C9-B8A7-8F7B92435164}"/>
          </ac:spMkLst>
        </pc:spChg>
        <pc:spChg chg="add del mod">
          <ac:chgData name="Sanders Wang" userId="089d73b8-785c-4012-b931-81c632b6c9c7" providerId="ADAL" clId="{2E8F5F05-628F-4ED3-9C10-5C5A435B0F09}" dt="2021-03-17T08:38:03.892" v="1667"/>
          <ac:spMkLst>
            <pc:docMk/>
            <pc:sldMk cId="2933895704" sldId="283"/>
            <ac:spMk id="180" creationId="{DBD9D967-1A3D-4AD7-B200-8FE32DFBF25E}"/>
          </ac:spMkLst>
        </pc:spChg>
        <pc:spChg chg="add del mod">
          <ac:chgData name="Sanders Wang" userId="089d73b8-785c-4012-b931-81c632b6c9c7" providerId="ADAL" clId="{2E8F5F05-628F-4ED3-9C10-5C5A435B0F09}" dt="2021-03-17T08:38:03.892" v="1667"/>
          <ac:spMkLst>
            <pc:docMk/>
            <pc:sldMk cId="2933895704" sldId="283"/>
            <ac:spMk id="181" creationId="{C1F596B0-64EA-4652-A29C-7E784D94F6F6}"/>
          </ac:spMkLst>
        </pc:spChg>
        <pc:spChg chg="add del mod">
          <ac:chgData name="Sanders Wang" userId="089d73b8-785c-4012-b931-81c632b6c9c7" providerId="ADAL" clId="{2E8F5F05-628F-4ED3-9C10-5C5A435B0F09}" dt="2021-03-17T08:38:03.892" v="1667"/>
          <ac:spMkLst>
            <pc:docMk/>
            <pc:sldMk cId="2933895704" sldId="283"/>
            <ac:spMk id="182" creationId="{0849DD92-F751-4B82-8C31-1D7782A50C2B}"/>
          </ac:spMkLst>
        </pc:spChg>
        <pc:spChg chg="add del mod">
          <ac:chgData name="Sanders Wang" userId="089d73b8-785c-4012-b931-81c632b6c9c7" providerId="ADAL" clId="{2E8F5F05-628F-4ED3-9C10-5C5A435B0F09}" dt="2021-03-17T08:38:03.892" v="1667"/>
          <ac:spMkLst>
            <pc:docMk/>
            <pc:sldMk cId="2933895704" sldId="283"/>
            <ac:spMk id="183" creationId="{3E17CA25-5BDE-41BF-A428-7DB8ED431B28}"/>
          </ac:spMkLst>
        </pc:spChg>
        <pc:spChg chg="add del mod">
          <ac:chgData name="Sanders Wang" userId="089d73b8-785c-4012-b931-81c632b6c9c7" providerId="ADAL" clId="{2E8F5F05-628F-4ED3-9C10-5C5A435B0F09}" dt="2021-03-17T08:38:03.892" v="1667"/>
          <ac:spMkLst>
            <pc:docMk/>
            <pc:sldMk cId="2933895704" sldId="283"/>
            <ac:spMk id="184" creationId="{9B5ABC20-51C8-404F-A6B2-268488E55C57}"/>
          </ac:spMkLst>
        </pc:spChg>
        <pc:spChg chg="add del mod">
          <ac:chgData name="Sanders Wang" userId="089d73b8-785c-4012-b931-81c632b6c9c7" providerId="ADAL" clId="{2E8F5F05-628F-4ED3-9C10-5C5A435B0F09}" dt="2021-03-17T08:38:42.496" v="1709"/>
          <ac:spMkLst>
            <pc:docMk/>
            <pc:sldMk cId="2933895704" sldId="283"/>
            <ac:spMk id="188" creationId="{609C206A-905D-4EFB-89EA-6853B7F01402}"/>
          </ac:spMkLst>
        </pc:spChg>
        <pc:spChg chg="add del mod">
          <ac:chgData name="Sanders Wang" userId="089d73b8-785c-4012-b931-81c632b6c9c7" providerId="ADAL" clId="{2E8F5F05-628F-4ED3-9C10-5C5A435B0F09}" dt="2021-03-17T08:38:42.496" v="1709"/>
          <ac:spMkLst>
            <pc:docMk/>
            <pc:sldMk cId="2933895704" sldId="283"/>
            <ac:spMk id="189" creationId="{CB174515-7A5A-489B-BC51-7676C857C721}"/>
          </ac:spMkLst>
        </pc:spChg>
        <pc:spChg chg="add del mod">
          <ac:chgData name="Sanders Wang" userId="089d73b8-785c-4012-b931-81c632b6c9c7" providerId="ADAL" clId="{2E8F5F05-628F-4ED3-9C10-5C5A435B0F09}" dt="2021-03-17T08:38:42.496" v="1709"/>
          <ac:spMkLst>
            <pc:docMk/>
            <pc:sldMk cId="2933895704" sldId="283"/>
            <ac:spMk id="190" creationId="{BFE54308-33CE-4A69-A1CF-043948753AD5}"/>
          </ac:spMkLst>
        </pc:spChg>
        <pc:spChg chg="add del mod">
          <ac:chgData name="Sanders Wang" userId="089d73b8-785c-4012-b931-81c632b6c9c7" providerId="ADAL" clId="{2E8F5F05-628F-4ED3-9C10-5C5A435B0F09}" dt="2021-03-17T08:38:42.496" v="1709"/>
          <ac:spMkLst>
            <pc:docMk/>
            <pc:sldMk cId="2933895704" sldId="283"/>
            <ac:spMk id="191" creationId="{AE059C58-B5E8-454C-8A45-A4429F4C7C3B}"/>
          </ac:spMkLst>
        </pc:spChg>
        <pc:spChg chg="add del mod">
          <ac:chgData name="Sanders Wang" userId="089d73b8-785c-4012-b931-81c632b6c9c7" providerId="ADAL" clId="{2E8F5F05-628F-4ED3-9C10-5C5A435B0F09}" dt="2021-03-17T08:38:42.496" v="1709"/>
          <ac:spMkLst>
            <pc:docMk/>
            <pc:sldMk cId="2933895704" sldId="283"/>
            <ac:spMk id="194" creationId="{04B65C11-38CF-46DA-BC11-F837C644DF64}"/>
          </ac:spMkLst>
        </pc:spChg>
        <pc:spChg chg="add del mod">
          <ac:chgData name="Sanders Wang" userId="089d73b8-785c-4012-b931-81c632b6c9c7" providerId="ADAL" clId="{2E8F5F05-628F-4ED3-9C10-5C5A435B0F09}" dt="2021-03-17T08:38:42.496" v="1709"/>
          <ac:spMkLst>
            <pc:docMk/>
            <pc:sldMk cId="2933895704" sldId="283"/>
            <ac:spMk id="195" creationId="{986ACC93-03CF-4E48-A519-295291CA6545}"/>
          </ac:spMkLst>
        </pc:spChg>
        <pc:spChg chg="add del mod">
          <ac:chgData name="Sanders Wang" userId="089d73b8-785c-4012-b931-81c632b6c9c7" providerId="ADAL" clId="{2E8F5F05-628F-4ED3-9C10-5C5A435B0F09}" dt="2021-03-17T08:38:42.496" v="1709"/>
          <ac:spMkLst>
            <pc:docMk/>
            <pc:sldMk cId="2933895704" sldId="283"/>
            <ac:spMk id="196" creationId="{7838E4A6-A43F-48D1-876A-0F0AF261748A}"/>
          </ac:spMkLst>
        </pc:spChg>
        <pc:spChg chg="add del mod">
          <ac:chgData name="Sanders Wang" userId="089d73b8-785c-4012-b931-81c632b6c9c7" providerId="ADAL" clId="{2E8F5F05-628F-4ED3-9C10-5C5A435B0F09}" dt="2021-03-17T08:38:42.496" v="1709"/>
          <ac:spMkLst>
            <pc:docMk/>
            <pc:sldMk cId="2933895704" sldId="283"/>
            <ac:spMk id="197" creationId="{0F84BB0C-E014-4636-BAEF-B0C8E1C4D540}"/>
          </ac:spMkLst>
        </pc:spChg>
        <pc:spChg chg="add del mod">
          <ac:chgData name="Sanders Wang" userId="089d73b8-785c-4012-b931-81c632b6c9c7" providerId="ADAL" clId="{2E8F5F05-628F-4ED3-9C10-5C5A435B0F09}" dt="2021-03-17T08:38:42.496" v="1709"/>
          <ac:spMkLst>
            <pc:docMk/>
            <pc:sldMk cId="2933895704" sldId="283"/>
            <ac:spMk id="198" creationId="{CAC80743-D2B7-463F-9802-8776BC78F86C}"/>
          </ac:spMkLst>
        </pc:spChg>
        <pc:spChg chg="add del mod">
          <ac:chgData name="Sanders Wang" userId="089d73b8-785c-4012-b931-81c632b6c9c7" providerId="ADAL" clId="{2E8F5F05-628F-4ED3-9C10-5C5A435B0F09}" dt="2021-03-17T08:38:42.496" v="1709"/>
          <ac:spMkLst>
            <pc:docMk/>
            <pc:sldMk cId="2933895704" sldId="283"/>
            <ac:spMk id="199" creationId="{E019D5BB-B8ED-4F2C-971D-D679F586415E}"/>
          </ac:spMkLst>
        </pc:spChg>
        <pc:spChg chg="add del mod">
          <ac:chgData name="Sanders Wang" userId="089d73b8-785c-4012-b931-81c632b6c9c7" providerId="ADAL" clId="{2E8F5F05-628F-4ED3-9C10-5C5A435B0F09}" dt="2021-03-17T08:38:42.496" v="1709"/>
          <ac:spMkLst>
            <pc:docMk/>
            <pc:sldMk cId="2933895704" sldId="283"/>
            <ac:spMk id="200" creationId="{7FA4F181-E0E4-43BA-BE62-0309940AC910}"/>
          </ac:spMkLst>
        </pc:spChg>
        <pc:spChg chg="add del mod">
          <ac:chgData name="Sanders Wang" userId="089d73b8-785c-4012-b931-81c632b6c9c7" providerId="ADAL" clId="{2E8F5F05-628F-4ED3-9C10-5C5A435B0F09}" dt="2021-03-17T08:38:42.496" v="1709"/>
          <ac:spMkLst>
            <pc:docMk/>
            <pc:sldMk cId="2933895704" sldId="283"/>
            <ac:spMk id="201" creationId="{EA634413-923C-4DE5-A159-68E5E8155BE8}"/>
          </ac:spMkLst>
        </pc:spChg>
        <pc:spChg chg="add del mod">
          <ac:chgData name="Sanders Wang" userId="089d73b8-785c-4012-b931-81c632b6c9c7" providerId="ADAL" clId="{2E8F5F05-628F-4ED3-9C10-5C5A435B0F09}" dt="2021-03-17T08:38:42.496" v="1709"/>
          <ac:spMkLst>
            <pc:docMk/>
            <pc:sldMk cId="2933895704" sldId="283"/>
            <ac:spMk id="202" creationId="{932D6C5B-E922-45E6-BD7E-75142D2818D9}"/>
          </ac:spMkLst>
        </pc:spChg>
        <pc:spChg chg="add del mod">
          <ac:chgData name="Sanders Wang" userId="089d73b8-785c-4012-b931-81c632b6c9c7" providerId="ADAL" clId="{2E8F5F05-628F-4ED3-9C10-5C5A435B0F09}" dt="2021-03-17T08:38:42.496" v="1709"/>
          <ac:spMkLst>
            <pc:docMk/>
            <pc:sldMk cId="2933895704" sldId="283"/>
            <ac:spMk id="203" creationId="{1853B9F0-2FED-4B22-8465-5559A502FB22}"/>
          </ac:spMkLst>
        </pc:spChg>
        <pc:spChg chg="mod">
          <ac:chgData name="Sanders Wang" userId="089d73b8-785c-4012-b931-81c632b6c9c7" providerId="ADAL" clId="{2E8F5F05-628F-4ED3-9C10-5C5A435B0F09}" dt="2021-03-17T08:37:29.795" v="1663" actId="1038"/>
          <ac:spMkLst>
            <pc:docMk/>
            <pc:sldMk cId="2933895704" sldId="283"/>
            <ac:spMk id="204" creationId="{4E2EB87D-8D73-461E-A69E-298C5235CBA9}"/>
          </ac:spMkLst>
        </pc:spChg>
        <pc:spChg chg="del">
          <ac:chgData name="Sanders Wang" userId="089d73b8-785c-4012-b931-81c632b6c9c7" providerId="ADAL" clId="{2E8F5F05-628F-4ED3-9C10-5C5A435B0F09}" dt="2021-03-17T09:08:38.992" v="1835" actId="478"/>
          <ac:spMkLst>
            <pc:docMk/>
            <pc:sldMk cId="2933895704" sldId="283"/>
            <ac:spMk id="206" creationId="{F0D9EA1F-84D3-4705-B143-0DAF8EC54C1E}"/>
          </ac:spMkLst>
        </pc:spChg>
        <pc:spChg chg="add del mod">
          <ac:chgData name="Sanders Wang" userId="089d73b8-785c-4012-b931-81c632b6c9c7" providerId="ADAL" clId="{2E8F5F05-628F-4ED3-9C10-5C5A435B0F09}" dt="2021-03-17T08:38:42.496" v="1709"/>
          <ac:spMkLst>
            <pc:docMk/>
            <pc:sldMk cId="2933895704" sldId="283"/>
            <ac:spMk id="207" creationId="{8DC0AA75-BEE0-47F7-BA4B-57B306ADBB2A}"/>
          </ac:spMkLst>
        </pc:spChg>
        <pc:spChg chg="mod">
          <ac:chgData name="Sanders Wang" userId="089d73b8-785c-4012-b931-81c632b6c9c7" providerId="ADAL" clId="{2E8F5F05-628F-4ED3-9C10-5C5A435B0F09}" dt="2021-03-17T08:37:29.795" v="1663" actId="1038"/>
          <ac:spMkLst>
            <pc:docMk/>
            <pc:sldMk cId="2933895704" sldId="283"/>
            <ac:spMk id="210" creationId="{CC73F1DC-DC7B-406C-A9B3-A45C7D16A512}"/>
          </ac:spMkLst>
        </pc:spChg>
        <pc:spChg chg="add mod">
          <ac:chgData name="Sanders Wang" userId="089d73b8-785c-4012-b931-81c632b6c9c7" providerId="ADAL" clId="{2E8F5F05-628F-4ED3-9C10-5C5A435B0F09}" dt="2021-03-17T08:38:51.848" v="1711" actId="1076"/>
          <ac:spMkLst>
            <pc:docMk/>
            <pc:sldMk cId="2933895704" sldId="283"/>
            <ac:spMk id="212" creationId="{B2BD0B08-1017-40E5-90CA-175D89D686E8}"/>
          </ac:spMkLst>
        </pc:spChg>
        <pc:spChg chg="add mod">
          <ac:chgData name="Sanders Wang" userId="089d73b8-785c-4012-b931-81c632b6c9c7" providerId="ADAL" clId="{2E8F5F05-628F-4ED3-9C10-5C5A435B0F09}" dt="2021-03-17T08:38:51.848" v="1711" actId="1076"/>
          <ac:spMkLst>
            <pc:docMk/>
            <pc:sldMk cId="2933895704" sldId="283"/>
            <ac:spMk id="213" creationId="{EB0866BD-E848-42B5-94E5-9848392F2526}"/>
          </ac:spMkLst>
        </pc:spChg>
        <pc:spChg chg="mod">
          <ac:chgData name="Sanders Wang" userId="089d73b8-785c-4012-b931-81c632b6c9c7" providerId="ADAL" clId="{2E8F5F05-628F-4ED3-9C10-5C5A435B0F09}" dt="2021-03-17T08:37:29.795" v="1663" actId="1038"/>
          <ac:spMkLst>
            <pc:docMk/>
            <pc:sldMk cId="2933895704" sldId="283"/>
            <ac:spMk id="214" creationId="{41157CB0-275A-45EF-B025-C450BA766A6C}"/>
          </ac:spMkLst>
        </pc:spChg>
        <pc:spChg chg="mod">
          <ac:chgData name="Sanders Wang" userId="089d73b8-785c-4012-b931-81c632b6c9c7" providerId="ADAL" clId="{2E8F5F05-628F-4ED3-9C10-5C5A435B0F09}" dt="2021-03-17T08:37:29.795" v="1663" actId="1038"/>
          <ac:spMkLst>
            <pc:docMk/>
            <pc:sldMk cId="2933895704" sldId="283"/>
            <ac:spMk id="216" creationId="{E18CE872-A7C4-48E0-877F-63BF1A0D1EC6}"/>
          </ac:spMkLst>
        </pc:spChg>
        <pc:spChg chg="add mod">
          <ac:chgData name="Sanders Wang" userId="089d73b8-785c-4012-b931-81c632b6c9c7" providerId="ADAL" clId="{2E8F5F05-628F-4ED3-9C10-5C5A435B0F09}" dt="2021-03-17T08:38:51.848" v="1711" actId="1076"/>
          <ac:spMkLst>
            <pc:docMk/>
            <pc:sldMk cId="2933895704" sldId="283"/>
            <ac:spMk id="217" creationId="{5F520470-2E6C-4E00-8D2E-F2D909F09B3F}"/>
          </ac:spMkLst>
        </pc:spChg>
        <pc:spChg chg="add mod">
          <ac:chgData name="Sanders Wang" userId="089d73b8-785c-4012-b931-81c632b6c9c7" providerId="ADAL" clId="{2E8F5F05-628F-4ED3-9C10-5C5A435B0F09}" dt="2021-03-17T08:38:51.848" v="1711" actId="1076"/>
          <ac:spMkLst>
            <pc:docMk/>
            <pc:sldMk cId="2933895704" sldId="283"/>
            <ac:spMk id="219" creationId="{E3FA564A-B4EC-456B-AAFF-3D3CE53DD20A}"/>
          </ac:spMkLst>
        </pc:spChg>
        <pc:spChg chg="add mod">
          <ac:chgData name="Sanders Wang" userId="089d73b8-785c-4012-b931-81c632b6c9c7" providerId="ADAL" clId="{2E8F5F05-628F-4ED3-9C10-5C5A435B0F09}" dt="2021-03-17T08:38:51.848" v="1711" actId="1076"/>
          <ac:spMkLst>
            <pc:docMk/>
            <pc:sldMk cId="2933895704" sldId="283"/>
            <ac:spMk id="223" creationId="{57DF0930-150A-4CD4-B38D-44479B568F58}"/>
          </ac:spMkLst>
        </pc:spChg>
        <pc:spChg chg="add mod">
          <ac:chgData name="Sanders Wang" userId="089d73b8-785c-4012-b931-81c632b6c9c7" providerId="ADAL" clId="{2E8F5F05-628F-4ED3-9C10-5C5A435B0F09}" dt="2021-03-17T08:38:51.848" v="1711" actId="1076"/>
          <ac:spMkLst>
            <pc:docMk/>
            <pc:sldMk cId="2933895704" sldId="283"/>
            <ac:spMk id="224" creationId="{81165261-7ADA-4729-9D44-7870D69E1858}"/>
          </ac:spMkLst>
        </pc:spChg>
        <pc:spChg chg="add mod">
          <ac:chgData name="Sanders Wang" userId="089d73b8-785c-4012-b931-81c632b6c9c7" providerId="ADAL" clId="{2E8F5F05-628F-4ED3-9C10-5C5A435B0F09}" dt="2021-03-17T08:38:51.848" v="1711" actId="1076"/>
          <ac:spMkLst>
            <pc:docMk/>
            <pc:sldMk cId="2933895704" sldId="283"/>
            <ac:spMk id="225" creationId="{83927DD9-88F2-419A-8A94-36348F89810D}"/>
          </ac:spMkLst>
        </pc:spChg>
        <pc:spChg chg="add mod">
          <ac:chgData name="Sanders Wang" userId="089d73b8-785c-4012-b931-81c632b6c9c7" providerId="ADAL" clId="{2E8F5F05-628F-4ED3-9C10-5C5A435B0F09}" dt="2021-03-17T08:38:51.848" v="1711" actId="1076"/>
          <ac:spMkLst>
            <pc:docMk/>
            <pc:sldMk cId="2933895704" sldId="283"/>
            <ac:spMk id="226" creationId="{EEC27402-44D8-42B6-A205-9009300257D3}"/>
          </ac:spMkLst>
        </pc:spChg>
        <pc:spChg chg="mod">
          <ac:chgData name="Sanders Wang" userId="089d73b8-785c-4012-b931-81c632b6c9c7" providerId="ADAL" clId="{2E8F5F05-628F-4ED3-9C10-5C5A435B0F09}" dt="2021-03-17T08:37:29.795" v="1663" actId="1038"/>
          <ac:spMkLst>
            <pc:docMk/>
            <pc:sldMk cId="2933895704" sldId="283"/>
            <ac:spMk id="227" creationId="{9649161E-F8EB-4534-943A-7581F8BE18F1}"/>
          </ac:spMkLst>
        </pc:spChg>
        <pc:spChg chg="mod">
          <ac:chgData name="Sanders Wang" userId="089d73b8-785c-4012-b931-81c632b6c9c7" providerId="ADAL" clId="{2E8F5F05-628F-4ED3-9C10-5C5A435B0F09}" dt="2021-03-17T08:37:29.795" v="1663" actId="1038"/>
          <ac:spMkLst>
            <pc:docMk/>
            <pc:sldMk cId="2933895704" sldId="283"/>
            <ac:spMk id="228" creationId="{3ADC4150-49AA-405D-9597-6717EDB7E8B2}"/>
          </ac:spMkLst>
        </pc:spChg>
        <pc:spChg chg="mod">
          <ac:chgData name="Sanders Wang" userId="089d73b8-785c-4012-b931-81c632b6c9c7" providerId="ADAL" clId="{2E8F5F05-628F-4ED3-9C10-5C5A435B0F09}" dt="2021-03-17T08:37:29.795" v="1663" actId="1038"/>
          <ac:spMkLst>
            <pc:docMk/>
            <pc:sldMk cId="2933895704" sldId="283"/>
            <ac:spMk id="229" creationId="{0610A4B2-0751-4777-AA7C-D11ECFB78AFE}"/>
          </ac:spMkLst>
        </pc:spChg>
        <pc:spChg chg="add mod">
          <ac:chgData name="Sanders Wang" userId="089d73b8-785c-4012-b931-81c632b6c9c7" providerId="ADAL" clId="{2E8F5F05-628F-4ED3-9C10-5C5A435B0F09}" dt="2021-03-17T08:38:51.848" v="1711" actId="1076"/>
          <ac:spMkLst>
            <pc:docMk/>
            <pc:sldMk cId="2933895704" sldId="283"/>
            <ac:spMk id="231" creationId="{F59CEBF4-C945-4A2E-9441-D9C48C77F4C5}"/>
          </ac:spMkLst>
        </pc:spChg>
        <pc:spChg chg="add mod">
          <ac:chgData name="Sanders Wang" userId="089d73b8-785c-4012-b931-81c632b6c9c7" providerId="ADAL" clId="{2E8F5F05-628F-4ED3-9C10-5C5A435B0F09}" dt="2021-03-17T08:38:51.848" v="1711" actId="1076"/>
          <ac:spMkLst>
            <pc:docMk/>
            <pc:sldMk cId="2933895704" sldId="283"/>
            <ac:spMk id="232" creationId="{33332613-F471-4EE5-8C27-4B0551DCCB33}"/>
          </ac:spMkLst>
        </pc:spChg>
        <pc:spChg chg="add mod">
          <ac:chgData name="Sanders Wang" userId="089d73b8-785c-4012-b931-81c632b6c9c7" providerId="ADAL" clId="{2E8F5F05-628F-4ED3-9C10-5C5A435B0F09}" dt="2021-03-17T08:38:51.848" v="1711" actId="1076"/>
          <ac:spMkLst>
            <pc:docMk/>
            <pc:sldMk cId="2933895704" sldId="283"/>
            <ac:spMk id="233" creationId="{6E9237D3-EA27-4AE8-8C52-67B72B8A962F}"/>
          </ac:spMkLst>
        </pc:spChg>
        <pc:spChg chg="mod">
          <ac:chgData name="Sanders Wang" userId="089d73b8-785c-4012-b931-81c632b6c9c7" providerId="ADAL" clId="{2E8F5F05-628F-4ED3-9C10-5C5A435B0F09}" dt="2021-03-17T08:37:29.795" v="1663" actId="1038"/>
          <ac:spMkLst>
            <pc:docMk/>
            <pc:sldMk cId="2933895704" sldId="283"/>
            <ac:spMk id="234" creationId="{65FCADA9-75C4-491F-A6B8-236A72A004D2}"/>
          </ac:spMkLst>
        </pc:spChg>
        <pc:spChg chg="mod">
          <ac:chgData name="Sanders Wang" userId="089d73b8-785c-4012-b931-81c632b6c9c7" providerId="ADAL" clId="{2E8F5F05-628F-4ED3-9C10-5C5A435B0F09}" dt="2021-03-17T08:37:29.795" v="1663" actId="1038"/>
          <ac:spMkLst>
            <pc:docMk/>
            <pc:sldMk cId="2933895704" sldId="283"/>
            <ac:spMk id="235" creationId="{EC00C743-BB1B-4586-B82D-528CE3E574E4}"/>
          </ac:spMkLst>
        </pc:spChg>
        <pc:spChg chg="add mod">
          <ac:chgData name="Sanders Wang" userId="089d73b8-785c-4012-b931-81c632b6c9c7" providerId="ADAL" clId="{2E8F5F05-628F-4ED3-9C10-5C5A435B0F09}" dt="2021-03-17T08:38:51.848" v="1711" actId="1076"/>
          <ac:spMkLst>
            <pc:docMk/>
            <pc:sldMk cId="2933895704" sldId="283"/>
            <ac:spMk id="236" creationId="{2A6C1B6B-8AD8-4CBC-8815-552816CD78F0}"/>
          </ac:spMkLst>
        </pc:spChg>
        <pc:spChg chg="add mod">
          <ac:chgData name="Sanders Wang" userId="089d73b8-785c-4012-b931-81c632b6c9c7" providerId="ADAL" clId="{2E8F5F05-628F-4ED3-9C10-5C5A435B0F09}" dt="2021-03-17T08:38:51.848" v="1711" actId="1076"/>
          <ac:spMkLst>
            <pc:docMk/>
            <pc:sldMk cId="2933895704" sldId="283"/>
            <ac:spMk id="238" creationId="{3A35FC0B-F6EC-427D-890B-DED2DB4688F9}"/>
          </ac:spMkLst>
        </pc:spChg>
        <pc:spChg chg="add mod">
          <ac:chgData name="Sanders Wang" userId="089d73b8-785c-4012-b931-81c632b6c9c7" providerId="ADAL" clId="{2E8F5F05-628F-4ED3-9C10-5C5A435B0F09}" dt="2021-03-17T08:38:51.848" v="1711" actId="1076"/>
          <ac:spMkLst>
            <pc:docMk/>
            <pc:sldMk cId="2933895704" sldId="283"/>
            <ac:spMk id="239" creationId="{11920CA4-215D-45A6-A536-7FDE06D30FEA}"/>
          </ac:spMkLst>
        </pc:spChg>
        <pc:spChg chg="mod">
          <ac:chgData name="Sanders Wang" userId="089d73b8-785c-4012-b931-81c632b6c9c7" providerId="ADAL" clId="{2E8F5F05-628F-4ED3-9C10-5C5A435B0F09}" dt="2021-03-17T08:37:29.795" v="1663" actId="1038"/>
          <ac:spMkLst>
            <pc:docMk/>
            <pc:sldMk cId="2933895704" sldId="283"/>
            <ac:spMk id="240" creationId="{3E8B9A36-C4AD-4751-BED1-B5B33580DF37}"/>
          </ac:spMkLst>
        </pc:spChg>
        <pc:spChg chg="add mod">
          <ac:chgData name="Sanders Wang" userId="089d73b8-785c-4012-b931-81c632b6c9c7" providerId="ADAL" clId="{2E8F5F05-628F-4ED3-9C10-5C5A435B0F09}" dt="2021-03-17T08:38:51.848" v="1711" actId="1076"/>
          <ac:spMkLst>
            <pc:docMk/>
            <pc:sldMk cId="2933895704" sldId="283"/>
            <ac:spMk id="241" creationId="{604CABAF-F5A0-4D4A-8BEF-E6F3696ECB64}"/>
          </ac:spMkLst>
        </pc:spChg>
        <pc:spChg chg="mod">
          <ac:chgData name="Sanders Wang" userId="089d73b8-785c-4012-b931-81c632b6c9c7" providerId="ADAL" clId="{2E8F5F05-628F-4ED3-9C10-5C5A435B0F09}" dt="2021-03-17T08:37:29.795" v="1663" actId="1038"/>
          <ac:spMkLst>
            <pc:docMk/>
            <pc:sldMk cId="2933895704" sldId="283"/>
            <ac:spMk id="254" creationId="{2901C124-8396-4637-B75A-4A26402BA244}"/>
          </ac:spMkLst>
        </pc:spChg>
        <pc:spChg chg="add del mod">
          <ac:chgData name="Sanders Wang" userId="089d73b8-785c-4012-b931-81c632b6c9c7" providerId="ADAL" clId="{2E8F5F05-628F-4ED3-9C10-5C5A435B0F09}" dt="2021-03-17T09:05:06.736" v="1828" actId="478"/>
          <ac:spMkLst>
            <pc:docMk/>
            <pc:sldMk cId="2933895704" sldId="283"/>
            <ac:spMk id="257" creationId="{CD3D5A3D-7417-469E-979D-FF539E2C222B}"/>
          </ac:spMkLst>
        </pc:spChg>
        <pc:spChg chg="mod">
          <ac:chgData name="Sanders Wang" userId="089d73b8-785c-4012-b931-81c632b6c9c7" providerId="ADAL" clId="{2E8F5F05-628F-4ED3-9C10-5C5A435B0F09}" dt="2021-03-17T08:37:29.795" v="1663" actId="1038"/>
          <ac:spMkLst>
            <pc:docMk/>
            <pc:sldMk cId="2933895704" sldId="283"/>
            <ac:spMk id="258" creationId="{D75A76A5-B402-4825-A7EC-35B1B5CD3AB9}"/>
          </ac:spMkLst>
        </pc:spChg>
        <pc:spChg chg="mod">
          <ac:chgData name="Sanders Wang" userId="089d73b8-785c-4012-b931-81c632b6c9c7" providerId="ADAL" clId="{2E8F5F05-628F-4ED3-9C10-5C5A435B0F09}" dt="2021-03-17T08:37:29.795" v="1663" actId="1038"/>
          <ac:spMkLst>
            <pc:docMk/>
            <pc:sldMk cId="2933895704" sldId="283"/>
            <ac:spMk id="259" creationId="{C4E31602-77E4-4FA0-BEB7-57D56926DBAF}"/>
          </ac:spMkLst>
        </pc:spChg>
        <pc:spChg chg="mod">
          <ac:chgData name="Sanders Wang" userId="089d73b8-785c-4012-b931-81c632b6c9c7" providerId="ADAL" clId="{2E8F5F05-628F-4ED3-9C10-5C5A435B0F09}" dt="2021-03-17T08:37:29.795" v="1663" actId="1038"/>
          <ac:spMkLst>
            <pc:docMk/>
            <pc:sldMk cId="2933895704" sldId="283"/>
            <ac:spMk id="260" creationId="{36122DC0-027E-4C06-883F-DFD983BC3C40}"/>
          </ac:spMkLst>
        </pc:spChg>
        <pc:spChg chg="add mod">
          <ac:chgData name="Sanders Wang" userId="089d73b8-785c-4012-b931-81c632b6c9c7" providerId="ADAL" clId="{2E8F5F05-628F-4ED3-9C10-5C5A435B0F09}" dt="2021-03-17T09:08:41.534" v="1837"/>
          <ac:spMkLst>
            <pc:docMk/>
            <pc:sldMk cId="2933895704" sldId="283"/>
            <ac:spMk id="261" creationId="{ADBB9D4C-317F-458E-8DB5-3CF89E4E75D6}"/>
          </ac:spMkLst>
        </pc:spChg>
        <pc:spChg chg="mod">
          <ac:chgData name="Sanders Wang" userId="089d73b8-785c-4012-b931-81c632b6c9c7" providerId="ADAL" clId="{2E8F5F05-628F-4ED3-9C10-5C5A435B0F09}" dt="2021-03-17T08:37:29.795" v="1663" actId="1038"/>
          <ac:spMkLst>
            <pc:docMk/>
            <pc:sldMk cId="2933895704" sldId="283"/>
            <ac:spMk id="263" creationId="{BEF30532-FC90-4E55-941B-D61C0A3C8FE3}"/>
          </ac:spMkLst>
        </pc:spChg>
        <pc:spChg chg="mod">
          <ac:chgData name="Sanders Wang" userId="089d73b8-785c-4012-b931-81c632b6c9c7" providerId="ADAL" clId="{2E8F5F05-628F-4ED3-9C10-5C5A435B0F09}" dt="2021-03-17T08:37:29.795" v="1663" actId="1038"/>
          <ac:spMkLst>
            <pc:docMk/>
            <pc:sldMk cId="2933895704" sldId="283"/>
            <ac:spMk id="265" creationId="{1D10A5B6-16D1-4A54-A1E1-D2B703C7F581}"/>
          </ac:spMkLst>
        </pc:spChg>
        <pc:spChg chg="mod">
          <ac:chgData name="Sanders Wang" userId="089d73b8-785c-4012-b931-81c632b6c9c7" providerId="ADAL" clId="{2E8F5F05-628F-4ED3-9C10-5C5A435B0F09}" dt="2021-03-17T08:37:29.795" v="1663" actId="1038"/>
          <ac:spMkLst>
            <pc:docMk/>
            <pc:sldMk cId="2933895704" sldId="283"/>
            <ac:spMk id="269" creationId="{21A3015B-852D-4E4B-9CB2-3A358980AE4E}"/>
          </ac:spMkLst>
        </pc:spChg>
        <pc:spChg chg="mod">
          <ac:chgData name="Sanders Wang" userId="089d73b8-785c-4012-b931-81c632b6c9c7" providerId="ADAL" clId="{2E8F5F05-628F-4ED3-9C10-5C5A435B0F09}" dt="2021-03-17T08:37:29.795" v="1663" actId="1038"/>
          <ac:spMkLst>
            <pc:docMk/>
            <pc:sldMk cId="2933895704" sldId="283"/>
            <ac:spMk id="277" creationId="{2B9D0678-B691-4442-9D06-29DDF38A921D}"/>
          </ac:spMkLst>
        </pc:spChg>
        <pc:spChg chg="mod">
          <ac:chgData name="Sanders Wang" userId="089d73b8-785c-4012-b931-81c632b6c9c7" providerId="ADAL" clId="{2E8F5F05-628F-4ED3-9C10-5C5A435B0F09}" dt="2021-03-17T08:37:29.795" v="1663" actId="1038"/>
          <ac:spMkLst>
            <pc:docMk/>
            <pc:sldMk cId="2933895704" sldId="283"/>
            <ac:spMk id="281" creationId="{E22EA1D3-893F-47EF-AA2C-F3AD5D7337A7}"/>
          </ac:spMkLst>
        </pc:spChg>
        <pc:spChg chg="mod">
          <ac:chgData name="Sanders Wang" userId="089d73b8-785c-4012-b931-81c632b6c9c7" providerId="ADAL" clId="{2E8F5F05-628F-4ED3-9C10-5C5A435B0F09}" dt="2021-03-17T08:37:29.795" v="1663" actId="1038"/>
          <ac:spMkLst>
            <pc:docMk/>
            <pc:sldMk cId="2933895704" sldId="283"/>
            <ac:spMk id="283" creationId="{4800F66E-7FA1-4A8C-8CD4-7015CD85B22B}"/>
          </ac:spMkLst>
        </pc:spChg>
        <pc:spChg chg="mod">
          <ac:chgData name="Sanders Wang" userId="089d73b8-785c-4012-b931-81c632b6c9c7" providerId="ADAL" clId="{2E8F5F05-628F-4ED3-9C10-5C5A435B0F09}" dt="2021-03-17T08:37:29.795" v="1663" actId="1038"/>
          <ac:spMkLst>
            <pc:docMk/>
            <pc:sldMk cId="2933895704" sldId="283"/>
            <ac:spMk id="284" creationId="{3FB80C52-E8F2-4C93-8A29-B1E2B4E677AB}"/>
          </ac:spMkLst>
        </pc:spChg>
        <pc:spChg chg="mod">
          <ac:chgData name="Sanders Wang" userId="089d73b8-785c-4012-b931-81c632b6c9c7" providerId="ADAL" clId="{2E8F5F05-628F-4ED3-9C10-5C5A435B0F09}" dt="2021-03-17T08:37:29.795" v="1663" actId="1038"/>
          <ac:spMkLst>
            <pc:docMk/>
            <pc:sldMk cId="2933895704" sldId="283"/>
            <ac:spMk id="285" creationId="{C1AF5B93-88C5-49D3-93F6-187AE8E919C6}"/>
          </ac:spMkLst>
        </pc:spChg>
        <pc:spChg chg="mod">
          <ac:chgData name="Sanders Wang" userId="089d73b8-785c-4012-b931-81c632b6c9c7" providerId="ADAL" clId="{2E8F5F05-628F-4ED3-9C10-5C5A435B0F09}" dt="2021-03-17T08:37:29.795" v="1663" actId="1038"/>
          <ac:spMkLst>
            <pc:docMk/>
            <pc:sldMk cId="2933895704" sldId="283"/>
            <ac:spMk id="291" creationId="{5E945681-7076-4971-9250-48850CA7609B}"/>
          </ac:spMkLst>
        </pc:spChg>
        <pc:spChg chg="mod">
          <ac:chgData name="Sanders Wang" userId="089d73b8-785c-4012-b931-81c632b6c9c7" providerId="ADAL" clId="{2E8F5F05-628F-4ED3-9C10-5C5A435B0F09}" dt="2021-03-17T08:37:29.795" v="1663" actId="1038"/>
          <ac:spMkLst>
            <pc:docMk/>
            <pc:sldMk cId="2933895704" sldId="283"/>
            <ac:spMk id="292" creationId="{7686AC0E-2D3B-480A-A3A7-A7CDDF912FE2}"/>
          </ac:spMkLst>
        </pc:spChg>
        <pc:spChg chg="mod">
          <ac:chgData name="Sanders Wang" userId="089d73b8-785c-4012-b931-81c632b6c9c7" providerId="ADAL" clId="{2E8F5F05-628F-4ED3-9C10-5C5A435B0F09}" dt="2021-03-17T08:37:29.795" v="1663" actId="1038"/>
          <ac:spMkLst>
            <pc:docMk/>
            <pc:sldMk cId="2933895704" sldId="283"/>
            <ac:spMk id="294" creationId="{3E958273-86AE-48EA-9B4D-8D05F1F78A6F}"/>
          </ac:spMkLst>
        </pc:spChg>
        <pc:spChg chg="mod">
          <ac:chgData name="Sanders Wang" userId="089d73b8-785c-4012-b931-81c632b6c9c7" providerId="ADAL" clId="{2E8F5F05-628F-4ED3-9C10-5C5A435B0F09}" dt="2021-03-17T08:37:29.795" v="1663" actId="1038"/>
          <ac:spMkLst>
            <pc:docMk/>
            <pc:sldMk cId="2933895704" sldId="283"/>
            <ac:spMk id="297" creationId="{B1F9478E-D2D0-492C-94B3-44E59683ACB3}"/>
          </ac:spMkLst>
        </pc:spChg>
        <pc:spChg chg="mod">
          <ac:chgData name="Sanders Wang" userId="089d73b8-785c-4012-b931-81c632b6c9c7" providerId="ADAL" clId="{2E8F5F05-628F-4ED3-9C10-5C5A435B0F09}" dt="2021-03-17T08:37:29.795" v="1663" actId="1038"/>
          <ac:spMkLst>
            <pc:docMk/>
            <pc:sldMk cId="2933895704" sldId="283"/>
            <ac:spMk id="298" creationId="{3CA46DA5-253B-4493-A8AB-AA03630274FD}"/>
          </ac:spMkLst>
        </pc:spChg>
        <pc:spChg chg="mod">
          <ac:chgData name="Sanders Wang" userId="089d73b8-785c-4012-b931-81c632b6c9c7" providerId="ADAL" clId="{2E8F5F05-628F-4ED3-9C10-5C5A435B0F09}" dt="2021-03-17T08:37:29.795" v="1663" actId="1038"/>
          <ac:spMkLst>
            <pc:docMk/>
            <pc:sldMk cId="2933895704" sldId="283"/>
            <ac:spMk id="299" creationId="{4B8FF0F9-FDC7-4A46-A439-A3B2D1B61009}"/>
          </ac:spMkLst>
        </pc:spChg>
        <pc:spChg chg="mod">
          <ac:chgData name="Sanders Wang" userId="089d73b8-785c-4012-b931-81c632b6c9c7" providerId="ADAL" clId="{2E8F5F05-628F-4ED3-9C10-5C5A435B0F09}" dt="2021-03-17T08:37:29.795" v="1663" actId="1038"/>
          <ac:spMkLst>
            <pc:docMk/>
            <pc:sldMk cId="2933895704" sldId="283"/>
            <ac:spMk id="300" creationId="{81D1A171-86D6-4197-A78C-69F39A904D03}"/>
          </ac:spMkLst>
        </pc:spChg>
        <pc:spChg chg="mod">
          <ac:chgData name="Sanders Wang" userId="089d73b8-785c-4012-b931-81c632b6c9c7" providerId="ADAL" clId="{2E8F5F05-628F-4ED3-9C10-5C5A435B0F09}" dt="2021-03-17T08:37:29.795" v="1663" actId="1038"/>
          <ac:spMkLst>
            <pc:docMk/>
            <pc:sldMk cId="2933895704" sldId="283"/>
            <ac:spMk id="302" creationId="{A8F3F060-AB0A-43F0-9E61-C1792561C201}"/>
          </ac:spMkLst>
        </pc:spChg>
        <pc:spChg chg="mod">
          <ac:chgData name="Sanders Wang" userId="089d73b8-785c-4012-b931-81c632b6c9c7" providerId="ADAL" clId="{2E8F5F05-628F-4ED3-9C10-5C5A435B0F09}" dt="2021-03-17T08:37:29.795" v="1663" actId="1038"/>
          <ac:spMkLst>
            <pc:docMk/>
            <pc:sldMk cId="2933895704" sldId="283"/>
            <ac:spMk id="303" creationId="{D7D57C53-DA51-45B5-A38D-C07DCD306AD5}"/>
          </ac:spMkLst>
        </pc:spChg>
        <pc:spChg chg="mod">
          <ac:chgData name="Sanders Wang" userId="089d73b8-785c-4012-b931-81c632b6c9c7" providerId="ADAL" clId="{2E8F5F05-628F-4ED3-9C10-5C5A435B0F09}" dt="2021-03-17T08:37:29.795" v="1663" actId="1038"/>
          <ac:spMkLst>
            <pc:docMk/>
            <pc:sldMk cId="2933895704" sldId="283"/>
            <ac:spMk id="312" creationId="{BFD832DD-8E9D-4862-98C6-A140E97F056C}"/>
          </ac:spMkLst>
        </pc:spChg>
        <pc:spChg chg="mod">
          <ac:chgData name="Sanders Wang" userId="089d73b8-785c-4012-b931-81c632b6c9c7" providerId="ADAL" clId="{2E8F5F05-628F-4ED3-9C10-5C5A435B0F09}" dt="2021-03-17T08:37:29.795" v="1663" actId="1038"/>
          <ac:spMkLst>
            <pc:docMk/>
            <pc:sldMk cId="2933895704" sldId="283"/>
            <ac:spMk id="314" creationId="{CA55C502-89EB-49FC-A079-42F5A8D90683}"/>
          </ac:spMkLst>
        </pc:spChg>
        <pc:spChg chg="mod">
          <ac:chgData name="Sanders Wang" userId="089d73b8-785c-4012-b931-81c632b6c9c7" providerId="ADAL" clId="{2E8F5F05-628F-4ED3-9C10-5C5A435B0F09}" dt="2021-03-17T08:37:29.795" v="1663" actId="1038"/>
          <ac:spMkLst>
            <pc:docMk/>
            <pc:sldMk cId="2933895704" sldId="283"/>
            <ac:spMk id="316" creationId="{02117CBF-41AA-42B5-8F71-29A8D827D5E2}"/>
          </ac:spMkLst>
        </pc:spChg>
        <pc:spChg chg="mod">
          <ac:chgData name="Sanders Wang" userId="089d73b8-785c-4012-b931-81c632b6c9c7" providerId="ADAL" clId="{2E8F5F05-628F-4ED3-9C10-5C5A435B0F09}" dt="2021-03-17T08:37:29.795" v="1663" actId="1038"/>
          <ac:spMkLst>
            <pc:docMk/>
            <pc:sldMk cId="2933895704" sldId="283"/>
            <ac:spMk id="321" creationId="{9AE1C7E8-64E3-4EF6-AF54-D692383C0A4F}"/>
          </ac:spMkLst>
        </pc:spChg>
        <pc:spChg chg="mod">
          <ac:chgData name="Sanders Wang" userId="089d73b8-785c-4012-b931-81c632b6c9c7" providerId="ADAL" clId="{2E8F5F05-628F-4ED3-9C10-5C5A435B0F09}" dt="2021-03-17T08:37:29.795" v="1663" actId="1038"/>
          <ac:spMkLst>
            <pc:docMk/>
            <pc:sldMk cId="2933895704" sldId="283"/>
            <ac:spMk id="323" creationId="{31DDB597-80E8-4B0C-8DCD-66BA474BAA0D}"/>
          </ac:spMkLst>
        </pc:spChg>
        <pc:spChg chg="mod">
          <ac:chgData name="Sanders Wang" userId="089d73b8-785c-4012-b931-81c632b6c9c7" providerId="ADAL" clId="{2E8F5F05-628F-4ED3-9C10-5C5A435B0F09}" dt="2021-03-17T08:37:29.795" v="1663" actId="1038"/>
          <ac:spMkLst>
            <pc:docMk/>
            <pc:sldMk cId="2933895704" sldId="283"/>
            <ac:spMk id="326" creationId="{0B578B8C-2834-4C5C-8657-1E09BD961580}"/>
          </ac:spMkLst>
        </pc:spChg>
        <pc:spChg chg="mod">
          <ac:chgData name="Sanders Wang" userId="089d73b8-785c-4012-b931-81c632b6c9c7" providerId="ADAL" clId="{2E8F5F05-628F-4ED3-9C10-5C5A435B0F09}" dt="2021-03-17T08:37:29.795" v="1663" actId="1038"/>
          <ac:spMkLst>
            <pc:docMk/>
            <pc:sldMk cId="2933895704" sldId="283"/>
            <ac:spMk id="328" creationId="{DB95FA41-AC0C-4DC1-85CB-DEBCC8663962}"/>
          </ac:spMkLst>
        </pc:spChg>
        <pc:spChg chg="mod">
          <ac:chgData name="Sanders Wang" userId="089d73b8-785c-4012-b931-81c632b6c9c7" providerId="ADAL" clId="{2E8F5F05-628F-4ED3-9C10-5C5A435B0F09}" dt="2021-03-17T08:37:29.795" v="1663" actId="1038"/>
          <ac:spMkLst>
            <pc:docMk/>
            <pc:sldMk cId="2933895704" sldId="283"/>
            <ac:spMk id="330" creationId="{5A29A8D8-6B07-4FB6-AB81-295CC579E728}"/>
          </ac:spMkLst>
        </pc:spChg>
        <pc:spChg chg="mod">
          <ac:chgData name="Sanders Wang" userId="089d73b8-785c-4012-b931-81c632b6c9c7" providerId="ADAL" clId="{2E8F5F05-628F-4ED3-9C10-5C5A435B0F09}" dt="2021-03-17T08:37:29.795" v="1663" actId="1038"/>
          <ac:spMkLst>
            <pc:docMk/>
            <pc:sldMk cId="2933895704" sldId="283"/>
            <ac:spMk id="331" creationId="{F9BC559B-D01D-4561-95D1-6612DBCB1B23}"/>
          </ac:spMkLst>
        </pc:spChg>
        <pc:spChg chg="mod">
          <ac:chgData name="Sanders Wang" userId="089d73b8-785c-4012-b931-81c632b6c9c7" providerId="ADAL" clId="{2E8F5F05-628F-4ED3-9C10-5C5A435B0F09}" dt="2021-03-17T08:37:29.795" v="1663" actId="1038"/>
          <ac:spMkLst>
            <pc:docMk/>
            <pc:sldMk cId="2933895704" sldId="283"/>
            <ac:spMk id="333" creationId="{9DA94804-66D1-48CA-8F73-B4FC4E47090C}"/>
          </ac:spMkLst>
        </pc:spChg>
        <pc:spChg chg="mod">
          <ac:chgData name="Sanders Wang" userId="089d73b8-785c-4012-b931-81c632b6c9c7" providerId="ADAL" clId="{2E8F5F05-628F-4ED3-9C10-5C5A435B0F09}" dt="2021-03-17T08:37:29.795" v="1663" actId="1038"/>
          <ac:spMkLst>
            <pc:docMk/>
            <pc:sldMk cId="2933895704" sldId="283"/>
            <ac:spMk id="335" creationId="{CB310B40-375C-4C8C-8820-4A298EF9BF6A}"/>
          </ac:spMkLst>
        </pc:spChg>
        <pc:spChg chg="mod">
          <ac:chgData name="Sanders Wang" userId="089d73b8-785c-4012-b931-81c632b6c9c7" providerId="ADAL" clId="{2E8F5F05-628F-4ED3-9C10-5C5A435B0F09}" dt="2021-03-17T08:37:29.795" v="1663" actId="1038"/>
          <ac:spMkLst>
            <pc:docMk/>
            <pc:sldMk cId="2933895704" sldId="283"/>
            <ac:spMk id="336" creationId="{C7F719DF-2159-4D40-9229-8DC15100E7A9}"/>
          </ac:spMkLst>
        </pc:spChg>
        <pc:spChg chg="mod">
          <ac:chgData name="Sanders Wang" userId="089d73b8-785c-4012-b931-81c632b6c9c7" providerId="ADAL" clId="{2E8F5F05-628F-4ED3-9C10-5C5A435B0F09}" dt="2021-03-17T08:37:29.795" v="1663" actId="1038"/>
          <ac:spMkLst>
            <pc:docMk/>
            <pc:sldMk cId="2933895704" sldId="283"/>
            <ac:spMk id="351" creationId="{DCBAC85D-62B0-433A-8F36-F22D69AC6D15}"/>
          </ac:spMkLst>
        </pc:spChg>
        <pc:spChg chg="mod">
          <ac:chgData name="Sanders Wang" userId="089d73b8-785c-4012-b931-81c632b6c9c7" providerId="ADAL" clId="{2E8F5F05-628F-4ED3-9C10-5C5A435B0F09}" dt="2021-03-17T08:37:29.795" v="1663" actId="1038"/>
          <ac:spMkLst>
            <pc:docMk/>
            <pc:sldMk cId="2933895704" sldId="283"/>
            <ac:spMk id="352" creationId="{63673E39-3EFC-4D81-A0BD-E1537F26C31E}"/>
          </ac:spMkLst>
        </pc:spChg>
        <pc:spChg chg="mod">
          <ac:chgData name="Sanders Wang" userId="089d73b8-785c-4012-b931-81c632b6c9c7" providerId="ADAL" clId="{2E8F5F05-628F-4ED3-9C10-5C5A435B0F09}" dt="2021-03-17T08:37:29.795" v="1663" actId="1038"/>
          <ac:spMkLst>
            <pc:docMk/>
            <pc:sldMk cId="2933895704" sldId="283"/>
            <ac:spMk id="354" creationId="{7676321B-A322-434A-9CBD-67FC03075886}"/>
          </ac:spMkLst>
        </pc:spChg>
        <pc:spChg chg="mod">
          <ac:chgData name="Sanders Wang" userId="089d73b8-785c-4012-b931-81c632b6c9c7" providerId="ADAL" clId="{2E8F5F05-628F-4ED3-9C10-5C5A435B0F09}" dt="2021-03-17T08:50:27.301" v="1773" actId="2085"/>
          <ac:spMkLst>
            <pc:docMk/>
            <pc:sldMk cId="2933895704" sldId="283"/>
            <ac:spMk id="355" creationId="{24808D35-6E72-4939-86A5-80C955E57034}"/>
          </ac:spMkLst>
        </pc:spChg>
        <pc:spChg chg="mod">
          <ac:chgData name="Sanders Wang" userId="089d73b8-785c-4012-b931-81c632b6c9c7" providerId="ADAL" clId="{2E8F5F05-628F-4ED3-9C10-5C5A435B0F09}" dt="2021-03-17T08:37:29.795" v="1663" actId="1038"/>
          <ac:spMkLst>
            <pc:docMk/>
            <pc:sldMk cId="2933895704" sldId="283"/>
            <ac:spMk id="365" creationId="{6EE9D4DC-6228-4115-92D0-37EB90F5DB50}"/>
          </ac:spMkLst>
        </pc:spChg>
        <pc:spChg chg="mod">
          <ac:chgData name="Sanders Wang" userId="089d73b8-785c-4012-b931-81c632b6c9c7" providerId="ADAL" clId="{2E8F5F05-628F-4ED3-9C10-5C5A435B0F09}" dt="2021-03-17T08:37:29.795" v="1663" actId="1038"/>
          <ac:spMkLst>
            <pc:docMk/>
            <pc:sldMk cId="2933895704" sldId="283"/>
            <ac:spMk id="366" creationId="{F32B8C23-BDCC-474A-80D6-FA0BBB1A6C39}"/>
          </ac:spMkLst>
        </pc:spChg>
        <pc:spChg chg="mod">
          <ac:chgData name="Sanders Wang" userId="089d73b8-785c-4012-b931-81c632b6c9c7" providerId="ADAL" clId="{2E8F5F05-628F-4ED3-9C10-5C5A435B0F09}" dt="2021-03-17T08:37:29.795" v="1663" actId="1038"/>
          <ac:spMkLst>
            <pc:docMk/>
            <pc:sldMk cId="2933895704" sldId="283"/>
            <ac:spMk id="368" creationId="{9F202DFC-9992-4740-BB2E-BE2BC0221F7C}"/>
          </ac:spMkLst>
        </pc:spChg>
        <pc:spChg chg="mod">
          <ac:chgData name="Sanders Wang" userId="089d73b8-785c-4012-b931-81c632b6c9c7" providerId="ADAL" clId="{2E8F5F05-628F-4ED3-9C10-5C5A435B0F09}" dt="2021-03-17T08:37:29.795" v="1663" actId="1038"/>
          <ac:spMkLst>
            <pc:docMk/>
            <pc:sldMk cId="2933895704" sldId="283"/>
            <ac:spMk id="371" creationId="{FD45537A-5D9A-453D-B2B2-86D039D1E6F6}"/>
          </ac:spMkLst>
        </pc:spChg>
        <pc:spChg chg="mod">
          <ac:chgData name="Sanders Wang" userId="089d73b8-785c-4012-b931-81c632b6c9c7" providerId="ADAL" clId="{2E8F5F05-628F-4ED3-9C10-5C5A435B0F09}" dt="2021-03-17T08:37:29.795" v="1663" actId="1038"/>
          <ac:spMkLst>
            <pc:docMk/>
            <pc:sldMk cId="2933895704" sldId="283"/>
            <ac:spMk id="378" creationId="{A7B9B004-CCAD-4910-8BA9-ED117AB0E8A7}"/>
          </ac:spMkLst>
        </pc:spChg>
        <pc:spChg chg="mod">
          <ac:chgData name="Sanders Wang" userId="089d73b8-785c-4012-b931-81c632b6c9c7" providerId="ADAL" clId="{2E8F5F05-628F-4ED3-9C10-5C5A435B0F09}" dt="2021-03-17T08:37:29.795" v="1663" actId="1038"/>
          <ac:spMkLst>
            <pc:docMk/>
            <pc:sldMk cId="2933895704" sldId="283"/>
            <ac:spMk id="380" creationId="{94016D41-B667-4AF9-BF36-9BE6D0D45E44}"/>
          </ac:spMkLst>
        </pc:spChg>
        <pc:spChg chg="mod">
          <ac:chgData name="Sanders Wang" userId="089d73b8-785c-4012-b931-81c632b6c9c7" providerId="ADAL" clId="{2E8F5F05-628F-4ED3-9C10-5C5A435B0F09}" dt="2021-03-17T08:37:29.795" v="1663" actId="1038"/>
          <ac:spMkLst>
            <pc:docMk/>
            <pc:sldMk cId="2933895704" sldId="283"/>
            <ac:spMk id="399" creationId="{6D4A1A71-CEC4-4B59-B14C-6A57EC2F9813}"/>
          </ac:spMkLst>
        </pc:spChg>
        <pc:spChg chg="mod">
          <ac:chgData name="Sanders Wang" userId="089d73b8-785c-4012-b931-81c632b6c9c7" providerId="ADAL" clId="{2E8F5F05-628F-4ED3-9C10-5C5A435B0F09}" dt="2021-03-17T08:37:29.795" v="1663" actId="1038"/>
          <ac:spMkLst>
            <pc:docMk/>
            <pc:sldMk cId="2933895704" sldId="283"/>
            <ac:spMk id="407" creationId="{94B29CFA-239E-4070-BF72-97DA2B5E41F8}"/>
          </ac:spMkLst>
        </pc:spChg>
        <pc:spChg chg="mod">
          <ac:chgData name="Sanders Wang" userId="089d73b8-785c-4012-b931-81c632b6c9c7" providerId="ADAL" clId="{2E8F5F05-628F-4ED3-9C10-5C5A435B0F09}" dt="2021-03-17T08:37:29.795" v="1663" actId="1038"/>
          <ac:spMkLst>
            <pc:docMk/>
            <pc:sldMk cId="2933895704" sldId="283"/>
            <ac:spMk id="413" creationId="{D3B9408F-726F-4410-9EEB-91A065956996}"/>
          </ac:spMkLst>
        </pc:spChg>
        <pc:spChg chg="mod">
          <ac:chgData name="Sanders Wang" userId="089d73b8-785c-4012-b931-81c632b6c9c7" providerId="ADAL" clId="{2E8F5F05-628F-4ED3-9C10-5C5A435B0F09}" dt="2021-03-17T08:50:01.321" v="1769" actId="2085"/>
          <ac:spMkLst>
            <pc:docMk/>
            <pc:sldMk cId="2933895704" sldId="283"/>
            <ac:spMk id="416" creationId="{DB1BAFF1-E793-4040-A118-00383DDD4251}"/>
          </ac:spMkLst>
        </pc:spChg>
        <pc:spChg chg="mod">
          <ac:chgData name="Sanders Wang" userId="089d73b8-785c-4012-b931-81c632b6c9c7" providerId="ADAL" clId="{2E8F5F05-628F-4ED3-9C10-5C5A435B0F09}" dt="2021-03-17T08:37:29.795" v="1663" actId="1038"/>
          <ac:spMkLst>
            <pc:docMk/>
            <pc:sldMk cId="2933895704" sldId="283"/>
            <ac:spMk id="430" creationId="{1A013EFA-BB53-4C74-943E-53B92555A9D8}"/>
          </ac:spMkLst>
        </pc:spChg>
        <pc:spChg chg="mod">
          <ac:chgData name="Sanders Wang" userId="089d73b8-785c-4012-b931-81c632b6c9c7" providerId="ADAL" clId="{2E8F5F05-628F-4ED3-9C10-5C5A435B0F09}" dt="2021-03-17T08:37:29.795" v="1663" actId="1038"/>
          <ac:spMkLst>
            <pc:docMk/>
            <pc:sldMk cId="2933895704" sldId="283"/>
            <ac:spMk id="432" creationId="{AB1F3621-8D79-4DBB-8F8A-53F53F7BCCCA}"/>
          </ac:spMkLst>
        </pc:spChg>
        <pc:spChg chg="mod">
          <ac:chgData name="Sanders Wang" userId="089d73b8-785c-4012-b931-81c632b6c9c7" providerId="ADAL" clId="{2E8F5F05-628F-4ED3-9C10-5C5A435B0F09}" dt="2021-03-17T08:37:29.795" v="1663" actId="1038"/>
          <ac:spMkLst>
            <pc:docMk/>
            <pc:sldMk cId="2933895704" sldId="283"/>
            <ac:spMk id="436" creationId="{10A15C4C-9DF3-4278-8EDF-6F1D08A65635}"/>
          </ac:spMkLst>
        </pc:spChg>
        <pc:spChg chg="mod">
          <ac:chgData name="Sanders Wang" userId="089d73b8-785c-4012-b931-81c632b6c9c7" providerId="ADAL" clId="{2E8F5F05-628F-4ED3-9C10-5C5A435B0F09}" dt="2021-03-17T08:37:29.795" v="1663" actId="1038"/>
          <ac:spMkLst>
            <pc:docMk/>
            <pc:sldMk cId="2933895704" sldId="283"/>
            <ac:spMk id="439" creationId="{6276466A-4F18-49E5-9FD9-45FA55792B56}"/>
          </ac:spMkLst>
        </pc:spChg>
        <pc:spChg chg="mod">
          <ac:chgData name="Sanders Wang" userId="089d73b8-785c-4012-b931-81c632b6c9c7" providerId="ADAL" clId="{2E8F5F05-628F-4ED3-9C10-5C5A435B0F09}" dt="2021-03-17T08:44:03.796" v="1742" actId="1076"/>
          <ac:spMkLst>
            <pc:docMk/>
            <pc:sldMk cId="2933895704" sldId="283"/>
            <ac:spMk id="440" creationId="{024BC042-3E7B-4F6B-B0F0-09C9835F5CF9}"/>
          </ac:spMkLst>
        </pc:spChg>
        <pc:spChg chg="mod">
          <ac:chgData name="Sanders Wang" userId="089d73b8-785c-4012-b931-81c632b6c9c7" providerId="ADAL" clId="{2E8F5F05-628F-4ED3-9C10-5C5A435B0F09}" dt="2021-03-17T08:37:29.795" v="1663" actId="1038"/>
          <ac:spMkLst>
            <pc:docMk/>
            <pc:sldMk cId="2933895704" sldId="283"/>
            <ac:spMk id="449" creationId="{60A35E5F-A9A1-4DFA-832D-B347C1F0BCC3}"/>
          </ac:spMkLst>
        </pc:spChg>
        <pc:spChg chg="mod">
          <ac:chgData name="Sanders Wang" userId="089d73b8-785c-4012-b931-81c632b6c9c7" providerId="ADAL" clId="{2E8F5F05-628F-4ED3-9C10-5C5A435B0F09}" dt="2021-03-17T08:37:29.795" v="1663" actId="1038"/>
          <ac:spMkLst>
            <pc:docMk/>
            <pc:sldMk cId="2933895704" sldId="283"/>
            <ac:spMk id="452" creationId="{1FECC10D-4D90-4570-BF83-33EA46F80A41}"/>
          </ac:spMkLst>
        </pc:spChg>
        <pc:spChg chg="mod">
          <ac:chgData name="Sanders Wang" userId="089d73b8-785c-4012-b931-81c632b6c9c7" providerId="ADAL" clId="{2E8F5F05-628F-4ED3-9C10-5C5A435B0F09}" dt="2021-03-17T08:37:29.795" v="1663" actId="1038"/>
          <ac:spMkLst>
            <pc:docMk/>
            <pc:sldMk cId="2933895704" sldId="283"/>
            <ac:spMk id="453" creationId="{136072DE-8D71-4BEE-870F-CB97B529CF0A}"/>
          </ac:spMkLst>
        </pc:spChg>
        <pc:spChg chg="mod">
          <ac:chgData name="Sanders Wang" userId="089d73b8-785c-4012-b931-81c632b6c9c7" providerId="ADAL" clId="{2E8F5F05-628F-4ED3-9C10-5C5A435B0F09}" dt="2021-03-17T08:37:29.795" v="1663" actId="1038"/>
          <ac:spMkLst>
            <pc:docMk/>
            <pc:sldMk cId="2933895704" sldId="283"/>
            <ac:spMk id="458" creationId="{FFE1903A-D27E-401B-9E52-31F877F52DC3}"/>
          </ac:spMkLst>
        </pc:spChg>
        <pc:spChg chg="mod">
          <ac:chgData name="Sanders Wang" userId="089d73b8-785c-4012-b931-81c632b6c9c7" providerId="ADAL" clId="{2E8F5F05-628F-4ED3-9C10-5C5A435B0F09}" dt="2021-03-17T08:37:29.795" v="1663" actId="1038"/>
          <ac:spMkLst>
            <pc:docMk/>
            <pc:sldMk cId="2933895704" sldId="283"/>
            <ac:spMk id="464" creationId="{41AD88D8-789F-4739-AA94-26A99872B743}"/>
          </ac:spMkLst>
        </pc:spChg>
        <pc:spChg chg="mod">
          <ac:chgData name="Sanders Wang" userId="089d73b8-785c-4012-b931-81c632b6c9c7" providerId="ADAL" clId="{2E8F5F05-628F-4ED3-9C10-5C5A435B0F09}" dt="2021-03-17T08:37:29.795" v="1663" actId="1038"/>
          <ac:spMkLst>
            <pc:docMk/>
            <pc:sldMk cId="2933895704" sldId="283"/>
            <ac:spMk id="470" creationId="{294202BC-A916-4D7D-8ACB-9FAC035240CE}"/>
          </ac:spMkLst>
        </pc:spChg>
        <pc:spChg chg="del">
          <ac:chgData name="Sanders Wang" userId="089d73b8-785c-4012-b931-81c632b6c9c7" providerId="ADAL" clId="{2E8F5F05-628F-4ED3-9C10-5C5A435B0F09}" dt="2021-03-17T08:36:14.317" v="1575" actId="478"/>
          <ac:spMkLst>
            <pc:docMk/>
            <pc:sldMk cId="2933895704" sldId="283"/>
            <ac:spMk id="472" creationId="{E7E7EF34-0E4D-444C-8983-3BB240D97B0D}"/>
          </ac:spMkLst>
        </pc:spChg>
        <pc:spChg chg="del">
          <ac:chgData name="Sanders Wang" userId="089d73b8-785c-4012-b931-81c632b6c9c7" providerId="ADAL" clId="{2E8F5F05-628F-4ED3-9C10-5C5A435B0F09}" dt="2021-03-17T08:36:22.385" v="1577" actId="478"/>
          <ac:spMkLst>
            <pc:docMk/>
            <pc:sldMk cId="2933895704" sldId="283"/>
            <ac:spMk id="479" creationId="{FA69665A-41CF-4CA9-A52D-A0B1F1CA803C}"/>
          </ac:spMkLst>
        </pc:spChg>
        <pc:spChg chg="del">
          <ac:chgData name="Sanders Wang" userId="089d73b8-785c-4012-b931-81c632b6c9c7" providerId="ADAL" clId="{2E8F5F05-628F-4ED3-9C10-5C5A435B0F09}" dt="2021-03-17T08:36:14.317" v="1575" actId="478"/>
          <ac:spMkLst>
            <pc:docMk/>
            <pc:sldMk cId="2933895704" sldId="283"/>
            <ac:spMk id="482" creationId="{014EED4D-455C-4B0C-9C3A-409979691080}"/>
          </ac:spMkLst>
        </pc:spChg>
        <pc:spChg chg="del">
          <ac:chgData name="Sanders Wang" userId="089d73b8-785c-4012-b931-81c632b6c9c7" providerId="ADAL" clId="{2E8F5F05-628F-4ED3-9C10-5C5A435B0F09}" dt="2021-03-17T08:36:36.232" v="1578" actId="478"/>
          <ac:spMkLst>
            <pc:docMk/>
            <pc:sldMk cId="2933895704" sldId="283"/>
            <ac:spMk id="486" creationId="{9C579189-395A-44E9-9AAF-33DAC02ED28D}"/>
          </ac:spMkLst>
        </pc:spChg>
        <pc:spChg chg="mod">
          <ac:chgData name="Sanders Wang" userId="089d73b8-785c-4012-b931-81c632b6c9c7" providerId="ADAL" clId="{2E8F5F05-628F-4ED3-9C10-5C5A435B0F09}" dt="2021-03-17T08:37:29.795" v="1663" actId="1038"/>
          <ac:spMkLst>
            <pc:docMk/>
            <pc:sldMk cId="2933895704" sldId="283"/>
            <ac:spMk id="487" creationId="{C96D1927-F229-45F1-ABEA-5D0D6432C0A4}"/>
          </ac:spMkLst>
        </pc:spChg>
        <pc:spChg chg="del">
          <ac:chgData name="Sanders Wang" userId="089d73b8-785c-4012-b931-81c632b6c9c7" providerId="ADAL" clId="{2E8F5F05-628F-4ED3-9C10-5C5A435B0F09}" dt="2021-03-17T08:36:14.317" v="1575" actId="478"/>
          <ac:spMkLst>
            <pc:docMk/>
            <pc:sldMk cId="2933895704" sldId="283"/>
            <ac:spMk id="489" creationId="{D4D79EB2-25CA-4300-8811-46A20566B879}"/>
          </ac:spMkLst>
        </pc:spChg>
        <pc:spChg chg="del">
          <ac:chgData name="Sanders Wang" userId="089d73b8-785c-4012-b931-81c632b6c9c7" providerId="ADAL" clId="{2E8F5F05-628F-4ED3-9C10-5C5A435B0F09}" dt="2021-03-17T08:36:18.843" v="1576" actId="478"/>
          <ac:spMkLst>
            <pc:docMk/>
            <pc:sldMk cId="2933895704" sldId="283"/>
            <ac:spMk id="493" creationId="{93E3EB4D-40F1-4FFC-949C-A930016DC821}"/>
          </ac:spMkLst>
        </pc:spChg>
        <pc:spChg chg="mod">
          <ac:chgData name="Sanders Wang" userId="089d73b8-785c-4012-b931-81c632b6c9c7" providerId="ADAL" clId="{2E8F5F05-628F-4ED3-9C10-5C5A435B0F09}" dt="2021-03-17T08:37:29.795" v="1663" actId="1038"/>
          <ac:spMkLst>
            <pc:docMk/>
            <pc:sldMk cId="2933895704" sldId="283"/>
            <ac:spMk id="494" creationId="{2CB8E807-5604-45F1-9181-643B99D113E0}"/>
          </ac:spMkLst>
        </pc:spChg>
        <pc:spChg chg="mod">
          <ac:chgData name="Sanders Wang" userId="089d73b8-785c-4012-b931-81c632b6c9c7" providerId="ADAL" clId="{2E8F5F05-628F-4ED3-9C10-5C5A435B0F09}" dt="2021-03-17T08:37:29.795" v="1663" actId="1038"/>
          <ac:spMkLst>
            <pc:docMk/>
            <pc:sldMk cId="2933895704" sldId="283"/>
            <ac:spMk id="500" creationId="{98E16777-D22A-4D93-B864-D7527D028F2F}"/>
          </ac:spMkLst>
        </pc:spChg>
        <pc:spChg chg="mod">
          <ac:chgData name="Sanders Wang" userId="089d73b8-785c-4012-b931-81c632b6c9c7" providerId="ADAL" clId="{2E8F5F05-628F-4ED3-9C10-5C5A435B0F09}" dt="2021-03-17T08:37:29.795" v="1663" actId="1038"/>
          <ac:spMkLst>
            <pc:docMk/>
            <pc:sldMk cId="2933895704" sldId="283"/>
            <ac:spMk id="506" creationId="{49426A5A-C870-4572-8999-99D030405ACC}"/>
          </ac:spMkLst>
        </pc:spChg>
        <pc:spChg chg="mod">
          <ac:chgData name="Sanders Wang" userId="089d73b8-785c-4012-b931-81c632b6c9c7" providerId="ADAL" clId="{2E8F5F05-628F-4ED3-9C10-5C5A435B0F09}" dt="2021-03-17T08:37:29.795" v="1663" actId="1038"/>
          <ac:spMkLst>
            <pc:docMk/>
            <pc:sldMk cId="2933895704" sldId="283"/>
            <ac:spMk id="510" creationId="{CCE61A1A-E29B-4219-BB36-ADD94E984768}"/>
          </ac:spMkLst>
        </pc:spChg>
        <pc:spChg chg="mod">
          <ac:chgData name="Sanders Wang" userId="089d73b8-785c-4012-b931-81c632b6c9c7" providerId="ADAL" clId="{2E8F5F05-628F-4ED3-9C10-5C5A435B0F09}" dt="2021-03-17T08:37:29.795" v="1663" actId="1038"/>
          <ac:spMkLst>
            <pc:docMk/>
            <pc:sldMk cId="2933895704" sldId="283"/>
            <ac:spMk id="512" creationId="{F457577F-9446-4704-B710-4500D3CE2DE9}"/>
          </ac:spMkLst>
        </pc:spChg>
        <pc:spChg chg="mod">
          <ac:chgData name="Sanders Wang" userId="089d73b8-785c-4012-b931-81c632b6c9c7" providerId="ADAL" clId="{2E8F5F05-628F-4ED3-9C10-5C5A435B0F09}" dt="2021-03-17T08:37:29.795" v="1663" actId="1038"/>
          <ac:spMkLst>
            <pc:docMk/>
            <pc:sldMk cId="2933895704" sldId="283"/>
            <ac:spMk id="514" creationId="{D80AFB49-BD15-46D1-AB7F-D0A898260119}"/>
          </ac:spMkLst>
        </pc:spChg>
        <pc:spChg chg="mod">
          <ac:chgData name="Sanders Wang" userId="089d73b8-785c-4012-b931-81c632b6c9c7" providerId="ADAL" clId="{2E8F5F05-628F-4ED3-9C10-5C5A435B0F09}" dt="2021-03-17T08:37:29.795" v="1663" actId="1038"/>
          <ac:spMkLst>
            <pc:docMk/>
            <pc:sldMk cId="2933895704" sldId="283"/>
            <ac:spMk id="515" creationId="{4F3C5A56-B5DE-4B41-AE5C-9141874A3376}"/>
          </ac:spMkLst>
        </pc:spChg>
        <pc:spChg chg="mod">
          <ac:chgData name="Sanders Wang" userId="089d73b8-785c-4012-b931-81c632b6c9c7" providerId="ADAL" clId="{2E8F5F05-628F-4ED3-9C10-5C5A435B0F09}" dt="2021-03-17T08:37:29.795" v="1663" actId="1038"/>
          <ac:spMkLst>
            <pc:docMk/>
            <pc:sldMk cId="2933895704" sldId="283"/>
            <ac:spMk id="516" creationId="{FC425EE4-5AA0-4F63-B92E-EAEB8F200D22}"/>
          </ac:spMkLst>
        </pc:spChg>
        <pc:spChg chg="mod">
          <ac:chgData name="Sanders Wang" userId="089d73b8-785c-4012-b931-81c632b6c9c7" providerId="ADAL" clId="{2E8F5F05-628F-4ED3-9C10-5C5A435B0F09}" dt="2021-03-17T08:37:29.795" v="1663" actId="1038"/>
          <ac:spMkLst>
            <pc:docMk/>
            <pc:sldMk cId="2933895704" sldId="283"/>
            <ac:spMk id="523" creationId="{BEFB12CE-BC74-4D8C-BD8A-6733BEF90248}"/>
          </ac:spMkLst>
        </pc:spChg>
        <pc:spChg chg="mod">
          <ac:chgData name="Sanders Wang" userId="089d73b8-785c-4012-b931-81c632b6c9c7" providerId="ADAL" clId="{2E8F5F05-628F-4ED3-9C10-5C5A435B0F09}" dt="2021-03-17T08:37:29.795" v="1663" actId="1038"/>
          <ac:spMkLst>
            <pc:docMk/>
            <pc:sldMk cId="2933895704" sldId="283"/>
            <ac:spMk id="528" creationId="{C25827DD-FFE3-4EE6-95CF-5CB9F83C2353}"/>
          </ac:spMkLst>
        </pc:spChg>
        <pc:spChg chg="mod">
          <ac:chgData name="Sanders Wang" userId="089d73b8-785c-4012-b931-81c632b6c9c7" providerId="ADAL" clId="{2E8F5F05-628F-4ED3-9C10-5C5A435B0F09}" dt="2021-03-17T08:37:29.795" v="1663" actId="1038"/>
          <ac:spMkLst>
            <pc:docMk/>
            <pc:sldMk cId="2933895704" sldId="283"/>
            <ac:spMk id="530" creationId="{1220CC62-ECA0-43F0-9C15-5D60034EA9A6}"/>
          </ac:spMkLst>
        </pc:spChg>
        <pc:spChg chg="mod">
          <ac:chgData name="Sanders Wang" userId="089d73b8-785c-4012-b931-81c632b6c9c7" providerId="ADAL" clId="{2E8F5F05-628F-4ED3-9C10-5C5A435B0F09}" dt="2021-03-17T08:37:29.795" v="1663" actId="1038"/>
          <ac:spMkLst>
            <pc:docMk/>
            <pc:sldMk cId="2933895704" sldId="283"/>
            <ac:spMk id="531" creationId="{4B3A9C67-E2EA-4700-87AD-DBB534FBD1A3}"/>
          </ac:spMkLst>
        </pc:spChg>
        <pc:spChg chg="mod">
          <ac:chgData name="Sanders Wang" userId="089d73b8-785c-4012-b931-81c632b6c9c7" providerId="ADAL" clId="{2E8F5F05-628F-4ED3-9C10-5C5A435B0F09}" dt="2021-03-17T08:37:29.795" v="1663" actId="1038"/>
          <ac:spMkLst>
            <pc:docMk/>
            <pc:sldMk cId="2933895704" sldId="283"/>
            <ac:spMk id="532" creationId="{A4485D62-90AC-408A-B709-9EA94EF95A94}"/>
          </ac:spMkLst>
        </pc:spChg>
        <pc:spChg chg="mod ord">
          <ac:chgData name="Sanders Wang" userId="089d73b8-785c-4012-b931-81c632b6c9c7" providerId="ADAL" clId="{2E8F5F05-628F-4ED3-9C10-5C5A435B0F09}" dt="2021-03-17T08:39:34.386" v="1714" actId="166"/>
          <ac:spMkLst>
            <pc:docMk/>
            <pc:sldMk cId="2933895704" sldId="283"/>
            <ac:spMk id="538" creationId="{0A471C5F-59A2-44A6-B6A6-878CB74CA974}"/>
          </ac:spMkLst>
        </pc:spChg>
        <pc:spChg chg="mod ord">
          <ac:chgData name="Sanders Wang" userId="089d73b8-785c-4012-b931-81c632b6c9c7" providerId="ADAL" clId="{2E8F5F05-628F-4ED3-9C10-5C5A435B0F09}" dt="2021-03-17T08:39:34.386" v="1714" actId="166"/>
          <ac:spMkLst>
            <pc:docMk/>
            <pc:sldMk cId="2933895704" sldId="283"/>
            <ac:spMk id="540" creationId="{21CE1213-D568-4E58-BE26-E293C0FA4959}"/>
          </ac:spMkLst>
        </pc:spChg>
        <pc:spChg chg="mod">
          <ac:chgData name="Sanders Wang" userId="089d73b8-785c-4012-b931-81c632b6c9c7" providerId="ADAL" clId="{2E8F5F05-628F-4ED3-9C10-5C5A435B0F09}" dt="2021-03-17T08:38:13.918" v="1704" actId="1037"/>
          <ac:spMkLst>
            <pc:docMk/>
            <pc:sldMk cId="2933895704" sldId="283"/>
            <ac:spMk id="541" creationId="{65A5E937-2DEB-40AD-A403-87B81E334E67}"/>
          </ac:spMkLst>
        </pc:spChg>
        <pc:picChg chg="mod">
          <ac:chgData name="Sanders Wang" userId="089d73b8-785c-4012-b931-81c632b6c9c7" providerId="ADAL" clId="{2E8F5F05-628F-4ED3-9C10-5C5A435B0F09}" dt="2021-03-17T08:37:29.795" v="1663" actId="1038"/>
          <ac:picMkLst>
            <pc:docMk/>
            <pc:sldMk cId="2933895704" sldId="283"/>
            <ac:picMk id="4" creationId="{8456759B-7E11-43EC-9614-B5B8801F53C3}"/>
          </ac:picMkLst>
        </pc:picChg>
        <pc:picChg chg="del">
          <ac:chgData name="Sanders Wang" userId="089d73b8-785c-4012-b931-81c632b6c9c7" providerId="ADAL" clId="{2E8F5F05-628F-4ED3-9C10-5C5A435B0F09}" dt="2021-03-17T08:36:14.317" v="1575" actId="478"/>
          <ac:picMkLst>
            <pc:docMk/>
            <pc:sldMk cId="2933895704" sldId="283"/>
            <ac:picMk id="143" creationId="{9B041402-D6A3-42CF-9A3F-77D71B43137B}"/>
          </ac:picMkLst>
        </pc:picChg>
        <pc:picChg chg="mod">
          <ac:chgData name="Sanders Wang" userId="089d73b8-785c-4012-b931-81c632b6c9c7" providerId="ADAL" clId="{2E8F5F05-628F-4ED3-9C10-5C5A435B0F09}" dt="2021-03-17T08:37:29.795" v="1663" actId="1038"/>
          <ac:picMkLst>
            <pc:docMk/>
            <pc:sldMk cId="2933895704" sldId="283"/>
            <ac:picMk id="144" creationId="{719959F2-9CE3-4688-96BA-80507C13AC00}"/>
          </ac:picMkLst>
        </pc:picChg>
        <pc:picChg chg="mod">
          <ac:chgData name="Sanders Wang" userId="089d73b8-785c-4012-b931-81c632b6c9c7" providerId="ADAL" clId="{2E8F5F05-628F-4ED3-9C10-5C5A435B0F09}" dt="2021-03-17T08:45:06.585" v="1750" actId="1076"/>
          <ac:picMkLst>
            <pc:docMk/>
            <pc:sldMk cId="2933895704" sldId="283"/>
            <ac:picMk id="145" creationId="{65C4707C-F826-40D0-BE16-B7656E7FE341}"/>
          </ac:picMkLst>
        </pc:picChg>
        <pc:picChg chg="mod">
          <ac:chgData name="Sanders Wang" userId="089d73b8-785c-4012-b931-81c632b6c9c7" providerId="ADAL" clId="{2E8F5F05-628F-4ED3-9C10-5C5A435B0F09}" dt="2021-03-17T08:40:03.047" v="1715" actId="1076"/>
          <ac:picMkLst>
            <pc:docMk/>
            <pc:sldMk cId="2933895704" sldId="283"/>
            <ac:picMk id="146" creationId="{6E50C1ED-2E4F-45BC-BC1B-9F72F7CA876F}"/>
          </ac:picMkLst>
        </pc:picChg>
        <pc:picChg chg="del mod">
          <ac:chgData name="Sanders Wang" userId="089d73b8-785c-4012-b931-81c632b6c9c7" providerId="ADAL" clId="{2E8F5F05-628F-4ED3-9C10-5C5A435B0F09}" dt="2021-03-17T08:40:11.380" v="1717" actId="478"/>
          <ac:picMkLst>
            <pc:docMk/>
            <pc:sldMk cId="2933895704" sldId="283"/>
            <ac:picMk id="147" creationId="{FC9C7912-91E8-4EF4-979F-90B245EBC5A0}"/>
          </ac:picMkLst>
        </pc:picChg>
        <pc:picChg chg="add del mod">
          <ac:chgData name="Sanders Wang" userId="089d73b8-785c-4012-b931-81c632b6c9c7" providerId="ADAL" clId="{2E8F5F05-628F-4ED3-9C10-5C5A435B0F09}" dt="2021-03-17T08:36:04.135" v="1574"/>
          <ac:picMkLst>
            <pc:docMk/>
            <pc:sldMk cId="2933895704" sldId="283"/>
            <ac:picMk id="148" creationId="{570B6C60-6AAA-4D5B-89BA-2BF08BD23B78}"/>
          </ac:picMkLst>
        </pc:picChg>
        <pc:picChg chg="add del mod">
          <ac:chgData name="Sanders Wang" userId="089d73b8-785c-4012-b931-81c632b6c9c7" providerId="ADAL" clId="{2E8F5F05-628F-4ED3-9C10-5C5A435B0F09}" dt="2021-03-17T08:36:04.135" v="1574"/>
          <ac:picMkLst>
            <pc:docMk/>
            <pc:sldMk cId="2933895704" sldId="283"/>
            <ac:picMk id="153" creationId="{0A9D226C-6FBD-4234-9FFA-DB9B9CB11F2F}"/>
          </ac:picMkLst>
        </pc:picChg>
        <pc:picChg chg="add del mod">
          <ac:chgData name="Sanders Wang" userId="089d73b8-785c-4012-b931-81c632b6c9c7" providerId="ADAL" clId="{2E8F5F05-628F-4ED3-9C10-5C5A435B0F09}" dt="2021-03-17T08:36:04.135" v="1574"/>
          <ac:picMkLst>
            <pc:docMk/>
            <pc:sldMk cId="2933895704" sldId="283"/>
            <ac:picMk id="154" creationId="{EA72B39D-47CE-41CD-93E8-5284646A9719}"/>
          </ac:picMkLst>
        </pc:picChg>
        <pc:picChg chg="add del mod">
          <ac:chgData name="Sanders Wang" userId="089d73b8-785c-4012-b931-81c632b6c9c7" providerId="ADAL" clId="{2E8F5F05-628F-4ED3-9C10-5C5A435B0F09}" dt="2021-03-17T08:36:04.135" v="1574"/>
          <ac:picMkLst>
            <pc:docMk/>
            <pc:sldMk cId="2933895704" sldId="283"/>
            <ac:picMk id="166" creationId="{63307263-9D91-42FD-B729-5BAA1B892CEF}"/>
          </ac:picMkLst>
        </pc:picChg>
        <pc:picChg chg="add del mod">
          <ac:chgData name="Sanders Wang" userId="089d73b8-785c-4012-b931-81c632b6c9c7" providerId="ADAL" clId="{2E8F5F05-628F-4ED3-9C10-5C5A435B0F09}" dt="2021-03-17T08:38:03.892" v="1667"/>
          <ac:picMkLst>
            <pc:docMk/>
            <pc:sldMk cId="2933895704" sldId="283"/>
            <ac:picMk id="167" creationId="{A9EB4F0E-1C5C-45D2-BA61-33D410BE653B}"/>
          </ac:picMkLst>
        </pc:picChg>
        <pc:picChg chg="add del mod">
          <ac:chgData name="Sanders Wang" userId="089d73b8-785c-4012-b931-81c632b6c9c7" providerId="ADAL" clId="{2E8F5F05-628F-4ED3-9C10-5C5A435B0F09}" dt="2021-03-17T08:38:03.892" v="1667"/>
          <ac:picMkLst>
            <pc:docMk/>
            <pc:sldMk cId="2933895704" sldId="283"/>
            <ac:picMk id="172" creationId="{38AEA09A-BDA6-48CD-B7E9-3E6772787D38}"/>
          </ac:picMkLst>
        </pc:picChg>
        <pc:picChg chg="add del mod">
          <ac:chgData name="Sanders Wang" userId="089d73b8-785c-4012-b931-81c632b6c9c7" providerId="ADAL" clId="{2E8F5F05-628F-4ED3-9C10-5C5A435B0F09}" dt="2021-03-17T08:38:03.892" v="1667"/>
          <ac:picMkLst>
            <pc:docMk/>
            <pc:sldMk cId="2933895704" sldId="283"/>
            <ac:picMk id="173" creationId="{11BDD9C3-3B68-48CC-B2F5-2FD290E73FD9}"/>
          </ac:picMkLst>
        </pc:picChg>
        <pc:picChg chg="add del mod">
          <ac:chgData name="Sanders Wang" userId="089d73b8-785c-4012-b931-81c632b6c9c7" providerId="ADAL" clId="{2E8F5F05-628F-4ED3-9C10-5C5A435B0F09}" dt="2021-03-17T08:38:03.892" v="1667"/>
          <ac:picMkLst>
            <pc:docMk/>
            <pc:sldMk cId="2933895704" sldId="283"/>
            <ac:picMk id="185" creationId="{1C367B2D-BE15-400A-AB7A-4519E94BEF7B}"/>
          </ac:picMkLst>
        </pc:picChg>
        <pc:picChg chg="add del mod">
          <ac:chgData name="Sanders Wang" userId="089d73b8-785c-4012-b931-81c632b6c9c7" providerId="ADAL" clId="{2E8F5F05-628F-4ED3-9C10-5C5A435B0F09}" dt="2021-03-17T08:38:42.496" v="1709"/>
          <ac:picMkLst>
            <pc:docMk/>
            <pc:sldMk cId="2933895704" sldId="283"/>
            <ac:picMk id="187" creationId="{2C9BD2C4-93A5-4E9C-8BC7-2C0F0BDE236B}"/>
          </ac:picMkLst>
        </pc:picChg>
        <pc:picChg chg="add del mod">
          <ac:chgData name="Sanders Wang" userId="089d73b8-785c-4012-b931-81c632b6c9c7" providerId="ADAL" clId="{2E8F5F05-628F-4ED3-9C10-5C5A435B0F09}" dt="2021-03-17T08:38:42.496" v="1709"/>
          <ac:picMkLst>
            <pc:docMk/>
            <pc:sldMk cId="2933895704" sldId="283"/>
            <ac:picMk id="192" creationId="{457765ED-62A6-4129-A29E-5D34577A069B}"/>
          </ac:picMkLst>
        </pc:picChg>
        <pc:picChg chg="add del mod">
          <ac:chgData name="Sanders Wang" userId="089d73b8-785c-4012-b931-81c632b6c9c7" providerId="ADAL" clId="{2E8F5F05-628F-4ED3-9C10-5C5A435B0F09}" dt="2021-03-17T08:38:42.496" v="1709"/>
          <ac:picMkLst>
            <pc:docMk/>
            <pc:sldMk cId="2933895704" sldId="283"/>
            <ac:picMk id="193" creationId="{5C75EE2F-CF1D-4220-B604-33EB9FA2EA9A}"/>
          </ac:picMkLst>
        </pc:picChg>
        <pc:picChg chg="del">
          <ac:chgData name="Sanders Wang" userId="089d73b8-785c-4012-b931-81c632b6c9c7" providerId="ADAL" clId="{2E8F5F05-628F-4ED3-9C10-5C5A435B0F09}" dt="2021-03-17T09:08:40.821" v="1836" actId="478"/>
          <ac:picMkLst>
            <pc:docMk/>
            <pc:sldMk cId="2933895704" sldId="283"/>
            <ac:picMk id="208" creationId="{C9FD2316-B592-44E1-AB15-980959C4C578}"/>
          </ac:picMkLst>
        </pc:picChg>
        <pc:picChg chg="add del mod">
          <ac:chgData name="Sanders Wang" userId="089d73b8-785c-4012-b931-81c632b6c9c7" providerId="ADAL" clId="{2E8F5F05-628F-4ED3-9C10-5C5A435B0F09}" dt="2021-03-17T08:38:42.496" v="1709"/>
          <ac:picMkLst>
            <pc:docMk/>
            <pc:sldMk cId="2933895704" sldId="283"/>
            <ac:picMk id="209" creationId="{01BA6B91-3106-4A19-95D1-F3B0D33F38AC}"/>
          </ac:picMkLst>
        </pc:picChg>
        <pc:picChg chg="add mod ord">
          <ac:chgData name="Sanders Wang" userId="089d73b8-785c-4012-b931-81c632b6c9c7" providerId="ADAL" clId="{2E8F5F05-628F-4ED3-9C10-5C5A435B0F09}" dt="2021-03-17T08:39:18.592" v="1713" actId="167"/>
          <ac:picMkLst>
            <pc:docMk/>
            <pc:sldMk cId="2933895704" sldId="283"/>
            <ac:picMk id="211" creationId="{2B639766-654C-4ABA-A72A-D0633B714DD7}"/>
          </ac:picMkLst>
        </pc:picChg>
        <pc:picChg chg="add mod">
          <ac:chgData name="Sanders Wang" userId="089d73b8-785c-4012-b931-81c632b6c9c7" providerId="ADAL" clId="{2E8F5F05-628F-4ED3-9C10-5C5A435B0F09}" dt="2021-03-17T08:38:51.848" v="1711" actId="1076"/>
          <ac:picMkLst>
            <pc:docMk/>
            <pc:sldMk cId="2933895704" sldId="283"/>
            <ac:picMk id="220" creationId="{0A06BDB2-1B67-4855-8804-E7880FB206A0}"/>
          </ac:picMkLst>
        </pc:picChg>
        <pc:picChg chg="add mod">
          <ac:chgData name="Sanders Wang" userId="089d73b8-785c-4012-b931-81c632b6c9c7" providerId="ADAL" clId="{2E8F5F05-628F-4ED3-9C10-5C5A435B0F09}" dt="2021-03-17T08:38:51.848" v="1711" actId="1076"/>
          <ac:picMkLst>
            <pc:docMk/>
            <pc:sldMk cId="2933895704" sldId="283"/>
            <ac:picMk id="222" creationId="{B25CA8E5-FFB5-450D-92CD-DF77823FCEA8}"/>
          </ac:picMkLst>
        </pc:picChg>
        <pc:picChg chg="add mod">
          <ac:chgData name="Sanders Wang" userId="089d73b8-785c-4012-b931-81c632b6c9c7" providerId="ADAL" clId="{2E8F5F05-628F-4ED3-9C10-5C5A435B0F09}" dt="2021-03-17T08:38:51.848" v="1711" actId="1076"/>
          <ac:picMkLst>
            <pc:docMk/>
            <pc:sldMk cId="2933895704" sldId="283"/>
            <ac:picMk id="242" creationId="{AA61705E-62B0-4434-8A2A-02BD99C01398}"/>
          </ac:picMkLst>
        </pc:picChg>
        <pc:picChg chg="add mod">
          <ac:chgData name="Sanders Wang" userId="089d73b8-785c-4012-b931-81c632b6c9c7" providerId="ADAL" clId="{2E8F5F05-628F-4ED3-9C10-5C5A435B0F09}" dt="2021-03-17T08:40:24.088" v="1719" actId="14100"/>
          <ac:picMkLst>
            <pc:docMk/>
            <pc:sldMk cId="2933895704" sldId="283"/>
            <ac:picMk id="243" creationId="{217E9CDD-1374-42AF-B26E-F56ABD5BA760}"/>
          </ac:picMkLst>
        </pc:picChg>
        <pc:picChg chg="add del mod">
          <ac:chgData name="Sanders Wang" userId="089d73b8-785c-4012-b931-81c632b6c9c7" providerId="ADAL" clId="{2E8F5F05-628F-4ED3-9C10-5C5A435B0F09}" dt="2021-03-17T08:42:24.072" v="1728" actId="478"/>
          <ac:picMkLst>
            <pc:docMk/>
            <pc:sldMk cId="2933895704" sldId="283"/>
            <ac:picMk id="244" creationId="{1E793657-ECD1-4711-AFC3-E75297CC881D}"/>
          </ac:picMkLst>
        </pc:picChg>
        <pc:picChg chg="add mod">
          <ac:chgData name="Sanders Wang" userId="089d73b8-785c-4012-b931-81c632b6c9c7" providerId="ADAL" clId="{2E8F5F05-628F-4ED3-9C10-5C5A435B0F09}" dt="2021-03-17T08:42:47.070" v="1733" actId="1076"/>
          <ac:picMkLst>
            <pc:docMk/>
            <pc:sldMk cId="2933895704" sldId="283"/>
            <ac:picMk id="245" creationId="{5F3F15B4-5D9A-4429-8FF2-3028212B908E}"/>
          </ac:picMkLst>
        </pc:picChg>
        <pc:picChg chg="add mod">
          <ac:chgData name="Sanders Wang" userId="089d73b8-785c-4012-b931-81c632b6c9c7" providerId="ADAL" clId="{2E8F5F05-628F-4ED3-9C10-5C5A435B0F09}" dt="2021-03-17T08:42:27.973" v="1729" actId="571"/>
          <ac:picMkLst>
            <pc:docMk/>
            <pc:sldMk cId="2933895704" sldId="283"/>
            <ac:picMk id="246" creationId="{1BCA5325-1D42-4A0C-B829-7B14B242778C}"/>
          </ac:picMkLst>
        </pc:picChg>
        <pc:picChg chg="add mod">
          <ac:chgData name="Sanders Wang" userId="089d73b8-785c-4012-b931-81c632b6c9c7" providerId="ADAL" clId="{2E8F5F05-628F-4ED3-9C10-5C5A435B0F09}" dt="2021-03-17T08:42:56.347" v="1735" actId="1076"/>
          <ac:picMkLst>
            <pc:docMk/>
            <pc:sldMk cId="2933895704" sldId="283"/>
            <ac:picMk id="247" creationId="{D8445904-50A4-4E78-9FDC-C3821B1AD47A}"/>
          </ac:picMkLst>
        </pc:picChg>
        <pc:picChg chg="add mod">
          <ac:chgData name="Sanders Wang" userId="089d73b8-785c-4012-b931-81c632b6c9c7" providerId="ADAL" clId="{2E8F5F05-628F-4ED3-9C10-5C5A435B0F09}" dt="2021-03-17T08:43:21.353" v="1739" actId="1076"/>
          <ac:picMkLst>
            <pc:docMk/>
            <pc:sldMk cId="2933895704" sldId="283"/>
            <ac:picMk id="248" creationId="{9F623560-EC79-459C-9369-9EF39B6E7145}"/>
          </ac:picMkLst>
        </pc:picChg>
        <pc:picChg chg="add mod">
          <ac:chgData name="Sanders Wang" userId="089d73b8-785c-4012-b931-81c632b6c9c7" providerId="ADAL" clId="{2E8F5F05-628F-4ED3-9C10-5C5A435B0F09}" dt="2021-03-17T08:43:45.659" v="1740" actId="571"/>
          <ac:picMkLst>
            <pc:docMk/>
            <pc:sldMk cId="2933895704" sldId="283"/>
            <ac:picMk id="249" creationId="{4CBD7767-8C5B-4B75-A89A-B6D688BD79C8}"/>
          </ac:picMkLst>
        </pc:picChg>
        <pc:picChg chg="add mod">
          <ac:chgData name="Sanders Wang" userId="089d73b8-785c-4012-b931-81c632b6c9c7" providerId="ADAL" clId="{2E8F5F05-628F-4ED3-9C10-5C5A435B0F09}" dt="2021-03-17T08:44:23.306" v="1745" actId="571"/>
          <ac:picMkLst>
            <pc:docMk/>
            <pc:sldMk cId="2933895704" sldId="283"/>
            <ac:picMk id="250" creationId="{EA2A0EB8-6487-465F-80A9-3AA398EAA19B}"/>
          </ac:picMkLst>
        </pc:picChg>
        <pc:picChg chg="add mod">
          <ac:chgData name="Sanders Wang" userId="089d73b8-785c-4012-b931-81c632b6c9c7" providerId="ADAL" clId="{2E8F5F05-628F-4ED3-9C10-5C5A435B0F09}" dt="2021-03-17T08:44:56.159" v="1748" actId="1076"/>
          <ac:picMkLst>
            <pc:docMk/>
            <pc:sldMk cId="2933895704" sldId="283"/>
            <ac:picMk id="251" creationId="{BC823D51-7E9F-40AD-BAC8-F3C51B4AE0E2}"/>
          </ac:picMkLst>
        </pc:picChg>
        <pc:picChg chg="add mod">
          <ac:chgData name="Sanders Wang" userId="089d73b8-785c-4012-b931-81c632b6c9c7" providerId="ADAL" clId="{2E8F5F05-628F-4ED3-9C10-5C5A435B0F09}" dt="2021-03-17T08:48:51.525" v="1756" actId="1076"/>
          <ac:picMkLst>
            <pc:docMk/>
            <pc:sldMk cId="2933895704" sldId="283"/>
            <ac:picMk id="253" creationId="{BEC0D38D-8670-4D01-A086-63F853BF7A8A}"/>
          </ac:picMkLst>
        </pc:picChg>
        <pc:picChg chg="add mod">
          <ac:chgData name="Sanders Wang" userId="089d73b8-785c-4012-b931-81c632b6c9c7" providerId="ADAL" clId="{2E8F5F05-628F-4ED3-9C10-5C5A435B0F09}" dt="2021-03-17T08:49:14.952" v="1760" actId="1076"/>
          <ac:picMkLst>
            <pc:docMk/>
            <pc:sldMk cId="2933895704" sldId="283"/>
            <ac:picMk id="255" creationId="{670DF8C3-0F81-4AF7-BF6B-010487CF47F9}"/>
          </ac:picMkLst>
        </pc:picChg>
        <pc:picChg chg="add del mod">
          <ac:chgData name="Sanders Wang" userId="089d73b8-785c-4012-b931-81c632b6c9c7" providerId="ADAL" clId="{2E8F5F05-628F-4ED3-9C10-5C5A435B0F09}" dt="2021-03-17T09:02:26.233" v="1810"/>
          <ac:picMkLst>
            <pc:docMk/>
            <pc:sldMk cId="2933895704" sldId="283"/>
            <ac:picMk id="256" creationId="{62E96396-1F5C-4BDE-8E45-BD520DC22851}"/>
          </ac:picMkLst>
        </pc:picChg>
        <pc:cxnChg chg="mod">
          <ac:chgData name="Sanders Wang" userId="089d73b8-785c-4012-b931-81c632b6c9c7" providerId="ADAL" clId="{2E8F5F05-628F-4ED3-9C10-5C5A435B0F09}" dt="2021-03-17T08:37:29.795" v="1663" actId="1038"/>
          <ac:cxnSpMkLst>
            <pc:docMk/>
            <pc:sldMk cId="2933895704" sldId="283"/>
            <ac:cxnSpMk id="205" creationId="{A2EB9FA0-3DFD-418E-A36A-17ABC4D986C2}"/>
          </ac:cxnSpMkLst>
        </pc:cxnChg>
        <pc:cxnChg chg="mod">
          <ac:chgData name="Sanders Wang" userId="089d73b8-785c-4012-b931-81c632b6c9c7" providerId="ADAL" clId="{2E8F5F05-628F-4ED3-9C10-5C5A435B0F09}" dt="2021-03-17T08:37:29.795" v="1663" actId="1038"/>
          <ac:cxnSpMkLst>
            <pc:docMk/>
            <pc:sldMk cId="2933895704" sldId="283"/>
            <ac:cxnSpMk id="215" creationId="{6910626F-F231-41F6-9647-48BFAD793F5E}"/>
          </ac:cxnSpMkLst>
        </pc:cxnChg>
        <pc:cxnChg chg="mod">
          <ac:chgData name="Sanders Wang" userId="089d73b8-785c-4012-b931-81c632b6c9c7" providerId="ADAL" clId="{2E8F5F05-628F-4ED3-9C10-5C5A435B0F09}" dt="2021-03-17T08:37:29.795" v="1663" actId="1038"/>
          <ac:cxnSpMkLst>
            <pc:docMk/>
            <pc:sldMk cId="2933895704" sldId="283"/>
            <ac:cxnSpMk id="218" creationId="{AC857F93-4A54-4B01-96DF-0BA76AB23651}"/>
          </ac:cxnSpMkLst>
        </pc:cxnChg>
        <pc:cxnChg chg="mod">
          <ac:chgData name="Sanders Wang" userId="089d73b8-785c-4012-b931-81c632b6c9c7" providerId="ADAL" clId="{2E8F5F05-628F-4ED3-9C10-5C5A435B0F09}" dt="2021-03-17T08:38:21.187" v="1705" actId="14100"/>
          <ac:cxnSpMkLst>
            <pc:docMk/>
            <pc:sldMk cId="2933895704" sldId="283"/>
            <ac:cxnSpMk id="221" creationId="{FADDDBB2-BDA8-43EE-A9DF-9D89A0FDE84F}"/>
          </ac:cxnSpMkLst>
        </pc:cxnChg>
        <pc:cxnChg chg="mod">
          <ac:chgData name="Sanders Wang" userId="089d73b8-785c-4012-b931-81c632b6c9c7" providerId="ADAL" clId="{2E8F5F05-628F-4ED3-9C10-5C5A435B0F09}" dt="2021-03-17T08:37:29.795" v="1663" actId="1038"/>
          <ac:cxnSpMkLst>
            <pc:docMk/>
            <pc:sldMk cId="2933895704" sldId="283"/>
            <ac:cxnSpMk id="230" creationId="{3B85DBA0-D915-4DA7-A9F7-1F3E588FD94B}"/>
          </ac:cxnSpMkLst>
        </pc:cxnChg>
        <pc:cxnChg chg="mod">
          <ac:chgData name="Sanders Wang" userId="089d73b8-785c-4012-b931-81c632b6c9c7" providerId="ADAL" clId="{2E8F5F05-628F-4ED3-9C10-5C5A435B0F09}" dt="2021-03-17T08:37:29.795" v="1663" actId="1038"/>
          <ac:cxnSpMkLst>
            <pc:docMk/>
            <pc:sldMk cId="2933895704" sldId="283"/>
            <ac:cxnSpMk id="237" creationId="{E7BAEC5F-4904-4C67-9EA1-62C028218823}"/>
          </ac:cxnSpMkLst>
        </pc:cxnChg>
        <pc:cxnChg chg="add mod">
          <ac:chgData name="Sanders Wang" userId="089d73b8-785c-4012-b931-81c632b6c9c7" providerId="ADAL" clId="{2E8F5F05-628F-4ED3-9C10-5C5A435B0F09}" dt="2021-03-17T08:49:59.371" v="1768" actId="14100"/>
          <ac:cxnSpMkLst>
            <pc:docMk/>
            <pc:sldMk cId="2933895704" sldId="283"/>
            <ac:cxnSpMk id="252" creationId="{6C5F5AEC-B378-4EA6-88DF-2C5BE83A82A2}"/>
          </ac:cxnSpMkLst>
        </pc:cxnChg>
        <pc:cxnChg chg="mod">
          <ac:chgData name="Sanders Wang" userId="089d73b8-785c-4012-b931-81c632b6c9c7" providerId="ADAL" clId="{2E8F5F05-628F-4ED3-9C10-5C5A435B0F09}" dt="2021-03-17T08:37:29.795" v="1663" actId="1038"/>
          <ac:cxnSpMkLst>
            <pc:docMk/>
            <pc:sldMk cId="2933895704" sldId="283"/>
            <ac:cxnSpMk id="264" creationId="{3B9C0667-807D-45C3-BF30-172ED5956D0A}"/>
          </ac:cxnSpMkLst>
        </pc:cxnChg>
        <pc:cxnChg chg="mod">
          <ac:chgData name="Sanders Wang" userId="089d73b8-785c-4012-b931-81c632b6c9c7" providerId="ADAL" clId="{2E8F5F05-628F-4ED3-9C10-5C5A435B0F09}" dt="2021-03-17T08:37:29.795" v="1663" actId="1038"/>
          <ac:cxnSpMkLst>
            <pc:docMk/>
            <pc:sldMk cId="2933895704" sldId="283"/>
            <ac:cxnSpMk id="270" creationId="{C0A78433-2BE1-4F8C-AC6B-123EA78B1B7E}"/>
          </ac:cxnSpMkLst>
        </pc:cxnChg>
        <pc:cxnChg chg="mod">
          <ac:chgData name="Sanders Wang" userId="089d73b8-785c-4012-b931-81c632b6c9c7" providerId="ADAL" clId="{2E8F5F05-628F-4ED3-9C10-5C5A435B0F09}" dt="2021-03-17T08:37:29.795" v="1663" actId="1038"/>
          <ac:cxnSpMkLst>
            <pc:docMk/>
            <pc:sldMk cId="2933895704" sldId="283"/>
            <ac:cxnSpMk id="272" creationId="{258CCC42-6494-47EA-A05B-D0040351BA1F}"/>
          </ac:cxnSpMkLst>
        </pc:cxnChg>
        <pc:cxnChg chg="mod">
          <ac:chgData name="Sanders Wang" userId="089d73b8-785c-4012-b931-81c632b6c9c7" providerId="ADAL" clId="{2E8F5F05-628F-4ED3-9C10-5C5A435B0F09}" dt="2021-03-17T08:37:29.795" v="1663" actId="1038"/>
          <ac:cxnSpMkLst>
            <pc:docMk/>
            <pc:sldMk cId="2933895704" sldId="283"/>
            <ac:cxnSpMk id="278" creationId="{E84D2E1D-830C-440C-BC49-BDB8E9C47E95}"/>
          </ac:cxnSpMkLst>
        </pc:cxnChg>
        <pc:cxnChg chg="mod">
          <ac:chgData name="Sanders Wang" userId="089d73b8-785c-4012-b931-81c632b6c9c7" providerId="ADAL" clId="{2E8F5F05-628F-4ED3-9C10-5C5A435B0F09}" dt="2021-03-17T08:37:29.795" v="1663" actId="1038"/>
          <ac:cxnSpMkLst>
            <pc:docMk/>
            <pc:sldMk cId="2933895704" sldId="283"/>
            <ac:cxnSpMk id="282" creationId="{FEAF11CF-8348-4D91-89D8-A5143E2C3BBC}"/>
          </ac:cxnSpMkLst>
        </pc:cxnChg>
        <pc:cxnChg chg="mod">
          <ac:chgData name="Sanders Wang" userId="089d73b8-785c-4012-b931-81c632b6c9c7" providerId="ADAL" clId="{2E8F5F05-628F-4ED3-9C10-5C5A435B0F09}" dt="2021-03-17T08:37:29.795" v="1663" actId="1038"/>
          <ac:cxnSpMkLst>
            <pc:docMk/>
            <pc:sldMk cId="2933895704" sldId="283"/>
            <ac:cxnSpMk id="286" creationId="{FFC14300-919D-434A-AFC5-5D629B8A44F0}"/>
          </ac:cxnSpMkLst>
        </pc:cxnChg>
        <pc:cxnChg chg="mod">
          <ac:chgData name="Sanders Wang" userId="089d73b8-785c-4012-b931-81c632b6c9c7" providerId="ADAL" clId="{2E8F5F05-628F-4ED3-9C10-5C5A435B0F09}" dt="2021-03-17T08:37:29.795" v="1663" actId="1038"/>
          <ac:cxnSpMkLst>
            <pc:docMk/>
            <pc:sldMk cId="2933895704" sldId="283"/>
            <ac:cxnSpMk id="295" creationId="{A48E5CAA-35D1-419D-A717-2C0D051AC634}"/>
          </ac:cxnSpMkLst>
        </pc:cxnChg>
        <pc:cxnChg chg="mod">
          <ac:chgData name="Sanders Wang" userId="089d73b8-785c-4012-b931-81c632b6c9c7" providerId="ADAL" clId="{2E8F5F05-628F-4ED3-9C10-5C5A435B0F09}" dt="2021-03-17T08:37:29.795" v="1663" actId="1038"/>
          <ac:cxnSpMkLst>
            <pc:docMk/>
            <pc:sldMk cId="2933895704" sldId="283"/>
            <ac:cxnSpMk id="313" creationId="{9308BDBE-F621-4876-B8CB-CA95D2710FDD}"/>
          </ac:cxnSpMkLst>
        </pc:cxnChg>
        <pc:cxnChg chg="mod">
          <ac:chgData name="Sanders Wang" userId="089d73b8-785c-4012-b931-81c632b6c9c7" providerId="ADAL" clId="{2E8F5F05-628F-4ED3-9C10-5C5A435B0F09}" dt="2021-03-17T08:37:29.795" v="1663" actId="1038"/>
          <ac:cxnSpMkLst>
            <pc:docMk/>
            <pc:sldMk cId="2933895704" sldId="283"/>
            <ac:cxnSpMk id="318" creationId="{07A45C21-7592-4FCD-97D9-A90051C6F236}"/>
          </ac:cxnSpMkLst>
        </pc:cxnChg>
        <pc:cxnChg chg="mod">
          <ac:chgData name="Sanders Wang" userId="089d73b8-785c-4012-b931-81c632b6c9c7" providerId="ADAL" clId="{2E8F5F05-628F-4ED3-9C10-5C5A435B0F09}" dt="2021-03-17T08:37:29.795" v="1663" actId="1038"/>
          <ac:cxnSpMkLst>
            <pc:docMk/>
            <pc:sldMk cId="2933895704" sldId="283"/>
            <ac:cxnSpMk id="325" creationId="{70FCA613-B16B-48F8-8C0E-0835576B1B7C}"/>
          </ac:cxnSpMkLst>
        </pc:cxnChg>
        <pc:cxnChg chg="mod">
          <ac:chgData name="Sanders Wang" userId="089d73b8-785c-4012-b931-81c632b6c9c7" providerId="ADAL" clId="{2E8F5F05-628F-4ED3-9C10-5C5A435B0F09}" dt="2021-03-17T08:37:29.795" v="1663" actId="1038"/>
          <ac:cxnSpMkLst>
            <pc:docMk/>
            <pc:sldMk cId="2933895704" sldId="283"/>
            <ac:cxnSpMk id="329" creationId="{468A230A-732F-4C3A-8598-41A6260545CB}"/>
          </ac:cxnSpMkLst>
        </pc:cxnChg>
        <pc:cxnChg chg="mod">
          <ac:chgData name="Sanders Wang" userId="089d73b8-785c-4012-b931-81c632b6c9c7" providerId="ADAL" clId="{2E8F5F05-628F-4ED3-9C10-5C5A435B0F09}" dt="2021-03-17T08:37:29.795" v="1663" actId="1038"/>
          <ac:cxnSpMkLst>
            <pc:docMk/>
            <pc:sldMk cId="2933895704" sldId="283"/>
            <ac:cxnSpMk id="334" creationId="{254E00DB-6E43-4BFA-92EF-4739548DC5FF}"/>
          </ac:cxnSpMkLst>
        </pc:cxnChg>
        <pc:cxnChg chg="mod">
          <ac:chgData name="Sanders Wang" userId="089d73b8-785c-4012-b931-81c632b6c9c7" providerId="ADAL" clId="{2E8F5F05-628F-4ED3-9C10-5C5A435B0F09}" dt="2021-03-17T08:37:29.795" v="1663" actId="1038"/>
          <ac:cxnSpMkLst>
            <pc:docMk/>
            <pc:sldMk cId="2933895704" sldId="283"/>
            <ac:cxnSpMk id="341" creationId="{203AE8D7-C704-4D4C-BD21-ABD5D2A5771C}"/>
          </ac:cxnSpMkLst>
        </pc:cxnChg>
        <pc:cxnChg chg="mod">
          <ac:chgData name="Sanders Wang" userId="089d73b8-785c-4012-b931-81c632b6c9c7" providerId="ADAL" clId="{2E8F5F05-628F-4ED3-9C10-5C5A435B0F09}" dt="2021-03-17T08:37:29.795" v="1663" actId="1038"/>
          <ac:cxnSpMkLst>
            <pc:docMk/>
            <pc:sldMk cId="2933895704" sldId="283"/>
            <ac:cxnSpMk id="344" creationId="{880671C4-CB9F-4570-8ECE-2AC1FD120658}"/>
          </ac:cxnSpMkLst>
        </pc:cxnChg>
        <pc:cxnChg chg="mod">
          <ac:chgData name="Sanders Wang" userId="089d73b8-785c-4012-b931-81c632b6c9c7" providerId="ADAL" clId="{2E8F5F05-628F-4ED3-9C10-5C5A435B0F09}" dt="2021-03-17T08:37:29.795" v="1663" actId="1038"/>
          <ac:cxnSpMkLst>
            <pc:docMk/>
            <pc:sldMk cId="2933895704" sldId="283"/>
            <ac:cxnSpMk id="347" creationId="{2B31DA77-9AFA-44A4-9174-40497C8EF21A}"/>
          </ac:cxnSpMkLst>
        </pc:cxnChg>
        <pc:cxnChg chg="mod">
          <ac:chgData name="Sanders Wang" userId="089d73b8-785c-4012-b931-81c632b6c9c7" providerId="ADAL" clId="{2E8F5F05-628F-4ED3-9C10-5C5A435B0F09}" dt="2021-03-17T08:37:29.795" v="1663" actId="1038"/>
          <ac:cxnSpMkLst>
            <pc:docMk/>
            <pc:sldMk cId="2933895704" sldId="283"/>
            <ac:cxnSpMk id="350" creationId="{C97D1599-26A0-4E0B-8724-3DE6D6FF2E41}"/>
          </ac:cxnSpMkLst>
        </pc:cxnChg>
        <pc:cxnChg chg="mod">
          <ac:chgData name="Sanders Wang" userId="089d73b8-785c-4012-b931-81c632b6c9c7" providerId="ADAL" clId="{2E8F5F05-628F-4ED3-9C10-5C5A435B0F09}" dt="2021-03-17T08:37:29.795" v="1663" actId="1038"/>
          <ac:cxnSpMkLst>
            <pc:docMk/>
            <pc:sldMk cId="2933895704" sldId="283"/>
            <ac:cxnSpMk id="362" creationId="{4DF14D99-4611-405C-A47A-D00984B39B87}"/>
          </ac:cxnSpMkLst>
        </pc:cxnChg>
        <pc:cxnChg chg="mod">
          <ac:chgData name="Sanders Wang" userId="089d73b8-785c-4012-b931-81c632b6c9c7" providerId="ADAL" clId="{2E8F5F05-628F-4ED3-9C10-5C5A435B0F09}" dt="2021-03-17T08:37:29.795" v="1663" actId="1038"/>
          <ac:cxnSpMkLst>
            <pc:docMk/>
            <pc:sldMk cId="2933895704" sldId="283"/>
            <ac:cxnSpMk id="367" creationId="{0AC608FD-0B43-4D36-822C-4C9AE07373D4}"/>
          </ac:cxnSpMkLst>
        </pc:cxnChg>
        <pc:cxnChg chg="mod">
          <ac:chgData name="Sanders Wang" userId="089d73b8-785c-4012-b931-81c632b6c9c7" providerId="ADAL" clId="{2E8F5F05-628F-4ED3-9C10-5C5A435B0F09}" dt="2021-03-17T08:37:29.795" v="1663" actId="1038"/>
          <ac:cxnSpMkLst>
            <pc:docMk/>
            <pc:sldMk cId="2933895704" sldId="283"/>
            <ac:cxnSpMk id="370" creationId="{6126FE16-72A2-4A26-9939-30FA132B074A}"/>
          </ac:cxnSpMkLst>
        </pc:cxnChg>
        <pc:cxnChg chg="del mod">
          <ac:chgData name="Sanders Wang" userId="089d73b8-785c-4012-b931-81c632b6c9c7" providerId="ADAL" clId="{2E8F5F05-628F-4ED3-9C10-5C5A435B0F09}" dt="2021-03-17T08:36:14.317" v="1575" actId="478"/>
          <ac:cxnSpMkLst>
            <pc:docMk/>
            <pc:sldMk cId="2933895704" sldId="283"/>
            <ac:cxnSpMk id="372" creationId="{D6F8F77E-33BB-440D-915A-05E747846820}"/>
          </ac:cxnSpMkLst>
        </pc:cxnChg>
        <pc:cxnChg chg="mod">
          <ac:chgData name="Sanders Wang" userId="089d73b8-785c-4012-b931-81c632b6c9c7" providerId="ADAL" clId="{2E8F5F05-628F-4ED3-9C10-5C5A435B0F09}" dt="2021-03-17T08:37:29.795" v="1663" actId="1038"/>
          <ac:cxnSpMkLst>
            <pc:docMk/>
            <pc:sldMk cId="2933895704" sldId="283"/>
            <ac:cxnSpMk id="395" creationId="{33E3E487-6953-4708-8A18-CE5F8C6C4528}"/>
          </ac:cxnSpMkLst>
        </pc:cxnChg>
        <pc:cxnChg chg="mod">
          <ac:chgData name="Sanders Wang" userId="089d73b8-785c-4012-b931-81c632b6c9c7" providerId="ADAL" clId="{2E8F5F05-628F-4ED3-9C10-5C5A435B0F09}" dt="2021-03-17T08:37:29.795" v="1663" actId="1038"/>
          <ac:cxnSpMkLst>
            <pc:docMk/>
            <pc:sldMk cId="2933895704" sldId="283"/>
            <ac:cxnSpMk id="404" creationId="{66EFCA32-84C8-412C-ABA4-D5C92DF9258A}"/>
          </ac:cxnSpMkLst>
        </pc:cxnChg>
        <pc:cxnChg chg="mod">
          <ac:chgData name="Sanders Wang" userId="089d73b8-785c-4012-b931-81c632b6c9c7" providerId="ADAL" clId="{2E8F5F05-628F-4ED3-9C10-5C5A435B0F09}" dt="2021-03-17T08:37:29.795" v="1663" actId="1038"/>
          <ac:cxnSpMkLst>
            <pc:docMk/>
            <pc:sldMk cId="2933895704" sldId="283"/>
            <ac:cxnSpMk id="418" creationId="{31ADA213-4DEC-4E21-86D6-C9803CEE93D1}"/>
          </ac:cxnSpMkLst>
        </pc:cxnChg>
        <pc:cxnChg chg="mod">
          <ac:chgData name="Sanders Wang" userId="089d73b8-785c-4012-b931-81c632b6c9c7" providerId="ADAL" clId="{2E8F5F05-628F-4ED3-9C10-5C5A435B0F09}" dt="2021-03-17T08:37:29.795" v="1663" actId="1038"/>
          <ac:cxnSpMkLst>
            <pc:docMk/>
            <pc:sldMk cId="2933895704" sldId="283"/>
            <ac:cxnSpMk id="425" creationId="{DCD9BBE7-A729-4ABC-99EF-205E0255540A}"/>
          </ac:cxnSpMkLst>
        </pc:cxnChg>
        <pc:cxnChg chg="mod">
          <ac:chgData name="Sanders Wang" userId="089d73b8-785c-4012-b931-81c632b6c9c7" providerId="ADAL" clId="{2E8F5F05-628F-4ED3-9C10-5C5A435B0F09}" dt="2021-03-17T08:37:29.795" v="1663" actId="1038"/>
          <ac:cxnSpMkLst>
            <pc:docMk/>
            <pc:sldMk cId="2933895704" sldId="283"/>
            <ac:cxnSpMk id="435" creationId="{2AECCD73-3E1F-46C7-A66B-6BC955999A1E}"/>
          </ac:cxnSpMkLst>
        </pc:cxnChg>
        <pc:cxnChg chg="mod">
          <ac:chgData name="Sanders Wang" userId="089d73b8-785c-4012-b931-81c632b6c9c7" providerId="ADAL" clId="{2E8F5F05-628F-4ED3-9C10-5C5A435B0F09}" dt="2021-03-17T08:37:29.795" v="1663" actId="1038"/>
          <ac:cxnSpMkLst>
            <pc:docMk/>
            <pc:sldMk cId="2933895704" sldId="283"/>
            <ac:cxnSpMk id="441" creationId="{A3F54D94-F5AF-4C12-9FEF-C0EF61025366}"/>
          </ac:cxnSpMkLst>
        </pc:cxnChg>
        <pc:cxnChg chg="mod">
          <ac:chgData name="Sanders Wang" userId="089d73b8-785c-4012-b931-81c632b6c9c7" providerId="ADAL" clId="{2E8F5F05-628F-4ED3-9C10-5C5A435B0F09}" dt="2021-03-17T08:37:29.795" v="1663" actId="1038"/>
          <ac:cxnSpMkLst>
            <pc:docMk/>
            <pc:sldMk cId="2933895704" sldId="283"/>
            <ac:cxnSpMk id="445" creationId="{023FA4DF-C132-40FB-A3BA-3607D4CD2F83}"/>
          </ac:cxnSpMkLst>
        </pc:cxnChg>
        <pc:cxnChg chg="mod">
          <ac:chgData name="Sanders Wang" userId="089d73b8-785c-4012-b931-81c632b6c9c7" providerId="ADAL" clId="{2E8F5F05-628F-4ED3-9C10-5C5A435B0F09}" dt="2021-03-17T08:37:29.795" v="1663" actId="1038"/>
          <ac:cxnSpMkLst>
            <pc:docMk/>
            <pc:sldMk cId="2933895704" sldId="283"/>
            <ac:cxnSpMk id="450" creationId="{7DE2EDD2-5048-4071-AB67-B09E9325AC21}"/>
          </ac:cxnSpMkLst>
        </pc:cxnChg>
        <pc:cxnChg chg="mod">
          <ac:chgData name="Sanders Wang" userId="089d73b8-785c-4012-b931-81c632b6c9c7" providerId="ADAL" clId="{2E8F5F05-628F-4ED3-9C10-5C5A435B0F09}" dt="2021-03-17T08:37:29.795" v="1663" actId="1038"/>
          <ac:cxnSpMkLst>
            <pc:docMk/>
            <pc:sldMk cId="2933895704" sldId="283"/>
            <ac:cxnSpMk id="459" creationId="{DCFE52BE-4757-4F40-AD2F-6995416F5B95}"/>
          </ac:cxnSpMkLst>
        </pc:cxnChg>
        <pc:cxnChg chg="mod">
          <ac:chgData name="Sanders Wang" userId="089d73b8-785c-4012-b931-81c632b6c9c7" providerId="ADAL" clId="{2E8F5F05-628F-4ED3-9C10-5C5A435B0F09}" dt="2021-03-17T08:37:29.795" v="1663" actId="1038"/>
          <ac:cxnSpMkLst>
            <pc:docMk/>
            <pc:sldMk cId="2933895704" sldId="283"/>
            <ac:cxnSpMk id="460" creationId="{AF19768E-6651-4BB7-AD32-B87064FB8812}"/>
          </ac:cxnSpMkLst>
        </pc:cxnChg>
        <pc:cxnChg chg="mod">
          <ac:chgData name="Sanders Wang" userId="089d73b8-785c-4012-b931-81c632b6c9c7" providerId="ADAL" clId="{2E8F5F05-628F-4ED3-9C10-5C5A435B0F09}" dt="2021-03-17T08:49:59.371" v="1768" actId="14100"/>
          <ac:cxnSpMkLst>
            <pc:docMk/>
            <pc:sldMk cId="2933895704" sldId="283"/>
            <ac:cxnSpMk id="465" creationId="{1FFCA537-67B6-4EA1-A320-7A5DA5267464}"/>
          </ac:cxnSpMkLst>
        </pc:cxnChg>
        <pc:cxnChg chg="del mod">
          <ac:chgData name="Sanders Wang" userId="089d73b8-785c-4012-b931-81c632b6c9c7" providerId="ADAL" clId="{2E8F5F05-628F-4ED3-9C10-5C5A435B0F09}" dt="2021-03-17T08:36:14.317" v="1575" actId="478"/>
          <ac:cxnSpMkLst>
            <pc:docMk/>
            <pc:sldMk cId="2933895704" sldId="283"/>
            <ac:cxnSpMk id="473" creationId="{EC96661D-37C2-4CAE-B16E-81FF5F5A0A1C}"/>
          </ac:cxnSpMkLst>
        </pc:cxnChg>
        <pc:cxnChg chg="del mod">
          <ac:chgData name="Sanders Wang" userId="089d73b8-785c-4012-b931-81c632b6c9c7" providerId="ADAL" clId="{2E8F5F05-628F-4ED3-9C10-5C5A435B0F09}" dt="2021-03-17T08:36:14.317" v="1575" actId="478"/>
          <ac:cxnSpMkLst>
            <pc:docMk/>
            <pc:sldMk cId="2933895704" sldId="283"/>
            <ac:cxnSpMk id="483" creationId="{77F9C09F-A46D-4849-86D8-D5CCA2A436EB}"/>
          </ac:cxnSpMkLst>
        </pc:cxnChg>
        <pc:cxnChg chg="del mod">
          <ac:chgData name="Sanders Wang" userId="089d73b8-785c-4012-b931-81c632b6c9c7" providerId="ADAL" clId="{2E8F5F05-628F-4ED3-9C10-5C5A435B0F09}" dt="2021-03-17T08:36:14.317" v="1575" actId="478"/>
          <ac:cxnSpMkLst>
            <pc:docMk/>
            <pc:sldMk cId="2933895704" sldId="283"/>
            <ac:cxnSpMk id="490" creationId="{B10B8CF8-01BC-4F89-8397-6CEDBC539515}"/>
          </ac:cxnSpMkLst>
        </pc:cxnChg>
        <pc:cxnChg chg="mod">
          <ac:chgData name="Sanders Wang" userId="089d73b8-785c-4012-b931-81c632b6c9c7" providerId="ADAL" clId="{2E8F5F05-628F-4ED3-9C10-5C5A435B0F09}" dt="2021-03-17T08:37:29.795" v="1663" actId="1038"/>
          <ac:cxnSpMkLst>
            <pc:docMk/>
            <pc:sldMk cId="2933895704" sldId="283"/>
            <ac:cxnSpMk id="501" creationId="{3F31A20D-3530-4E17-975A-D466186363CD}"/>
          </ac:cxnSpMkLst>
        </pc:cxnChg>
        <pc:cxnChg chg="mod">
          <ac:chgData name="Sanders Wang" userId="089d73b8-785c-4012-b931-81c632b6c9c7" providerId="ADAL" clId="{2E8F5F05-628F-4ED3-9C10-5C5A435B0F09}" dt="2021-03-17T08:37:29.795" v="1663" actId="1038"/>
          <ac:cxnSpMkLst>
            <pc:docMk/>
            <pc:sldMk cId="2933895704" sldId="283"/>
            <ac:cxnSpMk id="517" creationId="{46DBC504-DED1-4A5C-831E-C2AE0CCE419E}"/>
          </ac:cxnSpMkLst>
        </pc:cxnChg>
        <pc:cxnChg chg="mod">
          <ac:chgData name="Sanders Wang" userId="089d73b8-785c-4012-b931-81c632b6c9c7" providerId="ADAL" clId="{2E8F5F05-628F-4ED3-9C10-5C5A435B0F09}" dt="2021-03-17T08:37:29.795" v="1663" actId="1038"/>
          <ac:cxnSpMkLst>
            <pc:docMk/>
            <pc:sldMk cId="2933895704" sldId="283"/>
            <ac:cxnSpMk id="525" creationId="{D7903CB1-22DA-4EA2-82D3-F4BD8CA6D2CE}"/>
          </ac:cxnSpMkLst>
        </pc:cxnChg>
        <pc:cxnChg chg="mod ord">
          <ac:chgData name="Sanders Wang" userId="089d73b8-785c-4012-b931-81c632b6c9c7" providerId="ADAL" clId="{2E8F5F05-628F-4ED3-9C10-5C5A435B0F09}" dt="2021-03-17T08:39:34.386" v="1714" actId="166"/>
          <ac:cxnSpMkLst>
            <pc:docMk/>
            <pc:sldMk cId="2933895704" sldId="283"/>
            <ac:cxnSpMk id="533" creationId="{0B819850-88CD-4ACC-93B5-617A2ED1EE57}"/>
          </ac:cxnSpMkLst>
        </pc:cxnChg>
      </pc:sldChg>
      <pc:sldChg chg="modSp add mod">
        <pc:chgData name="Sanders Wang" userId="089d73b8-785c-4012-b931-81c632b6c9c7" providerId="ADAL" clId="{2E8F5F05-628F-4ED3-9C10-5C5A435B0F09}" dt="2021-03-17T12:02:30.414" v="1905" actId="20577"/>
        <pc:sldMkLst>
          <pc:docMk/>
          <pc:sldMk cId="3089313538" sldId="284"/>
        </pc:sldMkLst>
        <pc:spChg chg="mod">
          <ac:chgData name="Sanders Wang" userId="089d73b8-785c-4012-b931-81c632b6c9c7" providerId="ADAL" clId="{2E8F5F05-628F-4ED3-9C10-5C5A435B0F09}" dt="2021-03-17T12:02:30.414" v="1905" actId="20577"/>
          <ac:spMkLst>
            <pc:docMk/>
            <pc:sldMk cId="3089313538" sldId="284"/>
            <ac:spMk id="337" creationId="{8BD03211-8B8D-4A5E-848B-04CCC45BFA77}"/>
          </ac:spMkLst>
        </pc:spChg>
      </pc:sldChg>
      <pc:sldChg chg="add del">
        <pc:chgData name="Sanders Wang" userId="089d73b8-785c-4012-b931-81c632b6c9c7" providerId="ADAL" clId="{2E8F5F05-628F-4ED3-9C10-5C5A435B0F09}" dt="2021-03-17T12:37:37.276" v="2135" actId="47"/>
        <pc:sldMkLst>
          <pc:docMk/>
          <pc:sldMk cId="29844325" sldId="285"/>
        </pc:sldMkLst>
      </pc:sldChg>
      <pc:sldChg chg="add">
        <pc:chgData name="Sanders Wang" userId="089d73b8-785c-4012-b931-81c632b6c9c7" providerId="ADAL" clId="{2E8F5F05-628F-4ED3-9C10-5C5A435B0F09}" dt="2021-03-17T12:37:25.920" v="2134"/>
        <pc:sldMkLst>
          <pc:docMk/>
          <pc:sldMk cId="3774187985" sldId="286"/>
        </pc:sldMkLst>
      </pc:sldChg>
      <pc:sldChg chg="modSp add mod">
        <pc:chgData name="Sanders Wang" userId="089d73b8-785c-4012-b931-81c632b6c9c7" providerId="ADAL" clId="{2E8F5F05-628F-4ED3-9C10-5C5A435B0F09}" dt="2021-03-17T18:47:13.208" v="4262" actId="1076"/>
        <pc:sldMkLst>
          <pc:docMk/>
          <pc:sldMk cId="3017738484" sldId="287"/>
        </pc:sldMkLst>
        <pc:spChg chg="mod">
          <ac:chgData name="Sanders Wang" userId="089d73b8-785c-4012-b931-81c632b6c9c7" providerId="ADAL" clId="{2E8F5F05-628F-4ED3-9C10-5C5A435B0F09}" dt="2021-03-17T18:47:13.208" v="4262" actId="1076"/>
          <ac:spMkLst>
            <pc:docMk/>
            <pc:sldMk cId="3017738484" sldId="287"/>
            <ac:spMk id="141" creationId="{66C0F814-1DD4-4E25-86CB-F9B4D643F6E7}"/>
          </ac:spMkLst>
        </pc:spChg>
      </pc:sldChg>
      <pc:sldChg chg="addSp delSp modSp add mod">
        <pc:chgData name="Sanders Wang" userId="089d73b8-785c-4012-b931-81c632b6c9c7" providerId="ADAL" clId="{2E8F5F05-628F-4ED3-9C10-5C5A435B0F09}" dt="2021-03-17T19:05:30.701" v="4478" actId="478"/>
        <pc:sldMkLst>
          <pc:docMk/>
          <pc:sldMk cId="2440726389" sldId="288"/>
        </pc:sldMkLst>
        <pc:spChg chg="add mod">
          <ac:chgData name="Sanders Wang" userId="089d73b8-785c-4012-b931-81c632b6c9c7" providerId="ADAL" clId="{2E8F5F05-628F-4ED3-9C10-5C5A435B0F09}" dt="2021-03-17T16:42:11.712" v="3436" actId="14100"/>
          <ac:spMkLst>
            <pc:docMk/>
            <pc:sldMk cId="2440726389" sldId="288"/>
            <ac:spMk id="4" creationId="{EF89B3DB-0C29-4576-BE54-4ED949ECE336}"/>
          </ac:spMkLst>
        </pc:spChg>
        <pc:spChg chg="add mod">
          <ac:chgData name="Sanders Wang" userId="089d73b8-785c-4012-b931-81c632b6c9c7" providerId="ADAL" clId="{2E8F5F05-628F-4ED3-9C10-5C5A435B0F09}" dt="2021-03-17T16:13:06.334" v="3311" actId="14100"/>
          <ac:spMkLst>
            <pc:docMk/>
            <pc:sldMk cId="2440726389" sldId="288"/>
            <ac:spMk id="102" creationId="{0823BA53-9972-4BFE-B443-FBA91735B3DB}"/>
          </ac:spMkLst>
        </pc:spChg>
        <pc:spChg chg="add mod">
          <ac:chgData name="Sanders Wang" userId="089d73b8-785c-4012-b931-81c632b6c9c7" providerId="ADAL" clId="{2E8F5F05-628F-4ED3-9C10-5C5A435B0F09}" dt="2021-03-17T16:08:55.330" v="3251" actId="14100"/>
          <ac:spMkLst>
            <pc:docMk/>
            <pc:sldMk cId="2440726389" sldId="288"/>
            <ac:spMk id="103" creationId="{427ECEC5-40CE-42A3-A8BC-70DE40A61114}"/>
          </ac:spMkLst>
        </pc:spChg>
        <pc:spChg chg="add mod">
          <ac:chgData name="Sanders Wang" userId="089d73b8-785c-4012-b931-81c632b6c9c7" providerId="ADAL" clId="{2E8F5F05-628F-4ED3-9C10-5C5A435B0F09}" dt="2021-03-17T16:12:05.984" v="3295" actId="14100"/>
          <ac:spMkLst>
            <pc:docMk/>
            <pc:sldMk cId="2440726389" sldId="288"/>
            <ac:spMk id="104" creationId="{61A7E502-456B-4C2C-8510-9E9FDBE43B47}"/>
          </ac:spMkLst>
        </pc:spChg>
        <pc:spChg chg="add mod">
          <ac:chgData name="Sanders Wang" userId="089d73b8-785c-4012-b931-81c632b6c9c7" providerId="ADAL" clId="{2E8F5F05-628F-4ED3-9C10-5C5A435B0F09}" dt="2021-03-17T16:10:04.537" v="3266" actId="20577"/>
          <ac:spMkLst>
            <pc:docMk/>
            <pc:sldMk cId="2440726389" sldId="288"/>
            <ac:spMk id="105" creationId="{24D55D6B-E5CC-4DC0-91E0-B90B7628B505}"/>
          </ac:spMkLst>
        </pc:spChg>
        <pc:spChg chg="add mod">
          <ac:chgData name="Sanders Wang" userId="089d73b8-785c-4012-b931-81c632b6c9c7" providerId="ADAL" clId="{2E8F5F05-628F-4ED3-9C10-5C5A435B0F09}" dt="2021-03-17T16:42:14.803" v="3437" actId="14100"/>
          <ac:spMkLst>
            <pc:docMk/>
            <pc:sldMk cId="2440726389" sldId="288"/>
            <ac:spMk id="106" creationId="{F9976ECD-6881-4D7F-947B-B24E92352839}"/>
          </ac:spMkLst>
        </pc:spChg>
        <pc:spChg chg="add mod">
          <ac:chgData name="Sanders Wang" userId="089d73b8-785c-4012-b931-81c632b6c9c7" providerId="ADAL" clId="{2E8F5F05-628F-4ED3-9C10-5C5A435B0F09}" dt="2021-03-17T16:10:56.013" v="3278" actId="1076"/>
          <ac:spMkLst>
            <pc:docMk/>
            <pc:sldMk cId="2440726389" sldId="288"/>
            <ac:spMk id="107" creationId="{365654BD-2EB2-49A1-92BF-B88330E2E3B6}"/>
          </ac:spMkLst>
        </pc:spChg>
        <pc:spChg chg="add mod">
          <ac:chgData name="Sanders Wang" userId="089d73b8-785c-4012-b931-81c632b6c9c7" providerId="ADAL" clId="{2E8F5F05-628F-4ED3-9C10-5C5A435B0F09}" dt="2021-03-17T16:11:41.519" v="3285" actId="14100"/>
          <ac:spMkLst>
            <pc:docMk/>
            <pc:sldMk cId="2440726389" sldId="288"/>
            <ac:spMk id="108" creationId="{76E44DF1-AC5F-45F0-B90B-7F1A9D8F49A5}"/>
          </ac:spMkLst>
        </pc:spChg>
        <pc:spChg chg="add mod">
          <ac:chgData name="Sanders Wang" userId="089d73b8-785c-4012-b931-81c632b6c9c7" providerId="ADAL" clId="{2E8F5F05-628F-4ED3-9C10-5C5A435B0F09}" dt="2021-03-17T16:12:11.038" v="3296" actId="1076"/>
          <ac:spMkLst>
            <pc:docMk/>
            <pc:sldMk cId="2440726389" sldId="288"/>
            <ac:spMk id="109" creationId="{BEDFA635-491E-415D-AF04-D5B25F661192}"/>
          </ac:spMkLst>
        </pc:spChg>
        <pc:spChg chg="add mod">
          <ac:chgData name="Sanders Wang" userId="089d73b8-785c-4012-b931-81c632b6c9c7" providerId="ADAL" clId="{2E8F5F05-628F-4ED3-9C10-5C5A435B0F09}" dt="2021-03-17T16:12:35.590" v="3304" actId="14100"/>
          <ac:spMkLst>
            <pc:docMk/>
            <pc:sldMk cId="2440726389" sldId="288"/>
            <ac:spMk id="110" creationId="{40C7C073-B26F-43D4-BCAE-377DF40CC901}"/>
          </ac:spMkLst>
        </pc:spChg>
        <pc:spChg chg="add mod">
          <ac:chgData name="Sanders Wang" userId="089d73b8-785c-4012-b931-81c632b6c9c7" providerId="ADAL" clId="{2E8F5F05-628F-4ED3-9C10-5C5A435B0F09}" dt="2021-03-17T16:15:18.012" v="3320" actId="1076"/>
          <ac:spMkLst>
            <pc:docMk/>
            <pc:sldMk cId="2440726389" sldId="288"/>
            <ac:spMk id="111" creationId="{1ED8C94C-21EE-4B02-ADDB-D48B6ED76619}"/>
          </ac:spMkLst>
        </pc:spChg>
        <pc:spChg chg="add mod">
          <ac:chgData name="Sanders Wang" userId="089d73b8-785c-4012-b931-81c632b6c9c7" providerId="ADAL" clId="{2E8F5F05-628F-4ED3-9C10-5C5A435B0F09}" dt="2021-03-17T16:16:13.045" v="3326" actId="1076"/>
          <ac:spMkLst>
            <pc:docMk/>
            <pc:sldMk cId="2440726389" sldId="288"/>
            <ac:spMk id="112" creationId="{49429A04-CAD4-4227-90F4-67724C8B9749}"/>
          </ac:spMkLst>
        </pc:spChg>
        <pc:spChg chg="add mod">
          <ac:chgData name="Sanders Wang" userId="089d73b8-785c-4012-b931-81c632b6c9c7" providerId="ADAL" clId="{2E8F5F05-628F-4ED3-9C10-5C5A435B0F09}" dt="2021-03-17T16:16:03.464" v="3324" actId="571"/>
          <ac:spMkLst>
            <pc:docMk/>
            <pc:sldMk cId="2440726389" sldId="288"/>
            <ac:spMk id="113" creationId="{EFF74E6C-67AD-4EFC-B543-84BD1DF0BFCB}"/>
          </ac:spMkLst>
        </pc:spChg>
        <pc:spChg chg="add mod">
          <ac:chgData name="Sanders Wang" userId="089d73b8-785c-4012-b931-81c632b6c9c7" providerId="ADAL" clId="{2E8F5F05-628F-4ED3-9C10-5C5A435B0F09}" dt="2021-03-17T16:16:30.574" v="3327" actId="571"/>
          <ac:spMkLst>
            <pc:docMk/>
            <pc:sldMk cId="2440726389" sldId="288"/>
            <ac:spMk id="114" creationId="{2439C278-7636-4DE4-A4DB-82946148FAA4}"/>
          </ac:spMkLst>
        </pc:spChg>
        <pc:spChg chg="add del mod">
          <ac:chgData name="Sanders Wang" userId="089d73b8-785c-4012-b931-81c632b6c9c7" providerId="ADAL" clId="{2E8F5F05-628F-4ED3-9C10-5C5A435B0F09}" dt="2021-03-17T16:17:20.660" v="3332" actId="478"/>
          <ac:spMkLst>
            <pc:docMk/>
            <pc:sldMk cId="2440726389" sldId="288"/>
            <ac:spMk id="115" creationId="{69E5905A-2252-4239-9686-E46B3B6EF899}"/>
          </ac:spMkLst>
        </pc:spChg>
        <pc:spChg chg="add mod">
          <ac:chgData name="Sanders Wang" userId="089d73b8-785c-4012-b931-81c632b6c9c7" providerId="ADAL" clId="{2E8F5F05-628F-4ED3-9C10-5C5A435B0F09}" dt="2021-03-17T16:16:46.708" v="3329" actId="571"/>
          <ac:spMkLst>
            <pc:docMk/>
            <pc:sldMk cId="2440726389" sldId="288"/>
            <ac:spMk id="116" creationId="{1344D63D-AD98-482A-B3AE-CDDA7A26B183}"/>
          </ac:spMkLst>
        </pc:spChg>
        <pc:spChg chg="add del mod">
          <ac:chgData name="Sanders Wang" userId="089d73b8-785c-4012-b931-81c632b6c9c7" providerId="ADAL" clId="{2E8F5F05-628F-4ED3-9C10-5C5A435B0F09}" dt="2021-03-17T16:17:25.158" v="3333" actId="478"/>
          <ac:spMkLst>
            <pc:docMk/>
            <pc:sldMk cId="2440726389" sldId="288"/>
            <ac:spMk id="117" creationId="{72D21395-E4F4-4341-BCDE-380492857516}"/>
          </ac:spMkLst>
        </pc:spChg>
        <pc:spChg chg="add mod">
          <ac:chgData name="Sanders Wang" userId="089d73b8-785c-4012-b931-81c632b6c9c7" providerId="ADAL" clId="{2E8F5F05-628F-4ED3-9C10-5C5A435B0F09}" dt="2021-03-17T16:17:41.982" v="3334" actId="571"/>
          <ac:spMkLst>
            <pc:docMk/>
            <pc:sldMk cId="2440726389" sldId="288"/>
            <ac:spMk id="118" creationId="{01CA9579-195C-4BF5-B2AE-050B5AA7A2F4}"/>
          </ac:spMkLst>
        </pc:spChg>
        <pc:spChg chg="add mod">
          <ac:chgData name="Sanders Wang" userId="089d73b8-785c-4012-b931-81c632b6c9c7" providerId="ADAL" clId="{2E8F5F05-628F-4ED3-9C10-5C5A435B0F09}" dt="2021-03-17T16:17:47.322" v="3335" actId="571"/>
          <ac:spMkLst>
            <pc:docMk/>
            <pc:sldMk cId="2440726389" sldId="288"/>
            <ac:spMk id="119" creationId="{2A5BD345-3EC4-4E19-83D1-65F2A0E29F8D}"/>
          </ac:spMkLst>
        </pc:spChg>
        <pc:spChg chg="add mod">
          <ac:chgData name="Sanders Wang" userId="089d73b8-785c-4012-b931-81c632b6c9c7" providerId="ADAL" clId="{2E8F5F05-628F-4ED3-9C10-5C5A435B0F09}" dt="2021-03-17T17:50:42.256" v="4030" actId="20577"/>
          <ac:spMkLst>
            <pc:docMk/>
            <pc:sldMk cId="2440726389" sldId="288"/>
            <ac:spMk id="128" creationId="{97A3EC59-3838-4C6C-B3E3-BE4DCB95A3E2}"/>
          </ac:spMkLst>
        </pc:spChg>
        <pc:spChg chg="add del mod">
          <ac:chgData name="Sanders Wang" userId="089d73b8-785c-4012-b931-81c632b6c9c7" providerId="ADAL" clId="{2E8F5F05-628F-4ED3-9C10-5C5A435B0F09}" dt="2021-03-17T17:14:00.827" v="3759" actId="478"/>
          <ac:spMkLst>
            <pc:docMk/>
            <pc:sldMk cId="2440726389" sldId="288"/>
            <ac:spMk id="129" creationId="{E696CE6E-09D7-4B6C-B86B-7415572CD857}"/>
          </ac:spMkLst>
        </pc:spChg>
        <pc:spChg chg="add mod">
          <ac:chgData name="Sanders Wang" userId="089d73b8-785c-4012-b931-81c632b6c9c7" providerId="ADAL" clId="{2E8F5F05-628F-4ED3-9C10-5C5A435B0F09}" dt="2021-03-17T17:15:07.717" v="3768" actId="1076"/>
          <ac:spMkLst>
            <pc:docMk/>
            <pc:sldMk cId="2440726389" sldId="288"/>
            <ac:spMk id="130" creationId="{E9A9154D-EB39-40E1-BBA1-3ABF5B0AD844}"/>
          </ac:spMkLst>
        </pc:spChg>
        <pc:spChg chg="add mod">
          <ac:chgData name="Sanders Wang" userId="089d73b8-785c-4012-b931-81c632b6c9c7" providerId="ADAL" clId="{2E8F5F05-628F-4ED3-9C10-5C5A435B0F09}" dt="2021-03-17T16:36:17.579" v="3410"/>
          <ac:spMkLst>
            <pc:docMk/>
            <pc:sldMk cId="2440726389" sldId="288"/>
            <ac:spMk id="131" creationId="{4234825C-5162-4E77-8AA4-BA25FC258DC5}"/>
          </ac:spMkLst>
        </pc:spChg>
        <pc:spChg chg="add mod">
          <ac:chgData name="Sanders Wang" userId="089d73b8-785c-4012-b931-81c632b6c9c7" providerId="ADAL" clId="{2E8F5F05-628F-4ED3-9C10-5C5A435B0F09}" dt="2021-03-17T16:38:34.234" v="3435" actId="1076"/>
          <ac:spMkLst>
            <pc:docMk/>
            <pc:sldMk cId="2440726389" sldId="288"/>
            <ac:spMk id="134" creationId="{A8BE3977-B576-4D59-A3FB-5E1E93CC8A34}"/>
          </ac:spMkLst>
        </pc:spChg>
        <pc:spChg chg="add mod">
          <ac:chgData name="Sanders Wang" userId="089d73b8-785c-4012-b931-81c632b6c9c7" providerId="ADAL" clId="{2E8F5F05-628F-4ED3-9C10-5C5A435B0F09}" dt="2021-03-17T17:22:27.125" v="3817" actId="1076"/>
          <ac:spMkLst>
            <pc:docMk/>
            <pc:sldMk cId="2440726389" sldId="288"/>
            <ac:spMk id="136" creationId="{977DA39F-1796-4AED-8B66-5FD8CDDE7418}"/>
          </ac:spMkLst>
        </pc:spChg>
        <pc:spChg chg="add mod">
          <ac:chgData name="Sanders Wang" userId="089d73b8-785c-4012-b931-81c632b6c9c7" providerId="ADAL" clId="{2E8F5F05-628F-4ED3-9C10-5C5A435B0F09}" dt="2021-03-17T17:22:27.125" v="3817" actId="1076"/>
          <ac:spMkLst>
            <pc:docMk/>
            <pc:sldMk cId="2440726389" sldId="288"/>
            <ac:spMk id="137" creationId="{1EBB28CA-90F6-4242-9C63-CFA1D44EC975}"/>
          </ac:spMkLst>
        </pc:spChg>
        <pc:spChg chg="del mod">
          <ac:chgData name="Sanders Wang" userId="089d73b8-785c-4012-b931-81c632b6c9c7" providerId="ADAL" clId="{2E8F5F05-628F-4ED3-9C10-5C5A435B0F09}" dt="2021-03-17T18:50:27.421" v="4318" actId="478"/>
          <ac:spMkLst>
            <pc:docMk/>
            <pc:sldMk cId="2440726389" sldId="288"/>
            <ac:spMk id="140" creationId="{867BA5EF-8B49-4257-953A-7AC90646601E}"/>
          </ac:spMkLst>
        </pc:spChg>
        <pc:spChg chg="add mod">
          <ac:chgData name="Sanders Wang" userId="089d73b8-785c-4012-b931-81c632b6c9c7" providerId="ADAL" clId="{2E8F5F05-628F-4ED3-9C10-5C5A435B0F09}" dt="2021-03-17T19:03:05.237" v="4475" actId="14100"/>
          <ac:spMkLst>
            <pc:docMk/>
            <pc:sldMk cId="2440726389" sldId="288"/>
            <ac:spMk id="142" creationId="{3094D51A-68FB-4D79-83E4-8675D61C011D}"/>
          </ac:spMkLst>
        </pc:spChg>
        <pc:spChg chg="del">
          <ac:chgData name="Sanders Wang" userId="089d73b8-785c-4012-b931-81c632b6c9c7" providerId="ADAL" clId="{2E8F5F05-628F-4ED3-9C10-5C5A435B0F09}" dt="2021-03-17T12:39:08.579" v="2144" actId="478"/>
          <ac:spMkLst>
            <pc:docMk/>
            <pc:sldMk cId="2440726389" sldId="288"/>
            <ac:spMk id="143" creationId="{271FABE5-907F-43EE-B178-2A4285C2D97D}"/>
          </ac:spMkLst>
        </pc:spChg>
        <pc:spChg chg="del">
          <ac:chgData name="Sanders Wang" userId="089d73b8-785c-4012-b931-81c632b6c9c7" providerId="ADAL" clId="{2E8F5F05-628F-4ED3-9C10-5C5A435B0F09}" dt="2021-03-17T12:39:08.579" v="2144" actId="478"/>
          <ac:spMkLst>
            <pc:docMk/>
            <pc:sldMk cId="2440726389" sldId="288"/>
            <ac:spMk id="144" creationId="{A0B95BC6-6C9F-4737-A19A-8092547D6E14}"/>
          </ac:spMkLst>
        </pc:spChg>
        <pc:spChg chg="del">
          <ac:chgData name="Sanders Wang" userId="089d73b8-785c-4012-b931-81c632b6c9c7" providerId="ADAL" clId="{2E8F5F05-628F-4ED3-9C10-5C5A435B0F09}" dt="2021-03-17T12:39:08.579" v="2144" actId="478"/>
          <ac:spMkLst>
            <pc:docMk/>
            <pc:sldMk cId="2440726389" sldId="288"/>
            <ac:spMk id="147" creationId="{8C0826F7-2322-4B5A-A8DA-3AF1D8A57CB6}"/>
          </ac:spMkLst>
        </pc:spChg>
        <pc:spChg chg="add mod">
          <ac:chgData name="Sanders Wang" userId="089d73b8-785c-4012-b931-81c632b6c9c7" providerId="ADAL" clId="{2E8F5F05-628F-4ED3-9C10-5C5A435B0F09}" dt="2021-03-17T18:49:48.260" v="4301" actId="1038"/>
          <ac:spMkLst>
            <pc:docMk/>
            <pc:sldMk cId="2440726389" sldId="288"/>
            <ac:spMk id="148" creationId="{03E2AD0D-156E-4453-80AD-13B14D98976A}"/>
          </ac:spMkLst>
        </pc:spChg>
        <pc:spChg chg="del">
          <ac:chgData name="Sanders Wang" userId="089d73b8-785c-4012-b931-81c632b6c9c7" providerId="ADAL" clId="{2E8F5F05-628F-4ED3-9C10-5C5A435B0F09}" dt="2021-03-17T12:39:08.579" v="2144" actId="478"/>
          <ac:spMkLst>
            <pc:docMk/>
            <pc:sldMk cId="2440726389" sldId="288"/>
            <ac:spMk id="149" creationId="{8D5F0D3D-F370-4D12-B019-C180EACAD7E1}"/>
          </ac:spMkLst>
        </pc:spChg>
        <pc:spChg chg="add mod">
          <ac:chgData name="Sanders Wang" userId="089d73b8-785c-4012-b931-81c632b6c9c7" providerId="ADAL" clId="{2E8F5F05-628F-4ED3-9C10-5C5A435B0F09}" dt="2021-03-17T17:38:12.952" v="3917" actId="14100"/>
          <ac:spMkLst>
            <pc:docMk/>
            <pc:sldMk cId="2440726389" sldId="288"/>
            <ac:spMk id="150" creationId="{CD7CF74E-39FB-404D-A94F-B70D8A1DF1B5}"/>
          </ac:spMkLst>
        </pc:spChg>
        <pc:spChg chg="mod topLvl">
          <ac:chgData name="Sanders Wang" userId="089d73b8-785c-4012-b931-81c632b6c9c7" providerId="ADAL" clId="{2E8F5F05-628F-4ED3-9C10-5C5A435B0F09}" dt="2021-03-17T17:09:49.190" v="3684" actId="1076"/>
          <ac:spMkLst>
            <pc:docMk/>
            <pc:sldMk cId="2440726389" sldId="288"/>
            <ac:spMk id="154" creationId="{1B90E006-5657-46CF-8AFC-AFC628DC6FC1}"/>
          </ac:spMkLst>
        </pc:spChg>
        <pc:spChg chg="add mod">
          <ac:chgData name="Sanders Wang" userId="089d73b8-785c-4012-b931-81c632b6c9c7" providerId="ADAL" clId="{2E8F5F05-628F-4ED3-9C10-5C5A435B0F09}" dt="2021-03-17T17:15:36.905" v="3772" actId="6549"/>
          <ac:spMkLst>
            <pc:docMk/>
            <pc:sldMk cId="2440726389" sldId="288"/>
            <ac:spMk id="157" creationId="{D4815E31-50EA-4B54-A650-E8DAA0A1AB3D}"/>
          </ac:spMkLst>
        </pc:spChg>
        <pc:spChg chg="add mod">
          <ac:chgData name="Sanders Wang" userId="089d73b8-785c-4012-b931-81c632b6c9c7" providerId="ADAL" clId="{2E8F5F05-628F-4ED3-9C10-5C5A435B0F09}" dt="2021-03-17T17:19:13.906" v="3808" actId="1076"/>
          <ac:spMkLst>
            <pc:docMk/>
            <pc:sldMk cId="2440726389" sldId="288"/>
            <ac:spMk id="161" creationId="{AAFE8509-7C3C-42A0-82AE-A948F958B9A5}"/>
          </ac:spMkLst>
        </pc:spChg>
        <pc:spChg chg="add del mod">
          <ac:chgData name="Sanders Wang" userId="089d73b8-785c-4012-b931-81c632b6c9c7" providerId="ADAL" clId="{2E8F5F05-628F-4ED3-9C10-5C5A435B0F09}" dt="2021-03-17T18:59:49.759" v="4416" actId="478"/>
          <ac:spMkLst>
            <pc:docMk/>
            <pc:sldMk cId="2440726389" sldId="288"/>
            <ac:spMk id="163" creationId="{B330C2B3-9F0B-4AA8-A759-B455309E3941}"/>
          </ac:spMkLst>
        </pc:spChg>
        <pc:spChg chg="add del mod">
          <ac:chgData name="Sanders Wang" userId="089d73b8-785c-4012-b931-81c632b6c9c7" providerId="ADAL" clId="{2E8F5F05-628F-4ED3-9C10-5C5A435B0F09}" dt="2021-03-17T18:59:53.509" v="4417" actId="478"/>
          <ac:spMkLst>
            <pc:docMk/>
            <pc:sldMk cId="2440726389" sldId="288"/>
            <ac:spMk id="165" creationId="{577A42ED-2AA9-4ED6-8D2D-8F4F66587A17}"/>
          </ac:spMkLst>
        </pc:spChg>
        <pc:spChg chg="add mod">
          <ac:chgData name="Sanders Wang" userId="089d73b8-785c-4012-b931-81c632b6c9c7" providerId="ADAL" clId="{2E8F5F05-628F-4ED3-9C10-5C5A435B0F09}" dt="2021-03-17T17:32:08.152" v="3881" actId="20577"/>
          <ac:spMkLst>
            <pc:docMk/>
            <pc:sldMk cId="2440726389" sldId="288"/>
            <ac:spMk id="167" creationId="{8F507742-CD3A-4EC4-9695-F880F382894F}"/>
          </ac:spMkLst>
        </pc:spChg>
        <pc:spChg chg="add mod">
          <ac:chgData name="Sanders Wang" userId="089d73b8-785c-4012-b931-81c632b6c9c7" providerId="ADAL" clId="{2E8F5F05-628F-4ED3-9C10-5C5A435B0F09}" dt="2021-03-17T17:38:32.012" v="3921" actId="14100"/>
          <ac:spMkLst>
            <pc:docMk/>
            <pc:sldMk cId="2440726389" sldId="288"/>
            <ac:spMk id="168" creationId="{48263316-B61A-480A-94B5-3E22CCA8B3B4}"/>
          </ac:spMkLst>
        </pc:spChg>
        <pc:spChg chg="add mod">
          <ac:chgData name="Sanders Wang" userId="089d73b8-785c-4012-b931-81c632b6c9c7" providerId="ADAL" clId="{2E8F5F05-628F-4ED3-9C10-5C5A435B0F09}" dt="2021-03-17T17:34:47.003" v="3896" actId="1076"/>
          <ac:spMkLst>
            <pc:docMk/>
            <pc:sldMk cId="2440726389" sldId="288"/>
            <ac:spMk id="170" creationId="{340A6D4F-13BD-40CE-8F98-E93D27A6AA9A}"/>
          </ac:spMkLst>
        </pc:spChg>
        <pc:spChg chg="add mod">
          <ac:chgData name="Sanders Wang" userId="089d73b8-785c-4012-b931-81c632b6c9c7" providerId="ADAL" clId="{2E8F5F05-628F-4ED3-9C10-5C5A435B0F09}" dt="2021-03-17T17:37:15.977" v="3909" actId="1076"/>
          <ac:spMkLst>
            <pc:docMk/>
            <pc:sldMk cId="2440726389" sldId="288"/>
            <ac:spMk id="174" creationId="{CD081720-ADF1-4F52-BEE3-6654A99F863C}"/>
          </ac:spMkLst>
        </pc:spChg>
        <pc:spChg chg="add del mod">
          <ac:chgData name="Sanders Wang" userId="089d73b8-785c-4012-b931-81c632b6c9c7" providerId="ADAL" clId="{2E8F5F05-628F-4ED3-9C10-5C5A435B0F09}" dt="2021-03-17T17:38:46.364" v="3924" actId="478"/>
          <ac:spMkLst>
            <pc:docMk/>
            <pc:sldMk cId="2440726389" sldId="288"/>
            <ac:spMk id="176" creationId="{9AA642B6-3D62-4D72-9340-CDDBD49719E4}"/>
          </ac:spMkLst>
        </pc:spChg>
        <pc:spChg chg="add mod">
          <ac:chgData name="Sanders Wang" userId="089d73b8-785c-4012-b931-81c632b6c9c7" providerId="ADAL" clId="{2E8F5F05-628F-4ED3-9C10-5C5A435B0F09}" dt="2021-03-17T17:41:18.579" v="3948"/>
          <ac:spMkLst>
            <pc:docMk/>
            <pc:sldMk cId="2440726389" sldId="288"/>
            <ac:spMk id="177" creationId="{4612D51C-79AB-4201-8D1F-D2AC6430B018}"/>
          </ac:spMkLst>
        </pc:spChg>
        <pc:spChg chg="add mod">
          <ac:chgData name="Sanders Wang" userId="089d73b8-785c-4012-b931-81c632b6c9c7" providerId="ADAL" clId="{2E8F5F05-628F-4ED3-9C10-5C5A435B0F09}" dt="2021-03-17T18:25:40.357" v="4210" actId="571"/>
          <ac:spMkLst>
            <pc:docMk/>
            <pc:sldMk cId="2440726389" sldId="288"/>
            <ac:spMk id="181" creationId="{402FFF87-72E2-48E6-B835-66A7AF10FF4D}"/>
          </ac:spMkLst>
        </pc:spChg>
        <pc:spChg chg="add del mod">
          <ac:chgData name="Sanders Wang" userId="089d73b8-785c-4012-b931-81c632b6c9c7" providerId="ADAL" clId="{2E8F5F05-628F-4ED3-9C10-5C5A435B0F09}" dt="2021-03-17T18:49:51.641" v="4310"/>
          <ac:spMkLst>
            <pc:docMk/>
            <pc:sldMk cId="2440726389" sldId="288"/>
            <ac:spMk id="183" creationId="{E103EAE6-A958-4280-8E1E-17F9EECCF9B5}"/>
          </ac:spMkLst>
        </pc:spChg>
        <pc:spChg chg="del">
          <ac:chgData name="Sanders Wang" userId="089d73b8-785c-4012-b931-81c632b6c9c7" providerId="ADAL" clId="{2E8F5F05-628F-4ED3-9C10-5C5A435B0F09}" dt="2021-03-17T12:39:44.021" v="2149" actId="478"/>
          <ac:spMkLst>
            <pc:docMk/>
            <pc:sldMk cId="2440726389" sldId="288"/>
            <ac:spMk id="186" creationId="{5C0FF8F2-E0D8-4007-8B07-F1FBC7801032}"/>
          </ac:spMkLst>
        </pc:spChg>
        <pc:spChg chg="add del mod">
          <ac:chgData name="Sanders Wang" userId="089d73b8-785c-4012-b931-81c632b6c9c7" providerId="ADAL" clId="{2E8F5F05-628F-4ED3-9C10-5C5A435B0F09}" dt="2021-03-17T18:49:51.641" v="4310"/>
          <ac:spMkLst>
            <pc:docMk/>
            <pc:sldMk cId="2440726389" sldId="288"/>
            <ac:spMk id="187" creationId="{93542B81-DDC6-4241-B8F3-A8CF35BB58C6}"/>
          </ac:spMkLst>
        </pc:spChg>
        <pc:spChg chg="add del mod">
          <ac:chgData name="Sanders Wang" userId="089d73b8-785c-4012-b931-81c632b6c9c7" providerId="ADAL" clId="{2E8F5F05-628F-4ED3-9C10-5C5A435B0F09}" dt="2021-03-17T18:49:51.641" v="4310"/>
          <ac:spMkLst>
            <pc:docMk/>
            <pc:sldMk cId="2440726389" sldId="288"/>
            <ac:spMk id="188" creationId="{28E80F0D-DD9D-4CF8-9C30-DE15DD633082}"/>
          </ac:spMkLst>
        </pc:spChg>
        <pc:spChg chg="add del mod">
          <ac:chgData name="Sanders Wang" userId="089d73b8-785c-4012-b931-81c632b6c9c7" providerId="ADAL" clId="{2E8F5F05-628F-4ED3-9C10-5C5A435B0F09}" dt="2021-03-17T18:49:51.641" v="4310"/>
          <ac:spMkLst>
            <pc:docMk/>
            <pc:sldMk cId="2440726389" sldId="288"/>
            <ac:spMk id="189" creationId="{54FD95E9-25C9-4BA1-87CC-0F1DD35FBA7D}"/>
          </ac:spMkLst>
        </pc:spChg>
        <pc:spChg chg="add del mod">
          <ac:chgData name="Sanders Wang" userId="089d73b8-785c-4012-b931-81c632b6c9c7" providerId="ADAL" clId="{2E8F5F05-628F-4ED3-9C10-5C5A435B0F09}" dt="2021-03-17T18:49:51.641" v="4310"/>
          <ac:spMkLst>
            <pc:docMk/>
            <pc:sldMk cId="2440726389" sldId="288"/>
            <ac:spMk id="190" creationId="{8D4CFA55-0AF5-458C-8E9A-4D7FE5B61C7D}"/>
          </ac:spMkLst>
        </pc:spChg>
        <pc:spChg chg="add del mod">
          <ac:chgData name="Sanders Wang" userId="089d73b8-785c-4012-b931-81c632b6c9c7" providerId="ADAL" clId="{2E8F5F05-628F-4ED3-9C10-5C5A435B0F09}" dt="2021-03-17T18:49:51.641" v="4310"/>
          <ac:spMkLst>
            <pc:docMk/>
            <pc:sldMk cId="2440726389" sldId="288"/>
            <ac:spMk id="191" creationId="{AA13919E-C869-45F2-8176-1A96911EF471}"/>
          </ac:spMkLst>
        </pc:spChg>
        <pc:spChg chg="add mod">
          <ac:chgData name="Sanders Wang" userId="089d73b8-785c-4012-b931-81c632b6c9c7" providerId="ADAL" clId="{2E8F5F05-628F-4ED3-9C10-5C5A435B0F09}" dt="2021-03-17T18:53:10.776" v="4397" actId="14100"/>
          <ac:spMkLst>
            <pc:docMk/>
            <pc:sldMk cId="2440726389" sldId="288"/>
            <ac:spMk id="192" creationId="{901E524B-EC42-4074-B3BF-E99BB7F7CA79}"/>
          </ac:spMkLst>
        </pc:spChg>
        <pc:spChg chg="add mod">
          <ac:chgData name="Sanders Wang" userId="089d73b8-785c-4012-b931-81c632b6c9c7" providerId="ADAL" clId="{2E8F5F05-628F-4ED3-9C10-5C5A435B0F09}" dt="2021-03-17T18:54:03.012" v="4408" actId="1037"/>
          <ac:spMkLst>
            <pc:docMk/>
            <pc:sldMk cId="2440726389" sldId="288"/>
            <ac:spMk id="193" creationId="{9BFF83F8-3692-4FCA-9A55-18E6FB23A977}"/>
          </ac:spMkLst>
        </pc:spChg>
        <pc:spChg chg="mod">
          <ac:chgData name="Sanders Wang" userId="089d73b8-785c-4012-b931-81c632b6c9c7" providerId="ADAL" clId="{2E8F5F05-628F-4ED3-9C10-5C5A435B0F09}" dt="2021-03-17T18:49:48.260" v="4301" actId="1038"/>
          <ac:spMkLst>
            <pc:docMk/>
            <pc:sldMk cId="2440726389" sldId="288"/>
            <ac:spMk id="195" creationId="{54BAB65B-5786-4BA6-A419-A0E48DB126D3}"/>
          </ac:spMkLst>
        </pc:spChg>
        <pc:spChg chg="del">
          <ac:chgData name="Sanders Wang" userId="089d73b8-785c-4012-b931-81c632b6c9c7" providerId="ADAL" clId="{2E8F5F05-628F-4ED3-9C10-5C5A435B0F09}" dt="2021-03-17T12:39:08.579" v="2144" actId="478"/>
          <ac:spMkLst>
            <pc:docMk/>
            <pc:sldMk cId="2440726389" sldId="288"/>
            <ac:spMk id="200" creationId="{C1187660-9990-48E4-81F0-B253A608814C}"/>
          </ac:spMkLst>
        </pc:spChg>
        <pc:spChg chg="del">
          <ac:chgData name="Sanders Wang" userId="089d73b8-785c-4012-b931-81c632b6c9c7" providerId="ADAL" clId="{2E8F5F05-628F-4ED3-9C10-5C5A435B0F09}" dt="2021-03-17T12:39:08.579" v="2144" actId="478"/>
          <ac:spMkLst>
            <pc:docMk/>
            <pc:sldMk cId="2440726389" sldId="288"/>
            <ac:spMk id="209" creationId="{ED218DD8-7122-4532-BF3A-608D829334C1}"/>
          </ac:spMkLst>
        </pc:spChg>
        <pc:spChg chg="mod">
          <ac:chgData name="Sanders Wang" userId="089d73b8-785c-4012-b931-81c632b6c9c7" providerId="ADAL" clId="{2E8F5F05-628F-4ED3-9C10-5C5A435B0F09}" dt="2021-03-17T18:49:48.260" v="4301" actId="1038"/>
          <ac:spMkLst>
            <pc:docMk/>
            <pc:sldMk cId="2440726389" sldId="288"/>
            <ac:spMk id="211" creationId="{F66A0FDC-5455-42B9-9556-ACFDE1786EF5}"/>
          </ac:spMkLst>
        </pc:spChg>
        <pc:spChg chg="del">
          <ac:chgData name="Sanders Wang" userId="089d73b8-785c-4012-b931-81c632b6c9c7" providerId="ADAL" clId="{2E8F5F05-628F-4ED3-9C10-5C5A435B0F09}" dt="2021-03-17T12:39:08.579" v="2144" actId="478"/>
          <ac:spMkLst>
            <pc:docMk/>
            <pc:sldMk cId="2440726389" sldId="288"/>
            <ac:spMk id="212" creationId="{B09B0102-A724-41DE-AF5A-70B22E296E7C}"/>
          </ac:spMkLst>
        </pc:spChg>
        <pc:spChg chg="mod">
          <ac:chgData name="Sanders Wang" userId="089d73b8-785c-4012-b931-81c632b6c9c7" providerId="ADAL" clId="{2E8F5F05-628F-4ED3-9C10-5C5A435B0F09}" dt="2021-03-17T18:49:48.260" v="4301" actId="1038"/>
          <ac:spMkLst>
            <pc:docMk/>
            <pc:sldMk cId="2440726389" sldId="288"/>
            <ac:spMk id="217" creationId="{CBF96EE2-ED68-4AD9-8AD0-5874DEC0885B}"/>
          </ac:spMkLst>
        </pc:spChg>
        <pc:spChg chg="mod">
          <ac:chgData name="Sanders Wang" userId="089d73b8-785c-4012-b931-81c632b6c9c7" providerId="ADAL" clId="{2E8F5F05-628F-4ED3-9C10-5C5A435B0F09}" dt="2021-03-17T18:49:48.260" v="4301" actId="1038"/>
          <ac:spMkLst>
            <pc:docMk/>
            <pc:sldMk cId="2440726389" sldId="288"/>
            <ac:spMk id="219" creationId="{40495E23-2969-45E9-8B1A-BCEE980A56C7}"/>
          </ac:spMkLst>
        </pc:spChg>
        <pc:spChg chg="add del">
          <ac:chgData name="Sanders Wang" userId="089d73b8-785c-4012-b931-81c632b6c9c7" providerId="ADAL" clId="{2E8F5F05-628F-4ED3-9C10-5C5A435B0F09}" dt="2021-03-17T17:20:41.702" v="3810" actId="478"/>
          <ac:spMkLst>
            <pc:docMk/>
            <pc:sldMk cId="2440726389" sldId="288"/>
            <ac:spMk id="226" creationId="{6D5E235B-D33F-47BF-AE5B-0725EA738824}"/>
          </ac:spMkLst>
        </pc:spChg>
        <pc:spChg chg="add del">
          <ac:chgData name="Sanders Wang" userId="089d73b8-785c-4012-b931-81c632b6c9c7" providerId="ADAL" clId="{2E8F5F05-628F-4ED3-9C10-5C5A435B0F09}" dt="2021-03-17T17:20:41.702" v="3810" actId="478"/>
          <ac:spMkLst>
            <pc:docMk/>
            <pc:sldMk cId="2440726389" sldId="288"/>
            <ac:spMk id="231" creationId="{9B737789-18C8-46BE-B01E-840815FB1108}"/>
          </ac:spMkLst>
        </pc:spChg>
        <pc:spChg chg="add del">
          <ac:chgData name="Sanders Wang" userId="089d73b8-785c-4012-b931-81c632b6c9c7" providerId="ADAL" clId="{2E8F5F05-628F-4ED3-9C10-5C5A435B0F09}" dt="2021-03-17T17:20:41.702" v="3810" actId="478"/>
          <ac:spMkLst>
            <pc:docMk/>
            <pc:sldMk cId="2440726389" sldId="288"/>
            <ac:spMk id="236" creationId="{78572E57-258E-4957-80A5-3E2DC590F6AB}"/>
          </ac:spMkLst>
        </pc:spChg>
        <pc:spChg chg="add del">
          <ac:chgData name="Sanders Wang" userId="089d73b8-785c-4012-b931-81c632b6c9c7" providerId="ADAL" clId="{2E8F5F05-628F-4ED3-9C10-5C5A435B0F09}" dt="2021-03-17T17:20:41.702" v="3810" actId="478"/>
          <ac:spMkLst>
            <pc:docMk/>
            <pc:sldMk cId="2440726389" sldId="288"/>
            <ac:spMk id="238" creationId="{0B8B563D-F32E-47C5-BA93-FA96440C55F9}"/>
          </ac:spMkLst>
        </pc:spChg>
        <pc:spChg chg="add del">
          <ac:chgData name="Sanders Wang" userId="089d73b8-785c-4012-b931-81c632b6c9c7" providerId="ADAL" clId="{2E8F5F05-628F-4ED3-9C10-5C5A435B0F09}" dt="2021-03-17T17:20:41.702" v="3810" actId="478"/>
          <ac:spMkLst>
            <pc:docMk/>
            <pc:sldMk cId="2440726389" sldId="288"/>
            <ac:spMk id="245" creationId="{2F1A444A-0229-4BCD-B498-A686DF889ED8}"/>
          </ac:spMkLst>
        </pc:spChg>
        <pc:spChg chg="add del">
          <ac:chgData name="Sanders Wang" userId="089d73b8-785c-4012-b931-81c632b6c9c7" providerId="ADAL" clId="{2E8F5F05-628F-4ED3-9C10-5C5A435B0F09}" dt="2021-03-17T17:20:41.702" v="3810" actId="478"/>
          <ac:spMkLst>
            <pc:docMk/>
            <pc:sldMk cId="2440726389" sldId="288"/>
            <ac:spMk id="247" creationId="{3B812FED-05AD-42B6-86B7-FA68D0A5D149}"/>
          </ac:spMkLst>
        </pc:spChg>
        <pc:spChg chg="add del">
          <ac:chgData name="Sanders Wang" userId="089d73b8-785c-4012-b931-81c632b6c9c7" providerId="ADAL" clId="{2E8F5F05-628F-4ED3-9C10-5C5A435B0F09}" dt="2021-03-17T17:20:41.702" v="3810" actId="478"/>
          <ac:spMkLst>
            <pc:docMk/>
            <pc:sldMk cId="2440726389" sldId="288"/>
            <ac:spMk id="253" creationId="{888E5360-BC4F-47E9-8B2B-3AE4D34BBBD8}"/>
          </ac:spMkLst>
        </pc:spChg>
        <pc:spChg chg="add del">
          <ac:chgData name="Sanders Wang" userId="089d73b8-785c-4012-b931-81c632b6c9c7" providerId="ADAL" clId="{2E8F5F05-628F-4ED3-9C10-5C5A435B0F09}" dt="2021-03-17T17:20:41.702" v="3810" actId="478"/>
          <ac:spMkLst>
            <pc:docMk/>
            <pc:sldMk cId="2440726389" sldId="288"/>
            <ac:spMk id="261" creationId="{03E63A4C-0BCC-4306-810C-CDA4344F2497}"/>
          </ac:spMkLst>
        </pc:spChg>
        <pc:spChg chg="del">
          <ac:chgData name="Sanders Wang" userId="089d73b8-785c-4012-b931-81c632b6c9c7" providerId="ADAL" clId="{2E8F5F05-628F-4ED3-9C10-5C5A435B0F09}" dt="2021-03-17T12:39:08.579" v="2144" actId="478"/>
          <ac:spMkLst>
            <pc:docMk/>
            <pc:sldMk cId="2440726389" sldId="288"/>
            <ac:spMk id="262" creationId="{21D69A48-1488-4FF5-AB0A-F31D44EA314A}"/>
          </ac:spMkLst>
        </pc:spChg>
        <pc:spChg chg="del">
          <ac:chgData name="Sanders Wang" userId="089d73b8-785c-4012-b931-81c632b6c9c7" providerId="ADAL" clId="{2E8F5F05-628F-4ED3-9C10-5C5A435B0F09}" dt="2021-03-17T12:39:08.579" v="2144" actId="478"/>
          <ac:spMkLst>
            <pc:docMk/>
            <pc:sldMk cId="2440726389" sldId="288"/>
            <ac:spMk id="266" creationId="{D80AB96D-9660-497A-A849-46F0E31327CE}"/>
          </ac:spMkLst>
        </pc:spChg>
        <pc:spChg chg="add del">
          <ac:chgData name="Sanders Wang" userId="089d73b8-785c-4012-b931-81c632b6c9c7" providerId="ADAL" clId="{2E8F5F05-628F-4ED3-9C10-5C5A435B0F09}" dt="2021-03-17T17:20:41.702" v="3810" actId="478"/>
          <ac:spMkLst>
            <pc:docMk/>
            <pc:sldMk cId="2440726389" sldId="288"/>
            <ac:spMk id="288" creationId="{48DB3F5A-43CA-40E1-8C91-DD3300E306C9}"/>
          </ac:spMkLst>
        </pc:spChg>
        <pc:spChg chg="add del">
          <ac:chgData name="Sanders Wang" userId="089d73b8-785c-4012-b931-81c632b6c9c7" providerId="ADAL" clId="{2E8F5F05-628F-4ED3-9C10-5C5A435B0F09}" dt="2021-03-17T17:20:41.702" v="3810" actId="478"/>
          <ac:spMkLst>
            <pc:docMk/>
            <pc:sldMk cId="2440726389" sldId="288"/>
            <ac:spMk id="289" creationId="{D314AF3A-25FD-44B9-93C1-4843E048E10A}"/>
          </ac:spMkLst>
        </pc:spChg>
        <pc:spChg chg="del">
          <ac:chgData name="Sanders Wang" userId="089d73b8-785c-4012-b931-81c632b6c9c7" providerId="ADAL" clId="{2E8F5F05-628F-4ED3-9C10-5C5A435B0F09}" dt="2021-03-17T12:39:08.579" v="2144" actId="478"/>
          <ac:spMkLst>
            <pc:docMk/>
            <pc:sldMk cId="2440726389" sldId="288"/>
            <ac:spMk id="296" creationId="{E306099F-C98A-4DE0-874D-9887195E0155}"/>
          </ac:spMkLst>
        </pc:spChg>
        <pc:spChg chg="add del">
          <ac:chgData name="Sanders Wang" userId="089d73b8-785c-4012-b931-81c632b6c9c7" providerId="ADAL" clId="{2E8F5F05-628F-4ED3-9C10-5C5A435B0F09}" dt="2021-03-17T17:20:41.702" v="3810" actId="478"/>
          <ac:spMkLst>
            <pc:docMk/>
            <pc:sldMk cId="2440726389" sldId="288"/>
            <ac:spMk id="306" creationId="{F036449B-E05D-42A0-8D53-B2733FF6DB20}"/>
          </ac:spMkLst>
        </pc:spChg>
        <pc:spChg chg="add del">
          <ac:chgData name="Sanders Wang" userId="089d73b8-785c-4012-b931-81c632b6c9c7" providerId="ADAL" clId="{2E8F5F05-628F-4ED3-9C10-5C5A435B0F09}" dt="2021-03-17T17:20:41.702" v="3810" actId="478"/>
          <ac:spMkLst>
            <pc:docMk/>
            <pc:sldMk cId="2440726389" sldId="288"/>
            <ac:spMk id="315" creationId="{1868B6D4-25ED-41D1-A25D-5E0818C0FEE8}"/>
          </ac:spMkLst>
        </pc:spChg>
        <pc:spChg chg="del">
          <ac:chgData name="Sanders Wang" userId="089d73b8-785c-4012-b931-81c632b6c9c7" providerId="ADAL" clId="{2E8F5F05-628F-4ED3-9C10-5C5A435B0F09}" dt="2021-03-17T12:39:08.579" v="2144" actId="478"/>
          <ac:spMkLst>
            <pc:docMk/>
            <pc:sldMk cId="2440726389" sldId="288"/>
            <ac:spMk id="320" creationId="{F94BB16C-24C6-4525-B46C-0D1D96770C39}"/>
          </ac:spMkLst>
        </pc:spChg>
        <pc:spChg chg="mod">
          <ac:chgData name="Sanders Wang" userId="089d73b8-785c-4012-b931-81c632b6c9c7" providerId="ADAL" clId="{2E8F5F05-628F-4ED3-9C10-5C5A435B0F09}" dt="2021-03-17T12:38:33.983" v="2141" actId="20577"/>
          <ac:spMkLst>
            <pc:docMk/>
            <pc:sldMk cId="2440726389" sldId="288"/>
            <ac:spMk id="337" creationId="{8BD03211-8B8D-4A5E-848B-04CCC45BFA77}"/>
          </ac:spMkLst>
        </pc:spChg>
        <pc:spChg chg="del">
          <ac:chgData name="Sanders Wang" userId="089d73b8-785c-4012-b931-81c632b6c9c7" providerId="ADAL" clId="{2E8F5F05-628F-4ED3-9C10-5C5A435B0F09}" dt="2021-03-17T12:38:49.720" v="2142" actId="478"/>
          <ac:spMkLst>
            <pc:docMk/>
            <pc:sldMk cId="2440726389" sldId="288"/>
            <ac:spMk id="358" creationId="{44DCFB26-4C9B-4CD4-B143-BE054F9944BA}"/>
          </ac:spMkLst>
        </pc:spChg>
        <pc:spChg chg="del">
          <ac:chgData name="Sanders Wang" userId="089d73b8-785c-4012-b931-81c632b6c9c7" providerId="ADAL" clId="{2E8F5F05-628F-4ED3-9C10-5C5A435B0F09}" dt="2021-03-17T12:38:49.720" v="2142" actId="478"/>
          <ac:spMkLst>
            <pc:docMk/>
            <pc:sldMk cId="2440726389" sldId="288"/>
            <ac:spMk id="359" creationId="{40388E73-1DB9-48D4-B02C-D97A314C71DE}"/>
          </ac:spMkLst>
        </pc:spChg>
        <pc:spChg chg="del">
          <ac:chgData name="Sanders Wang" userId="089d73b8-785c-4012-b931-81c632b6c9c7" providerId="ADAL" clId="{2E8F5F05-628F-4ED3-9C10-5C5A435B0F09}" dt="2021-03-17T12:38:49.720" v="2142" actId="478"/>
          <ac:spMkLst>
            <pc:docMk/>
            <pc:sldMk cId="2440726389" sldId="288"/>
            <ac:spMk id="360" creationId="{68C046C8-2035-481B-8EB3-1D3BB3E82DED}"/>
          </ac:spMkLst>
        </pc:spChg>
        <pc:spChg chg="del">
          <ac:chgData name="Sanders Wang" userId="089d73b8-785c-4012-b931-81c632b6c9c7" providerId="ADAL" clId="{2E8F5F05-628F-4ED3-9C10-5C5A435B0F09}" dt="2021-03-17T12:39:23.824" v="2146" actId="478"/>
          <ac:spMkLst>
            <pc:docMk/>
            <pc:sldMk cId="2440726389" sldId="288"/>
            <ac:spMk id="371" creationId="{FD45537A-5D9A-453D-B2B2-86D039D1E6F6}"/>
          </ac:spMkLst>
        </pc:spChg>
        <pc:spChg chg="del">
          <ac:chgData name="Sanders Wang" userId="089d73b8-785c-4012-b931-81c632b6c9c7" providerId="ADAL" clId="{2E8F5F05-628F-4ED3-9C10-5C5A435B0F09}" dt="2021-03-17T12:38:49.720" v="2142" actId="478"/>
          <ac:spMkLst>
            <pc:docMk/>
            <pc:sldMk cId="2440726389" sldId="288"/>
            <ac:spMk id="376" creationId="{883F14D6-3F9D-443D-B79A-988EB4F91645}"/>
          </ac:spMkLst>
        </pc:spChg>
        <pc:spChg chg="del">
          <ac:chgData name="Sanders Wang" userId="089d73b8-785c-4012-b931-81c632b6c9c7" providerId="ADAL" clId="{2E8F5F05-628F-4ED3-9C10-5C5A435B0F09}" dt="2021-03-17T12:39:08.579" v="2144" actId="478"/>
          <ac:spMkLst>
            <pc:docMk/>
            <pc:sldMk cId="2440726389" sldId="288"/>
            <ac:spMk id="387" creationId="{CC39860C-3E01-45AD-8CBF-37F3011571BF}"/>
          </ac:spMkLst>
        </pc:spChg>
        <pc:spChg chg="del">
          <ac:chgData name="Sanders Wang" userId="089d73b8-785c-4012-b931-81c632b6c9c7" providerId="ADAL" clId="{2E8F5F05-628F-4ED3-9C10-5C5A435B0F09}" dt="2021-03-17T12:38:49.720" v="2142" actId="478"/>
          <ac:spMkLst>
            <pc:docMk/>
            <pc:sldMk cId="2440726389" sldId="288"/>
            <ac:spMk id="388" creationId="{21862F6E-1D7A-41BB-91D9-A3B19B131795}"/>
          </ac:spMkLst>
        </pc:spChg>
        <pc:spChg chg="del">
          <ac:chgData name="Sanders Wang" userId="089d73b8-785c-4012-b931-81c632b6c9c7" providerId="ADAL" clId="{2E8F5F05-628F-4ED3-9C10-5C5A435B0F09}" dt="2021-03-17T12:39:08.579" v="2144" actId="478"/>
          <ac:spMkLst>
            <pc:docMk/>
            <pc:sldMk cId="2440726389" sldId="288"/>
            <ac:spMk id="394" creationId="{57BF87FB-5C2E-4372-BB49-CC9E9450C999}"/>
          </ac:spMkLst>
        </pc:spChg>
        <pc:spChg chg="del">
          <ac:chgData name="Sanders Wang" userId="089d73b8-785c-4012-b931-81c632b6c9c7" providerId="ADAL" clId="{2E8F5F05-628F-4ED3-9C10-5C5A435B0F09}" dt="2021-03-17T12:39:23.824" v="2146" actId="478"/>
          <ac:spMkLst>
            <pc:docMk/>
            <pc:sldMk cId="2440726389" sldId="288"/>
            <ac:spMk id="413" creationId="{D3B9408F-726F-4410-9EEB-91A065956996}"/>
          </ac:spMkLst>
        </pc:spChg>
        <pc:spChg chg="del">
          <ac:chgData name="Sanders Wang" userId="089d73b8-785c-4012-b931-81c632b6c9c7" providerId="ADAL" clId="{2E8F5F05-628F-4ED3-9C10-5C5A435B0F09}" dt="2021-03-17T12:39:23.824" v="2146" actId="478"/>
          <ac:spMkLst>
            <pc:docMk/>
            <pc:sldMk cId="2440726389" sldId="288"/>
            <ac:spMk id="416" creationId="{DB1BAFF1-E793-4040-A118-00383DDD4251}"/>
          </ac:spMkLst>
        </pc:spChg>
        <pc:spChg chg="del">
          <ac:chgData name="Sanders Wang" userId="089d73b8-785c-4012-b931-81c632b6c9c7" providerId="ADAL" clId="{2E8F5F05-628F-4ED3-9C10-5C5A435B0F09}" dt="2021-03-17T12:39:23.824" v="2146" actId="478"/>
          <ac:spMkLst>
            <pc:docMk/>
            <pc:sldMk cId="2440726389" sldId="288"/>
            <ac:spMk id="458" creationId="{FFE1903A-D27E-401B-9E52-31F877F52DC3}"/>
          </ac:spMkLst>
        </pc:spChg>
        <pc:spChg chg="del">
          <ac:chgData name="Sanders Wang" userId="089d73b8-785c-4012-b931-81c632b6c9c7" providerId="ADAL" clId="{2E8F5F05-628F-4ED3-9C10-5C5A435B0F09}" dt="2021-03-17T12:39:23.824" v="2146" actId="478"/>
          <ac:spMkLst>
            <pc:docMk/>
            <pc:sldMk cId="2440726389" sldId="288"/>
            <ac:spMk id="464" creationId="{41AD88D8-789F-4739-AA94-26A99872B743}"/>
          </ac:spMkLst>
        </pc:spChg>
        <pc:spChg chg="del">
          <ac:chgData name="Sanders Wang" userId="089d73b8-785c-4012-b931-81c632b6c9c7" providerId="ADAL" clId="{2E8F5F05-628F-4ED3-9C10-5C5A435B0F09}" dt="2021-03-17T12:39:23.824" v="2146" actId="478"/>
          <ac:spMkLst>
            <pc:docMk/>
            <pc:sldMk cId="2440726389" sldId="288"/>
            <ac:spMk id="470" creationId="{294202BC-A916-4D7D-8ACB-9FAC035240CE}"/>
          </ac:spMkLst>
        </pc:spChg>
        <pc:spChg chg="mod">
          <ac:chgData name="Sanders Wang" userId="089d73b8-785c-4012-b931-81c632b6c9c7" providerId="ADAL" clId="{2E8F5F05-628F-4ED3-9C10-5C5A435B0F09}" dt="2021-03-17T18:50:35.796" v="4361" actId="1035"/>
          <ac:spMkLst>
            <pc:docMk/>
            <pc:sldMk cId="2440726389" sldId="288"/>
            <ac:spMk id="472" creationId="{E7E7EF34-0E4D-444C-8983-3BB240D97B0D}"/>
          </ac:spMkLst>
        </pc:spChg>
        <pc:spChg chg="mod">
          <ac:chgData name="Sanders Wang" userId="089d73b8-785c-4012-b931-81c632b6c9c7" providerId="ADAL" clId="{2E8F5F05-628F-4ED3-9C10-5C5A435B0F09}" dt="2021-03-17T18:49:48.260" v="4301" actId="1038"/>
          <ac:spMkLst>
            <pc:docMk/>
            <pc:sldMk cId="2440726389" sldId="288"/>
            <ac:spMk id="479" creationId="{FA69665A-41CF-4CA9-A52D-A0B1F1CA803C}"/>
          </ac:spMkLst>
        </pc:spChg>
        <pc:spChg chg="del">
          <ac:chgData name="Sanders Wang" userId="089d73b8-785c-4012-b931-81c632b6c9c7" providerId="ADAL" clId="{2E8F5F05-628F-4ED3-9C10-5C5A435B0F09}" dt="2021-03-17T16:53:17.438" v="3515" actId="478"/>
          <ac:spMkLst>
            <pc:docMk/>
            <pc:sldMk cId="2440726389" sldId="288"/>
            <ac:spMk id="482" creationId="{014EED4D-455C-4B0C-9C3A-409979691080}"/>
          </ac:spMkLst>
        </pc:spChg>
        <pc:spChg chg="mod">
          <ac:chgData name="Sanders Wang" userId="089d73b8-785c-4012-b931-81c632b6c9c7" providerId="ADAL" clId="{2E8F5F05-628F-4ED3-9C10-5C5A435B0F09}" dt="2021-03-17T17:13:58.288" v="3758" actId="1035"/>
          <ac:spMkLst>
            <pc:docMk/>
            <pc:sldMk cId="2440726389" sldId="288"/>
            <ac:spMk id="486" creationId="{9C579189-395A-44E9-9AAF-33DAC02ED28D}"/>
          </ac:spMkLst>
        </pc:spChg>
        <pc:spChg chg="del">
          <ac:chgData name="Sanders Wang" userId="089d73b8-785c-4012-b931-81c632b6c9c7" providerId="ADAL" clId="{2E8F5F05-628F-4ED3-9C10-5C5A435B0F09}" dt="2021-03-17T12:39:34.171" v="2147" actId="478"/>
          <ac:spMkLst>
            <pc:docMk/>
            <pc:sldMk cId="2440726389" sldId="288"/>
            <ac:spMk id="487" creationId="{C96D1927-F229-45F1-ABEA-5D0D6432C0A4}"/>
          </ac:spMkLst>
        </pc:spChg>
        <pc:spChg chg="mod">
          <ac:chgData name="Sanders Wang" userId="089d73b8-785c-4012-b931-81c632b6c9c7" providerId="ADAL" clId="{2E8F5F05-628F-4ED3-9C10-5C5A435B0F09}" dt="2021-03-17T18:49:48.260" v="4301" actId="1038"/>
          <ac:spMkLst>
            <pc:docMk/>
            <pc:sldMk cId="2440726389" sldId="288"/>
            <ac:spMk id="489" creationId="{D4D79EB2-25CA-4300-8811-46A20566B879}"/>
          </ac:spMkLst>
        </pc:spChg>
        <pc:spChg chg="mod">
          <ac:chgData name="Sanders Wang" userId="089d73b8-785c-4012-b931-81c632b6c9c7" providerId="ADAL" clId="{2E8F5F05-628F-4ED3-9C10-5C5A435B0F09}" dt="2021-03-17T18:49:48.260" v="4301" actId="1038"/>
          <ac:spMkLst>
            <pc:docMk/>
            <pc:sldMk cId="2440726389" sldId="288"/>
            <ac:spMk id="493" creationId="{93E3EB4D-40F1-4FFC-949C-A930016DC821}"/>
          </ac:spMkLst>
        </pc:spChg>
        <pc:grpChg chg="add del mod">
          <ac:chgData name="Sanders Wang" userId="089d73b8-785c-4012-b931-81c632b6c9c7" providerId="ADAL" clId="{2E8F5F05-628F-4ED3-9C10-5C5A435B0F09}" dt="2021-03-17T17:09:19.839" v="3676" actId="165"/>
          <ac:grpSpMkLst>
            <pc:docMk/>
            <pc:sldMk cId="2440726389" sldId="288"/>
            <ac:grpSpMk id="153" creationId="{DC16CDE9-1F79-492C-BADE-FCBD8AB59F97}"/>
          </ac:grpSpMkLst>
        </pc:grpChg>
        <pc:picChg chg="add mod">
          <ac:chgData name="Sanders Wang" userId="089d73b8-785c-4012-b931-81c632b6c9c7" providerId="ADAL" clId="{2E8F5F05-628F-4ED3-9C10-5C5A435B0F09}" dt="2021-03-17T17:42:16.096" v="3953" actId="1076"/>
          <ac:picMkLst>
            <pc:docMk/>
            <pc:sldMk cId="2440726389" sldId="288"/>
            <ac:picMk id="15" creationId="{593A9696-D32B-4B3D-8240-283FF0A8D22F}"/>
          </ac:picMkLst>
        </pc:picChg>
        <pc:picChg chg="del">
          <ac:chgData name="Sanders Wang" userId="089d73b8-785c-4012-b931-81c632b6c9c7" providerId="ADAL" clId="{2E8F5F05-628F-4ED3-9C10-5C5A435B0F09}" dt="2021-03-17T12:39:08.579" v="2144" actId="478"/>
          <ac:picMkLst>
            <pc:docMk/>
            <pc:sldMk cId="2440726389" sldId="288"/>
            <ac:picMk id="90" creationId="{41F3730B-D38E-4DD5-B9C2-9D429724EB91}"/>
          </ac:picMkLst>
        </pc:picChg>
        <pc:picChg chg="del">
          <ac:chgData name="Sanders Wang" userId="089d73b8-785c-4012-b931-81c632b6c9c7" providerId="ADAL" clId="{2E8F5F05-628F-4ED3-9C10-5C5A435B0F09}" dt="2021-03-17T12:38:49.720" v="2142" actId="478"/>
          <ac:picMkLst>
            <pc:docMk/>
            <pc:sldMk cId="2440726389" sldId="288"/>
            <ac:picMk id="91" creationId="{DBB9B0D3-9521-4D89-9A3C-369D0F18C0FD}"/>
          </ac:picMkLst>
        </pc:picChg>
        <pc:picChg chg="del">
          <ac:chgData name="Sanders Wang" userId="089d73b8-785c-4012-b931-81c632b6c9c7" providerId="ADAL" clId="{2E8F5F05-628F-4ED3-9C10-5C5A435B0F09}" dt="2021-03-17T12:38:49.720" v="2142" actId="478"/>
          <ac:picMkLst>
            <pc:docMk/>
            <pc:sldMk cId="2440726389" sldId="288"/>
            <ac:picMk id="92" creationId="{4F8F38D4-4AC2-4C7D-9CB4-B08A1FA3456D}"/>
          </ac:picMkLst>
        </pc:picChg>
        <pc:picChg chg="del">
          <ac:chgData name="Sanders Wang" userId="089d73b8-785c-4012-b931-81c632b6c9c7" providerId="ADAL" clId="{2E8F5F05-628F-4ED3-9C10-5C5A435B0F09}" dt="2021-03-17T12:38:49.720" v="2142" actId="478"/>
          <ac:picMkLst>
            <pc:docMk/>
            <pc:sldMk cId="2440726389" sldId="288"/>
            <ac:picMk id="93" creationId="{F04B97A2-0847-41D9-ACF2-D2370961FDB0}"/>
          </ac:picMkLst>
        </pc:picChg>
        <pc:picChg chg="del">
          <ac:chgData name="Sanders Wang" userId="089d73b8-785c-4012-b931-81c632b6c9c7" providerId="ADAL" clId="{2E8F5F05-628F-4ED3-9C10-5C5A435B0F09}" dt="2021-03-17T12:39:08.579" v="2144" actId="478"/>
          <ac:picMkLst>
            <pc:docMk/>
            <pc:sldMk cId="2440726389" sldId="288"/>
            <ac:picMk id="94" creationId="{2C04C67A-6055-4E36-9F07-B31E5B88F629}"/>
          </ac:picMkLst>
        </pc:picChg>
        <pc:picChg chg="del">
          <ac:chgData name="Sanders Wang" userId="089d73b8-785c-4012-b931-81c632b6c9c7" providerId="ADAL" clId="{2E8F5F05-628F-4ED3-9C10-5C5A435B0F09}" dt="2021-03-17T12:38:52.680" v="2143" actId="478"/>
          <ac:picMkLst>
            <pc:docMk/>
            <pc:sldMk cId="2440726389" sldId="288"/>
            <ac:picMk id="95" creationId="{E28AF0E4-AA11-4689-9BA6-354D45BD7165}"/>
          </ac:picMkLst>
        </pc:picChg>
        <pc:picChg chg="del">
          <ac:chgData name="Sanders Wang" userId="089d73b8-785c-4012-b931-81c632b6c9c7" providerId="ADAL" clId="{2E8F5F05-628F-4ED3-9C10-5C5A435B0F09}" dt="2021-03-17T12:39:13.174" v="2145" actId="478"/>
          <ac:picMkLst>
            <pc:docMk/>
            <pc:sldMk cId="2440726389" sldId="288"/>
            <ac:picMk id="96" creationId="{4B961768-EB62-48DE-88B8-7109DC62DABE}"/>
          </ac:picMkLst>
        </pc:picChg>
        <pc:picChg chg="del">
          <ac:chgData name="Sanders Wang" userId="089d73b8-785c-4012-b931-81c632b6c9c7" providerId="ADAL" clId="{2E8F5F05-628F-4ED3-9C10-5C5A435B0F09}" dt="2021-03-17T12:39:08.579" v="2144" actId="478"/>
          <ac:picMkLst>
            <pc:docMk/>
            <pc:sldMk cId="2440726389" sldId="288"/>
            <ac:picMk id="97" creationId="{E22E3E9F-760F-4F4D-9229-A4706CB61B1E}"/>
          </ac:picMkLst>
        </pc:picChg>
        <pc:picChg chg="add del mod">
          <ac:chgData name="Sanders Wang" userId="089d73b8-785c-4012-b931-81c632b6c9c7" providerId="ADAL" clId="{2E8F5F05-628F-4ED3-9C10-5C5A435B0F09}" dt="2021-03-17T19:05:30.701" v="4478" actId="478"/>
          <ac:picMkLst>
            <pc:docMk/>
            <pc:sldMk cId="2440726389" sldId="288"/>
            <ac:picMk id="98" creationId="{67155D14-60F5-4718-A341-A79795D323D3}"/>
          </ac:picMkLst>
        </pc:picChg>
        <pc:picChg chg="del">
          <ac:chgData name="Sanders Wang" userId="089d73b8-785c-4012-b931-81c632b6c9c7" providerId="ADAL" clId="{2E8F5F05-628F-4ED3-9C10-5C5A435B0F09}" dt="2021-03-17T12:39:23.824" v="2146" actId="478"/>
          <ac:picMkLst>
            <pc:docMk/>
            <pc:sldMk cId="2440726389" sldId="288"/>
            <ac:picMk id="99" creationId="{34E7F334-6B3A-4283-991C-3E070A2716A4}"/>
          </ac:picMkLst>
        </pc:picChg>
        <pc:picChg chg="del">
          <ac:chgData name="Sanders Wang" userId="089d73b8-785c-4012-b931-81c632b6c9c7" providerId="ADAL" clId="{2E8F5F05-628F-4ED3-9C10-5C5A435B0F09}" dt="2021-03-17T12:38:49.720" v="2142" actId="478"/>
          <ac:picMkLst>
            <pc:docMk/>
            <pc:sldMk cId="2440726389" sldId="288"/>
            <ac:picMk id="100" creationId="{6122C501-520A-4C71-8C42-9BBEF9281D4E}"/>
          </ac:picMkLst>
        </pc:picChg>
        <pc:picChg chg="add mod">
          <ac:chgData name="Sanders Wang" userId="089d73b8-785c-4012-b931-81c632b6c9c7" providerId="ADAL" clId="{2E8F5F05-628F-4ED3-9C10-5C5A435B0F09}" dt="2021-03-17T16:10:26.793" v="3268" actId="1076"/>
          <ac:picMkLst>
            <pc:docMk/>
            <pc:sldMk cId="2440726389" sldId="288"/>
            <ac:picMk id="101" creationId="{0EAEB760-7783-4E49-AED2-D0CDF04DF68C}"/>
          </ac:picMkLst>
        </pc:picChg>
        <pc:picChg chg="add mod">
          <ac:chgData name="Sanders Wang" userId="089d73b8-785c-4012-b931-81c632b6c9c7" providerId="ADAL" clId="{2E8F5F05-628F-4ED3-9C10-5C5A435B0F09}" dt="2021-03-17T17:13:58.288" v="3758" actId="1035"/>
          <ac:picMkLst>
            <pc:docMk/>
            <pc:sldMk cId="2440726389" sldId="288"/>
            <ac:picMk id="120" creationId="{F616B83D-68BC-4454-B289-F3CA64B9FAAA}"/>
          </ac:picMkLst>
        </pc:picChg>
        <pc:picChg chg="add mod">
          <ac:chgData name="Sanders Wang" userId="089d73b8-785c-4012-b931-81c632b6c9c7" providerId="ADAL" clId="{2E8F5F05-628F-4ED3-9C10-5C5A435B0F09}" dt="2021-03-17T16:20:47.329" v="3360" actId="1076"/>
          <ac:picMkLst>
            <pc:docMk/>
            <pc:sldMk cId="2440726389" sldId="288"/>
            <ac:picMk id="121" creationId="{4D7C9AD2-B718-41F7-BE8A-F03C906590C2}"/>
          </ac:picMkLst>
        </pc:picChg>
        <pc:picChg chg="add mod">
          <ac:chgData name="Sanders Wang" userId="089d73b8-785c-4012-b931-81c632b6c9c7" providerId="ADAL" clId="{2E8F5F05-628F-4ED3-9C10-5C5A435B0F09}" dt="2021-03-17T16:20:34.960" v="3357" actId="1076"/>
          <ac:picMkLst>
            <pc:docMk/>
            <pc:sldMk cId="2440726389" sldId="288"/>
            <ac:picMk id="122" creationId="{BB2BCA15-BED9-44EC-B0DB-D01420E0A94E}"/>
          </ac:picMkLst>
        </pc:picChg>
        <pc:picChg chg="add mod">
          <ac:chgData name="Sanders Wang" userId="089d73b8-785c-4012-b931-81c632b6c9c7" providerId="ADAL" clId="{2E8F5F05-628F-4ED3-9C10-5C5A435B0F09}" dt="2021-03-17T16:20:11.512" v="3349" actId="1076"/>
          <ac:picMkLst>
            <pc:docMk/>
            <pc:sldMk cId="2440726389" sldId="288"/>
            <ac:picMk id="123" creationId="{BB3A0C8D-970E-4624-A12C-4751C637E82F}"/>
          </ac:picMkLst>
        </pc:picChg>
        <pc:picChg chg="add mod">
          <ac:chgData name="Sanders Wang" userId="089d73b8-785c-4012-b931-81c632b6c9c7" providerId="ADAL" clId="{2E8F5F05-628F-4ED3-9C10-5C5A435B0F09}" dt="2021-03-17T16:20:52.474" v="3361" actId="1076"/>
          <ac:picMkLst>
            <pc:docMk/>
            <pc:sldMk cId="2440726389" sldId="288"/>
            <ac:picMk id="124" creationId="{DD782883-F223-425F-A075-7DFF0CE1D37C}"/>
          </ac:picMkLst>
        </pc:picChg>
        <pc:picChg chg="add mod">
          <ac:chgData name="Sanders Wang" userId="089d73b8-785c-4012-b931-81c632b6c9c7" providerId="ADAL" clId="{2E8F5F05-628F-4ED3-9C10-5C5A435B0F09}" dt="2021-03-17T17:15:04.269" v="3767" actId="1076"/>
          <ac:picMkLst>
            <pc:docMk/>
            <pc:sldMk cId="2440726389" sldId="288"/>
            <ac:picMk id="125" creationId="{549F2620-FD12-4280-8D12-D92BD2E714EA}"/>
          </ac:picMkLst>
        </pc:picChg>
        <pc:picChg chg="add del mod">
          <ac:chgData name="Sanders Wang" userId="089d73b8-785c-4012-b931-81c632b6c9c7" providerId="ADAL" clId="{2E8F5F05-628F-4ED3-9C10-5C5A435B0F09}" dt="2021-03-17T17:20:31.112" v="3809" actId="478"/>
          <ac:picMkLst>
            <pc:docMk/>
            <pc:sldMk cId="2440726389" sldId="288"/>
            <ac:picMk id="126" creationId="{CF422012-4E63-4261-8B94-7FAEF7662938}"/>
          </ac:picMkLst>
        </pc:picChg>
        <pc:picChg chg="add mod">
          <ac:chgData name="Sanders Wang" userId="089d73b8-785c-4012-b931-81c632b6c9c7" providerId="ADAL" clId="{2E8F5F05-628F-4ED3-9C10-5C5A435B0F09}" dt="2021-03-17T17:15:44.022" v="3773" actId="1076"/>
          <ac:picMkLst>
            <pc:docMk/>
            <pc:sldMk cId="2440726389" sldId="288"/>
            <ac:picMk id="127" creationId="{BB1E1E0F-0368-4FE1-B8CE-EEB2C3EAB20F}"/>
          </ac:picMkLst>
        </pc:picChg>
        <pc:picChg chg="add mod">
          <ac:chgData name="Sanders Wang" userId="089d73b8-785c-4012-b931-81c632b6c9c7" providerId="ADAL" clId="{2E8F5F05-628F-4ED3-9C10-5C5A435B0F09}" dt="2021-03-17T17:13:58.288" v="3758" actId="1035"/>
          <ac:picMkLst>
            <pc:docMk/>
            <pc:sldMk cId="2440726389" sldId="288"/>
            <ac:picMk id="132" creationId="{BE53AE20-47B0-4A13-8A46-DA4618D078DC}"/>
          </ac:picMkLst>
        </pc:picChg>
        <pc:picChg chg="add mod">
          <ac:chgData name="Sanders Wang" userId="089d73b8-785c-4012-b931-81c632b6c9c7" providerId="ADAL" clId="{2E8F5F05-628F-4ED3-9C10-5C5A435B0F09}" dt="2021-03-17T17:13:58.288" v="3758" actId="1035"/>
          <ac:picMkLst>
            <pc:docMk/>
            <pc:sldMk cId="2440726389" sldId="288"/>
            <ac:picMk id="133" creationId="{CC3CAEA9-E92E-4495-9402-F5EB165B52E3}"/>
          </ac:picMkLst>
        </pc:picChg>
        <pc:picChg chg="add mod">
          <ac:chgData name="Sanders Wang" userId="089d73b8-785c-4012-b931-81c632b6c9c7" providerId="ADAL" clId="{2E8F5F05-628F-4ED3-9C10-5C5A435B0F09}" dt="2021-03-17T17:22:27.125" v="3817" actId="1076"/>
          <ac:picMkLst>
            <pc:docMk/>
            <pc:sldMk cId="2440726389" sldId="288"/>
            <ac:picMk id="135" creationId="{9FC5989C-2ABE-4512-B47A-1AE3E0DB1B61}"/>
          </ac:picMkLst>
        </pc:picChg>
        <pc:picChg chg="add mod">
          <ac:chgData name="Sanders Wang" userId="089d73b8-785c-4012-b931-81c632b6c9c7" providerId="ADAL" clId="{2E8F5F05-628F-4ED3-9C10-5C5A435B0F09}" dt="2021-03-17T17:22:27.125" v="3817" actId="1076"/>
          <ac:picMkLst>
            <pc:docMk/>
            <pc:sldMk cId="2440726389" sldId="288"/>
            <ac:picMk id="138" creationId="{5E746A33-2060-474B-A86E-5AF1AF44C93A}"/>
          </ac:picMkLst>
        </pc:picChg>
        <pc:picChg chg="add mod">
          <ac:chgData name="Sanders Wang" userId="089d73b8-785c-4012-b931-81c632b6c9c7" providerId="ADAL" clId="{2E8F5F05-628F-4ED3-9C10-5C5A435B0F09}" dt="2021-03-17T17:22:27.125" v="3817" actId="1076"/>
          <ac:picMkLst>
            <pc:docMk/>
            <pc:sldMk cId="2440726389" sldId="288"/>
            <ac:picMk id="139" creationId="{DBDAD46C-9CC6-4491-8861-4F7246ED11F7}"/>
          </ac:picMkLst>
        </pc:picChg>
        <pc:picChg chg="add mod">
          <ac:chgData name="Sanders Wang" userId="089d73b8-785c-4012-b931-81c632b6c9c7" providerId="ADAL" clId="{2E8F5F05-628F-4ED3-9C10-5C5A435B0F09}" dt="2021-03-17T17:22:27.125" v="3817" actId="1076"/>
          <ac:picMkLst>
            <pc:docMk/>
            <pc:sldMk cId="2440726389" sldId="288"/>
            <ac:picMk id="141" creationId="{3000919E-E3D5-45B8-A440-A0BBA4FBB063}"/>
          </ac:picMkLst>
        </pc:picChg>
        <pc:picChg chg="add mod">
          <ac:chgData name="Sanders Wang" userId="089d73b8-785c-4012-b931-81c632b6c9c7" providerId="ADAL" clId="{2E8F5F05-628F-4ED3-9C10-5C5A435B0F09}" dt="2021-03-17T17:22:27.125" v="3817" actId="1076"/>
          <ac:picMkLst>
            <pc:docMk/>
            <pc:sldMk cId="2440726389" sldId="288"/>
            <ac:picMk id="145" creationId="{E7ECD2F5-B7F3-4A74-83D8-F73808B7ECE4}"/>
          </ac:picMkLst>
        </pc:picChg>
        <pc:picChg chg="add mod">
          <ac:chgData name="Sanders Wang" userId="089d73b8-785c-4012-b931-81c632b6c9c7" providerId="ADAL" clId="{2E8F5F05-628F-4ED3-9C10-5C5A435B0F09}" dt="2021-03-17T17:22:27.125" v="3817" actId="1076"/>
          <ac:picMkLst>
            <pc:docMk/>
            <pc:sldMk cId="2440726389" sldId="288"/>
            <ac:picMk id="146" creationId="{678F4DAD-674C-4743-8096-EBDF480B65F2}"/>
          </ac:picMkLst>
        </pc:picChg>
        <pc:picChg chg="add mod">
          <ac:chgData name="Sanders Wang" userId="089d73b8-785c-4012-b931-81c632b6c9c7" providerId="ADAL" clId="{2E8F5F05-628F-4ED3-9C10-5C5A435B0F09}" dt="2021-03-17T17:08:52.931" v="3671" actId="1076"/>
          <ac:picMkLst>
            <pc:docMk/>
            <pc:sldMk cId="2440726389" sldId="288"/>
            <ac:picMk id="151" creationId="{423C1439-FD66-407C-A95A-6CBBD7FCEEE8}"/>
          </ac:picMkLst>
        </pc:picChg>
        <pc:picChg chg="add mod">
          <ac:chgData name="Sanders Wang" userId="089d73b8-785c-4012-b931-81c632b6c9c7" providerId="ADAL" clId="{2E8F5F05-628F-4ED3-9C10-5C5A435B0F09}" dt="2021-03-17T17:23:00.137" v="3821" actId="1076"/>
          <ac:picMkLst>
            <pc:docMk/>
            <pc:sldMk cId="2440726389" sldId="288"/>
            <ac:picMk id="152" creationId="{E11C97E6-5C7D-495C-8DC1-015391FFAAE3}"/>
          </ac:picMkLst>
        </pc:picChg>
        <pc:picChg chg="add mod">
          <ac:chgData name="Sanders Wang" userId="089d73b8-785c-4012-b931-81c632b6c9c7" providerId="ADAL" clId="{2E8F5F05-628F-4ED3-9C10-5C5A435B0F09}" dt="2021-03-17T17:16:12.384" v="3779" actId="1076"/>
          <ac:picMkLst>
            <pc:docMk/>
            <pc:sldMk cId="2440726389" sldId="288"/>
            <ac:picMk id="156" creationId="{80216BB0-72D7-4E7F-A076-B69E81BDB740}"/>
          </ac:picMkLst>
        </pc:picChg>
        <pc:picChg chg="add mod">
          <ac:chgData name="Sanders Wang" userId="089d73b8-785c-4012-b931-81c632b6c9c7" providerId="ADAL" clId="{2E8F5F05-628F-4ED3-9C10-5C5A435B0F09}" dt="2021-03-17T17:16:07.487" v="3778" actId="571"/>
          <ac:picMkLst>
            <pc:docMk/>
            <pc:sldMk cId="2440726389" sldId="288"/>
            <ac:picMk id="158" creationId="{8F90D07C-14BA-42FB-A082-CC5CCB037A22}"/>
          </ac:picMkLst>
        </pc:picChg>
        <pc:picChg chg="add mod">
          <ac:chgData name="Sanders Wang" userId="089d73b8-785c-4012-b931-81c632b6c9c7" providerId="ADAL" clId="{2E8F5F05-628F-4ED3-9C10-5C5A435B0F09}" dt="2021-03-17T17:16:52.642" v="3784" actId="1076"/>
          <ac:picMkLst>
            <pc:docMk/>
            <pc:sldMk cId="2440726389" sldId="288"/>
            <ac:picMk id="159" creationId="{169CB9DD-9318-4F88-A399-788409560ACA}"/>
          </ac:picMkLst>
        </pc:picChg>
        <pc:picChg chg="add mod">
          <ac:chgData name="Sanders Wang" userId="089d73b8-785c-4012-b931-81c632b6c9c7" providerId="ADAL" clId="{2E8F5F05-628F-4ED3-9C10-5C5A435B0F09}" dt="2021-03-17T17:16:49.428" v="3783" actId="1076"/>
          <ac:picMkLst>
            <pc:docMk/>
            <pc:sldMk cId="2440726389" sldId="288"/>
            <ac:picMk id="160" creationId="{06755E26-B523-41E0-B4AF-3D267E94C0AE}"/>
          </ac:picMkLst>
        </pc:picChg>
        <pc:picChg chg="add mod">
          <ac:chgData name="Sanders Wang" userId="089d73b8-785c-4012-b931-81c632b6c9c7" providerId="ADAL" clId="{2E8F5F05-628F-4ED3-9C10-5C5A435B0F09}" dt="2021-03-17T17:19:04.150" v="3806" actId="571"/>
          <ac:picMkLst>
            <pc:docMk/>
            <pc:sldMk cId="2440726389" sldId="288"/>
            <ac:picMk id="162" creationId="{8F5F553E-C4EC-48D0-AC67-13BD625776EC}"/>
          </ac:picMkLst>
        </pc:picChg>
        <pc:picChg chg="add mod">
          <ac:chgData name="Sanders Wang" userId="089d73b8-785c-4012-b931-81c632b6c9c7" providerId="ADAL" clId="{2E8F5F05-628F-4ED3-9C10-5C5A435B0F09}" dt="2021-03-17T17:26:42.317" v="3848" actId="571"/>
          <ac:picMkLst>
            <pc:docMk/>
            <pc:sldMk cId="2440726389" sldId="288"/>
            <ac:picMk id="166" creationId="{950F133C-680F-478D-99D6-0BD3452D22A2}"/>
          </ac:picMkLst>
        </pc:picChg>
        <pc:picChg chg="add mod">
          <ac:chgData name="Sanders Wang" userId="089d73b8-785c-4012-b931-81c632b6c9c7" providerId="ADAL" clId="{2E8F5F05-628F-4ED3-9C10-5C5A435B0F09}" dt="2021-03-17T17:38:34.620" v="3922" actId="1076"/>
          <ac:picMkLst>
            <pc:docMk/>
            <pc:sldMk cId="2440726389" sldId="288"/>
            <ac:picMk id="169" creationId="{DAE7CD48-7055-4ED9-913A-CFF8ECF02677}"/>
          </ac:picMkLst>
        </pc:picChg>
        <pc:picChg chg="add mod">
          <ac:chgData name="Sanders Wang" userId="089d73b8-785c-4012-b931-81c632b6c9c7" providerId="ADAL" clId="{2E8F5F05-628F-4ED3-9C10-5C5A435B0F09}" dt="2021-03-17T17:34:49.718" v="3897" actId="1076"/>
          <ac:picMkLst>
            <pc:docMk/>
            <pc:sldMk cId="2440726389" sldId="288"/>
            <ac:picMk id="172" creationId="{F8CA9E35-C45E-43FE-9CCF-8307BAEA3B85}"/>
          </ac:picMkLst>
        </pc:picChg>
        <pc:picChg chg="add mod ord">
          <ac:chgData name="Sanders Wang" userId="089d73b8-785c-4012-b931-81c632b6c9c7" providerId="ADAL" clId="{2E8F5F05-628F-4ED3-9C10-5C5A435B0F09}" dt="2021-03-17T17:38:39.286" v="3923" actId="1076"/>
          <ac:picMkLst>
            <pc:docMk/>
            <pc:sldMk cId="2440726389" sldId="288"/>
            <ac:picMk id="175" creationId="{ADEC7587-6D76-401B-9E5B-F340CE0B4690}"/>
          </ac:picMkLst>
        </pc:picChg>
        <pc:picChg chg="add mod">
          <ac:chgData name="Sanders Wang" userId="089d73b8-785c-4012-b931-81c632b6c9c7" providerId="ADAL" clId="{2E8F5F05-628F-4ED3-9C10-5C5A435B0F09}" dt="2021-03-17T18:25:31.213" v="4209" actId="1076"/>
          <ac:picMkLst>
            <pc:docMk/>
            <pc:sldMk cId="2440726389" sldId="288"/>
            <ac:picMk id="180" creationId="{6E1DEDEF-E57D-4BF2-8F7F-18EFA624507A}"/>
          </ac:picMkLst>
        </pc:picChg>
        <pc:picChg chg="add mod">
          <ac:chgData name="Sanders Wang" userId="089d73b8-785c-4012-b931-81c632b6c9c7" providerId="ADAL" clId="{2E8F5F05-628F-4ED3-9C10-5C5A435B0F09}" dt="2021-03-17T18:59:41.080" v="4415" actId="1076"/>
          <ac:picMkLst>
            <pc:docMk/>
            <pc:sldMk cId="2440726389" sldId="288"/>
            <ac:picMk id="194" creationId="{C24119A7-4F71-4690-81E5-8DF27A3EE922}"/>
          </ac:picMkLst>
        </pc:picChg>
        <pc:picChg chg="add mod">
          <ac:chgData name="Sanders Wang" userId="089d73b8-785c-4012-b931-81c632b6c9c7" providerId="ADAL" clId="{2E8F5F05-628F-4ED3-9C10-5C5A435B0F09}" dt="2021-03-17T19:02:22.052" v="4468" actId="571"/>
          <ac:picMkLst>
            <pc:docMk/>
            <pc:sldMk cId="2440726389" sldId="288"/>
            <ac:picMk id="196" creationId="{FFA2B590-EF35-4163-9A3C-6CF99DEC9740}"/>
          </ac:picMkLst>
        </pc:picChg>
        <pc:picChg chg="del">
          <ac:chgData name="Sanders Wang" userId="089d73b8-785c-4012-b931-81c632b6c9c7" providerId="ADAL" clId="{2E8F5F05-628F-4ED3-9C10-5C5A435B0F09}" dt="2021-03-17T12:38:49.720" v="2142" actId="478"/>
          <ac:picMkLst>
            <pc:docMk/>
            <pc:sldMk cId="2440726389" sldId="288"/>
            <ac:picMk id="339" creationId="{68090A14-7557-40C3-95E3-194F2FB1E963}"/>
          </ac:picMkLst>
        </pc:picChg>
        <pc:picChg chg="del">
          <ac:chgData name="Sanders Wang" userId="089d73b8-785c-4012-b931-81c632b6c9c7" providerId="ADAL" clId="{2E8F5F05-628F-4ED3-9C10-5C5A435B0F09}" dt="2021-03-17T12:39:08.579" v="2144" actId="478"/>
          <ac:picMkLst>
            <pc:docMk/>
            <pc:sldMk cId="2440726389" sldId="288"/>
            <ac:picMk id="346" creationId="{AB8452AA-13A8-4B5A-873C-CB5D2DE54661}"/>
          </ac:picMkLst>
        </pc:picChg>
        <pc:picChg chg="del">
          <ac:chgData name="Sanders Wang" userId="089d73b8-785c-4012-b931-81c632b6c9c7" providerId="ADAL" clId="{2E8F5F05-628F-4ED3-9C10-5C5A435B0F09}" dt="2021-03-17T12:38:49.720" v="2142" actId="478"/>
          <ac:picMkLst>
            <pc:docMk/>
            <pc:sldMk cId="2440726389" sldId="288"/>
            <ac:picMk id="363" creationId="{74FE861C-203B-493A-B33D-25F4A7B012CB}"/>
          </ac:picMkLst>
        </pc:picChg>
        <pc:picChg chg="del">
          <ac:chgData name="Sanders Wang" userId="089d73b8-785c-4012-b931-81c632b6c9c7" providerId="ADAL" clId="{2E8F5F05-628F-4ED3-9C10-5C5A435B0F09}" dt="2021-03-17T12:38:49.720" v="2142" actId="478"/>
          <ac:picMkLst>
            <pc:docMk/>
            <pc:sldMk cId="2440726389" sldId="288"/>
            <ac:picMk id="364" creationId="{601D5C4C-C8F0-4878-B3FE-49A5322C95BF}"/>
          </ac:picMkLst>
        </pc:picChg>
        <pc:picChg chg="del">
          <ac:chgData name="Sanders Wang" userId="089d73b8-785c-4012-b931-81c632b6c9c7" providerId="ADAL" clId="{2E8F5F05-628F-4ED3-9C10-5C5A435B0F09}" dt="2021-03-17T12:39:08.579" v="2144" actId="478"/>
          <ac:picMkLst>
            <pc:docMk/>
            <pc:sldMk cId="2440726389" sldId="288"/>
            <ac:picMk id="381" creationId="{2EE6BBEA-227D-496E-A12F-235D9A8D9920}"/>
          </ac:picMkLst>
        </pc:picChg>
        <pc:picChg chg="del">
          <ac:chgData name="Sanders Wang" userId="089d73b8-785c-4012-b931-81c632b6c9c7" providerId="ADAL" clId="{2E8F5F05-628F-4ED3-9C10-5C5A435B0F09}" dt="2021-03-17T12:39:08.579" v="2144" actId="478"/>
          <ac:picMkLst>
            <pc:docMk/>
            <pc:sldMk cId="2440726389" sldId="288"/>
            <ac:picMk id="383" creationId="{461F1D23-8A4D-4E5F-A62B-92E57E85B327}"/>
          </ac:picMkLst>
        </pc:picChg>
        <pc:picChg chg="del">
          <ac:chgData name="Sanders Wang" userId="089d73b8-785c-4012-b931-81c632b6c9c7" providerId="ADAL" clId="{2E8F5F05-628F-4ED3-9C10-5C5A435B0F09}" dt="2021-03-17T12:39:08.579" v="2144" actId="478"/>
          <ac:picMkLst>
            <pc:docMk/>
            <pc:sldMk cId="2440726389" sldId="288"/>
            <ac:picMk id="385" creationId="{6E283050-69C3-492F-BE99-93858C4EF9A3}"/>
          </ac:picMkLst>
        </pc:picChg>
        <pc:picChg chg="del">
          <ac:chgData name="Sanders Wang" userId="089d73b8-785c-4012-b931-81c632b6c9c7" providerId="ADAL" clId="{2E8F5F05-628F-4ED3-9C10-5C5A435B0F09}" dt="2021-03-17T12:38:52.680" v="2143" actId="478"/>
          <ac:picMkLst>
            <pc:docMk/>
            <pc:sldMk cId="2440726389" sldId="288"/>
            <ac:picMk id="393" creationId="{03D470A4-2175-4132-8D06-D18519620FDC}"/>
          </ac:picMkLst>
        </pc:picChg>
        <pc:cxnChg chg="mod topLvl">
          <ac:chgData name="Sanders Wang" userId="089d73b8-785c-4012-b931-81c632b6c9c7" providerId="ADAL" clId="{2E8F5F05-628F-4ED3-9C10-5C5A435B0F09}" dt="2021-03-17T17:09:49.190" v="3684" actId="1076"/>
          <ac:cxnSpMkLst>
            <pc:docMk/>
            <pc:sldMk cId="2440726389" sldId="288"/>
            <ac:cxnSpMk id="155" creationId="{E0F47CC2-5292-4C4D-917D-69BC183601D0}"/>
          </ac:cxnSpMkLst>
        </pc:cxnChg>
        <pc:cxnChg chg="add del mod">
          <ac:chgData name="Sanders Wang" userId="089d73b8-785c-4012-b931-81c632b6c9c7" providerId="ADAL" clId="{2E8F5F05-628F-4ED3-9C10-5C5A435B0F09}" dt="2021-03-17T18:58:51.320" v="4409" actId="478"/>
          <ac:cxnSpMkLst>
            <pc:docMk/>
            <pc:sldMk cId="2440726389" sldId="288"/>
            <ac:cxnSpMk id="164" creationId="{B0EE39C8-3C0C-415D-93AB-A32443964D75}"/>
          </ac:cxnSpMkLst>
        </pc:cxnChg>
        <pc:cxnChg chg="add mod">
          <ac:chgData name="Sanders Wang" userId="089d73b8-785c-4012-b931-81c632b6c9c7" providerId="ADAL" clId="{2E8F5F05-628F-4ED3-9C10-5C5A435B0F09}" dt="2021-03-17T17:38:32.012" v="3921" actId="14100"/>
          <ac:cxnSpMkLst>
            <pc:docMk/>
            <pc:sldMk cId="2440726389" sldId="288"/>
            <ac:cxnSpMk id="171" creationId="{6FB8F390-3B95-4E06-8E50-E71CBE2AEFB0}"/>
          </ac:cxnSpMkLst>
        </pc:cxnChg>
        <pc:cxnChg chg="add mod">
          <ac:chgData name="Sanders Wang" userId="089d73b8-785c-4012-b931-81c632b6c9c7" providerId="ADAL" clId="{2E8F5F05-628F-4ED3-9C10-5C5A435B0F09}" dt="2021-03-17T17:36:22.319" v="3902" actId="1076"/>
          <ac:cxnSpMkLst>
            <pc:docMk/>
            <pc:sldMk cId="2440726389" sldId="288"/>
            <ac:cxnSpMk id="173" creationId="{24A65BA7-DEA1-4D77-B588-B33C0CC2A382}"/>
          </ac:cxnSpMkLst>
        </pc:cxnChg>
        <pc:cxnChg chg="add del mod">
          <ac:chgData name="Sanders Wang" userId="089d73b8-785c-4012-b931-81c632b6c9c7" providerId="ADAL" clId="{2E8F5F05-628F-4ED3-9C10-5C5A435B0F09}" dt="2021-03-17T18:49:51.641" v="4310"/>
          <ac:cxnSpMkLst>
            <pc:docMk/>
            <pc:sldMk cId="2440726389" sldId="288"/>
            <ac:cxnSpMk id="182" creationId="{A92951F8-B1E2-4E39-82A2-DA86D9352F83}"/>
          </ac:cxnSpMkLst>
        </pc:cxnChg>
        <pc:cxnChg chg="add del mod">
          <ac:chgData name="Sanders Wang" userId="089d73b8-785c-4012-b931-81c632b6c9c7" providerId="ADAL" clId="{2E8F5F05-628F-4ED3-9C10-5C5A435B0F09}" dt="2021-03-17T18:49:51.641" v="4310"/>
          <ac:cxnSpMkLst>
            <pc:docMk/>
            <pc:sldMk cId="2440726389" sldId="288"/>
            <ac:cxnSpMk id="184" creationId="{BBF899BD-C251-4037-80F1-1B5329F5A2F9}"/>
          </ac:cxnSpMkLst>
        </pc:cxnChg>
        <pc:cxnChg chg="add del mod">
          <ac:chgData name="Sanders Wang" userId="089d73b8-785c-4012-b931-81c632b6c9c7" providerId="ADAL" clId="{2E8F5F05-628F-4ED3-9C10-5C5A435B0F09}" dt="2021-03-17T18:49:51.641" v="4310"/>
          <ac:cxnSpMkLst>
            <pc:docMk/>
            <pc:sldMk cId="2440726389" sldId="288"/>
            <ac:cxnSpMk id="185" creationId="{219C18B9-B273-41C4-95F3-B2CAACD1C7A6}"/>
          </ac:cxnSpMkLst>
        </pc:cxnChg>
        <pc:cxnChg chg="del mod">
          <ac:chgData name="Sanders Wang" userId="089d73b8-785c-4012-b931-81c632b6c9c7" providerId="ADAL" clId="{2E8F5F05-628F-4ED3-9C10-5C5A435B0F09}" dt="2021-03-17T16:53:24.039" v="3516" actId="478"/>
          <ac:cxnSpMkLst>
            <pc:docMk/>
            <pc:sldMk cId="2440726389" sldId="288"/>
            <ac:cxnSpMk id="197" creationId="{DC35863F-723F-4D19-AD15-F26E41072716}"/>
          </ac:cxnSpMkLst>
        </pc:cxnChg>
        <pc:cxnChg chg="del mod">
          <ac:chgData name="Sanders Wang" userId="089d73b8-785c-4012-b931-81c632b6c9c7" providerId="ADAL" clId="{2E8F5F05-628F-4ED3-9C10-5C5A435B0F09}" dt="2021-03-17T12:39:23.824" v="2146" actId="478"/>
          <ac:cxnSpMkLst>
            <pc:docMk/>
            <pc:sldMk cId="2440726389" sldId="288"/>
            <ac:cxnSpMk id="201" creationId="{00DD6A5E-8248-40AD-87B6-7777372CD6DD}"/>
          </ac:cxnSpMkLst>
        </pc:cxnChg>
        <pc:cxnChg chg="del mod">
          <ac:chgData name="Sanders Wang" userId="089d73b8-785c-4012-b931-81c632b6c9c7" providerId="ADAL" clId="{2E8F5F05-628F-4ED3-9C10-5C5A435B0F09}" dt="2021-03-17T12:39:23.824" v="2146" actId="478"/>
          <ac:cxnSpMkLst>
            <pc:docMk/>
            <pc:sldMk cId="2440726389" sldId="288"/>
            <ac:cxnSpMk id="207" creationId="{F37B9E55-A123-4684-8F73-9F03EBA7B1CA}"/>
          </ac:cxnSpMkLst>
        </pc:cxnChg>
        <pc:cxnChg chg="del mod">
          <ac:chgData name="Sanders Wang" userId="089d73b8-785c-4012-b931-81c632b6c9c7" providerId="ADAL" clId="{2E8F5F05-628F-4ED3-9C10-5C5A435B0F09}" dt="2021-03-17T12:39:23.824" v="2146" actId="478"/>
          <ac:cxnSpMkLst>
            <pc:docMk/>
            <pc:sldMk cId="2440726389" sldId="288"/>
            <ac:cxnSpMk id="213" creationId="{DDE868EB-A414-4A91-8713-EDEDDC9ECB07}"/>
          </ac:cxnSpMkLst>
        </pc:cxnChg>
        <pc:cxnChg chg="mod">
          <ac:chgData name="Sanders Wang" userId="089d73b8-785c-4012-b931-81c632b6c9c7" providerId="ADAL" clId="{2E8F5F05-628F-4ED3-9C10-5C5A435B0F09}" dt="2021-03-17T18:49:48.260" v="4301" actId="1038"/>
          <ac:cxnSpMkLst>
            <pc:docMk/>
            <pc:sldMk cId="2440726389" sldId="288"/>
            <ac:cxnSpMk id="222" creationId="{816747F1-1C2E-471E-835E-760C9EC3ED0C}"/>
          </ac:cxnSpMkLst>
        </pc:cxnChg>
        <pc:cxnChg chg="mod">
          <ac:chgData name="Sanders Wang" userId="089d73b8-785c-4012-b931-81c632b6c9c7" providerId="ADAL" clId="{2E8F5F05-628F-4ED3-9C10-5C5A435B0F09}" dt="2021-03-17T18:49:48.260" v="4301" actId="1038"/>
          <ac:cxnSpMkLst>
            <pc:docMk/>
            <pc:sldMk cId="2440726389" sldId="288"/>
            <ac:cxnSpMk id="232" creationId="{364844C1-5CDD-4E8E-B903-BECDE3623626}"/>
          </ac:cxnSpMkLst>
        </pc:cxnChg>
        <pc:cxnChg chg="add del mod">
          <ac:chgData name="Sanders Wang" userId="089d73b8-785c-4012-b931-81c632b6c9c7" providerId="ADAL" clId="{2E8F5F05-628F-4ED3-9C10-5C5A435B0F09}" dt="2021-03-17T17:20:41.702" v="3810" actId="478"/>
          <ac:cxnSpMkLst>
            <pc:docMk/>
            <pc:sldMk cId="2440726389" sldId="288"/>
            <ac:cxnSpMk id="241" creationId="{2EB59CDA-FEEC-4863-952F-58C2DD2077C9}"/>
          </ac:cxnSpMkLst>
        </pc:cxnChg>
        <pc:cxnChg chg="add del mod">
          <ac:chgData name="Sanders Wang" userId="089d73b8-785c-4012-b931-81c632b6c9c7" providerId="ADAL" clId="{2E8F5F05-628F-4ED3-9C10-5C5A435B0F09}" dt="2021-03-17T17:20:41.702" v="3810" actId="478"/>
          <ac:cxnSpMkLst>
            <pc:docMk/>
            <pc:sldMk cId="2440726389" sldId="288"/>
            <ac:cxnSpMk id="249" creationId="{581D50BB-3CCF-4854-A2F8-E047E4B1AB7B}"/>
          </ac:cxnSpMkLst>
        </pc:cxnChg>
        <pc:cxnChg chg="add del mod">
          <ac:chgData name="Sanders Wang" userId="089d73b8-785c-4012-b931-81c632b6c9c7" providerId="ADAL" clId="{2E8F5F05-628F-4ED3-9C10-5C5A435B0F09}" dt="2021-03-17T17:20:41.702" v="3810" actId="478"/>
          <ac:cxnSpMkLst>
            <pc:docMk/>
            <pc:sldMk cId="2440726389" sldId="288"/>
            <ac:cxnSpMk id="255" creationId="{D79CA453-7068-40E6-9B69-2215BD443757}"/>
          </ac:cxnSpMkLst>
        </pc:cxnChg>
        <pc:cxnChg chg="del mod">
          <ac:chgData name="Sanders Wang" userId="089d73b8-785c-4012-b931-81c632b6c9c7" providerId="ADAL" clId="{2E8F5F05-628F-4ED3-9C10-5C5A435B0F09}" dt="2021-03-17T12:39:23.824" v="2146" actId="478"/>
          <ac:cxnSpMkLst>
            <pc:docMk/>
            <pc:sldMk cId="2440726389" sldId="288"/>
            <ac:cxnSpMk id="267" creationId="{03313087-4892-41ED-97F7-0AE0CF80A672}"/>
          </ac:cxnSpMkLst>
        </pc:cxnChg>
        <pc:cxnChg chg="del mod">
          <ac:chgData name="Sanders Wang" userId="089d73b8-785c-4012-b931-81c632b6c9c7" providerId="ADAL" clId="{2E8F5F05-628F-4ED3-9C10-5C5A435B0F09}" dt="2021-03-17T12:39:23.824" v="2146" actId="478"/>
          <ac:cxnSpMkLst>
            <pc:docMk/>
            <pc:sldMk cId="2440726389" sldId="288"/>
            <ac:cxnSpMk id="268" creationId="{37600267-B9A2-499C-9778-9B36AD696068}"/>
          </ac:cxnSpMkLst>
        </pc:cxnChg>
        <pc:cxnChg chg="add del mod">
          <ac:chgData name="Sanders Wang" userId="089d73b8-785c-4012-b931-81c632b6c9c7" providerId="ADAL" clId="{2E8F5F05-628F-4ED3-9C10-5C5A435B0F09}" dt="2021-03-17T17:20:41.702" v="3810" actId="478"/>
          <ac:cxnSpMkLst>
            <pc:docMk/>
            <pc:sldMk cId="2440726389" sldId="288"/>
            <ac:cxnSpMk id="287" creationId="{0F21ABD7-D175-4493-88A9-F668090E917C}"/>
          </ac:cxnSpMkLst>
        </pc:cxnChg>
        <pc:cxnChg chg="del mod">
          <ac:chgData name="Sanders Wang" userId="089d73b8-785c-4012-b931-81c632b6c9c7" providerId="ADAL" clId="{2E8F5F05-628F-4ED3-9C10-5C5A435B0F09}" dt="2021-03-17T12:39:23.824" v="2146" actId="478"/>
          <ac:cxnSpMkLst>
            <pc:docMk/>
            <pc:sldMk cId="2440726389" sldId="288"/>
            <ac:cxnSpMk id="301" creationId="{5DCDE0D4-F5EC-47A6-98D1-149F3F1DCB64}"/>
          </ac:cxnSpMkLst>
        </pc:cxnChg>
        <pc:cxnChg chg="add del mod">
          <ac:chgData name="Sanders Wang" userId="089d73b8-785c-4012-b931-81c632b6c9c7" providerId="ADAL" clId="{2E8F5F05-628F-4ED3-9C10-5C5A435B0F09}" dt="2021-03-17T17:20:41.702" v="3810" actId="478"/>
          <ac:cxnSpMkLst>
            <pc:docMk/>
            <pc:sldMk cId="2440726389" sldId="288"/>
            <ac:cxnSpMk id="308" creationId="{136E663D-A051-4D47-B147-D692E18B0F3B}"/>
          </ac:cxnSpMkLst>
        </pc:cxnChg>
        <pc:cxnChg chg="del mod">
          <ac:chgData name="Sanders Wang" userId="089d73b8-785c-4012-b931-81c632b6c9c7" providerId="ADAL" clId="{2E8F5F05-628F-4ED3-9C10-5C5A435B0F09}" dt="2021-03-17T12:39:23.824" v="2146" actId="478"/>
          <ac:cxnSpMkLst>
            <pc:docMk/>
            <pc:sldMk cId="2440726389" sldId="288"/>
            <ac:cxnSpMk id="322" creationId="{4AB56844-A5B6-4431-BA9C-1B9BBCFB3658}"/>
          </ac:cxnSpMkLst>
        </pc:cxnChg>
        <pc:cxnChg chg="del mod">
          <ac:chgData name="Sanders Wang" userId="089d73b8-785c-4012-b931-81c632b6c9c7" providerId="ADAL" clId="{2E8F5F05-628F-4ED3-9C10-5C5A435B0F09}" dt="2021-03-17T12:39:23.824" v="2146" actId="478"/>
          <ac:cxnSpMkLst>
            <pc:docMk/>
            <pc:sldMk cId="2440726389" sldId="288"/>
            <ac:cxnSpMk id="370" creationId="{6126FE16-72A2-4A26-9939-30FA132B074A}"/>
          </ac:cxnSpMkLst>
        </pc:cxnChg>
        <pc:cxnChg chg="del mod">
          <ac:chgData name="Sanders Wang" userId="089d73b8-785c-4012-b931-81c632b6c9c7" providerId="ADAL" clId="{2E8F5F05-628F-4ED3-9C10-5C5A435B0F09}" dt="2021-03-17T17:14:09.113" v="3760" actId="478"/>
          <ac:cxnSpMkLst>
            <pc:docMk/>
            <pc:sldMk cId="2440726389" sldId="288"/>
            <ac:cxnSpMk id="372" creationId="{D6F8F77E-33BB-440D-915A-05E747846820}"/>
          </ac:cxnSpMkLst>
        </pc:cxnChg>
        <pc:cxnChg chg="del mod">
          <ac:chgData name="Sanders Wang" userId="089d73b8-785c-4012-b931-81c632b6c9c7" providerId="ADAL" clId="{2E8F5F05-628F-4ED3-9C10-5C5A435B0F09}" dt="2021-03-17T12:39:23.824" v="2146" actId="478"/>
          <ac:cxnSpMkLst>
            <pc:docMk/>
            <pc:sldMk cId="2440726389" sldId="288"/>
            <ac:cxnSpMk id="459" creationId="{DCFE52BE-4757-4F40-AD2F-6995416F5B95}"/>
          </ac:cxnSpMkLst>
        </pc:cxnChg>
        <pc:cxnChg chg="del mod">
          <ac:chgData name="Sanders Wang" userId="089d73b8-785c-4012-b931-81c632b6c9c7" providerId="ADAL" clId="{2E8F5F05-628F-4ED3-9C10-5C5A435B0F09}" dt="2021-03-17T12:39:23.824" v="2146" actId="478"/>
          <ac:cxnSpMkLst>
            <pc:docMk/>
            <pc:sldMk cId="2440726389" sldId="288"/>
            <ac:cxnSpMk id="460" creationId="{AF19768E-6651-4BB7-AD32-B87064FB8812}"/>
          </ac:cxnSpMkLst>
        </pc:cxnChg>
        <pc:cxnChg chg="del mod">
          <ac:chgData name="Sanders Wang" userId="089d73b8-785c-4012-b931-81c632b6c9c7" providerId="ADAL" clId="{2E8F5F05-628F-4ED3-9C10-5C5A435B0F09}" dt="2021-03-17T12:39:23.824" v="2146" actId="478"/>
          <ac:cxnSpMkLst>
            <pc:docMk/>
            <pc:sldMk cId="2440726389" sldId="288"/>
            <ac:cxnSpMk id="465" creationId="{1FFCA537-67B6-4EA1-A320-7A5DA5267464}"/>
          </ac:cxnSpMkLst>
        </pc:cxnChg>
        <pc:cxnChg chg="mod">
          <ac:chgData name="Sanders Wang" userId="089d73b8-785c-4012-b931-81c632b6c9c7" providerId="ADAL" clId="{2E8F5F05-628F-4ED3-9C10-5C5A435B0F09}" dt="2021-03-17T18:50:35.796" v="4361" actId="1035"/>
          <ac:cxnSpMkLst>
            <pc:docMk/>
            <pc:sldMk cId="2440726389" sldId="288"/>
            <ac:cxnSpMk id="473" creationId="{EC96661D-37C2-4CAE-B16E-81FF5F5A0A1C}"/>
          </ac:cxnSpMkLst>
        </pc:cxnChg>
        <pc:cxnChg chg="mod">
          <ac:chgData name="Sanders Wang" userId="089d73b8-785c-4012-b931-81c632b6c9c7" providerId="ADAL" clId="{2E8F5F05-628F-4ED3-9C10-5C5A435B0F09}" dt="2021-03-17T18:49:48.260" v="4301" actId="1038"/>
          <ac:cxnSpMkLst>
            <pc:docMk/>
            <pc:sldMk cId="2440726389" sldId="288"/>
            <ac:cxnSpMk id="483" creationId="{77F9C09F-A46D-4849-86D8-D5CCA2A436EB}"/>
          </ac:cxnSpMkLst>
        </pc:cxnChg>
        <pc:cxnChg chg="add del mod">
          <ac:chgData name="Sanders Wang" userId="089d73b8-785c-4012-b931-81c632b6c9c7" providerId="ADAL" clId="{2E8F5F05-628F-4ED3-9C10-5C5A435B0F09}" dt="2021-03-17T17:20:41.702" v="3810" actId="478"/>
          <ac:cxnSpMkLst>
            <pc:docMk/>
            <pc:sldMk cId="2440726389" sldId="288"/>
            <ac:cxnSpMk id="490" creationId="{B10B8CF8-01BC-4F89-8397-6CEDBC539515}"/>
          </ac:cxnSpMkLst>
        </pc:cxnChg>
      </pc:sldChg>
      <pc:sldChg chg="addSp delSp modSp add mod">
        <pc:chgData name="Sanders Wang" userId="089d73b8-785c-4012-b931-81c632b6c9c7" providerId="ADAL" clId="{2E8F5F05-628F-4ED3-9C10-5C5A435B0F09}" dt="2021-03-17T22:23:50.681" v="5359" actId="20577"/>
        <pc:sldMkLst>
          <pc:docMk/>
          <pc:sldMk cId="2419090434" sldId="289"/>
        </pc:sldMkLst>
        <pc:spChg chg="mod">
          <ac:chgData name="Sanders Wang" userId="089d73b8-785c-4012-b931-81c632b6c9c7" providerId="ADAL" clId="{2E8F5F05-628F-4ED3-9C10-5C5A435B0F09}" dt="2021-03-17T22:23:50.681" v="5359" actId="20577"/>
          <ac:spMkLst>
            <pc:docMk/>
            <pc:sldMk cId="2419090434" sldId="289"/>
            <ac:spMk id="4" creationId="{2927BD35-1702-441F-951F-8F3950D641BC}"/>
          </ac:spMkLst>
        </pc:spChg>
        <pc:spChg chg="mod">
          <ac:chgData name="Sanders Wang" userId="089d73b8-785c-4012-b931-81c632b6c9c7" providerId="ADAL" clId="{2E8F5F05-628F-4ED3-9C10-5C5A435B0F09}" dt="2021-03-17T16:03:59.161" v="3214" actId="1076"/>
          <ac:spMkLst>
            <pc:docMk/>
            <pc:sldMk cId="2419090434" sldId="289"/>
            <ac:spMk id="14" creationId="{B89A3D59-610D-4D31-8A7D-6C4C8DB49219}"/>
          </ac:spMkLst>
        </pc:spChg>
        <pc:spChg chg="mod">
          <ac:chgData name="Sanders Wang" userId="089d73b8-785c-4012-b931-81c632b6c9c7" providerId="ADAL" clId="{2E8F5F05-628F-4ED3-9C10-5C5A435B0F09}" dt="2021-03-17T21:11:23.441" v="4774" actId="1076"/>
          <ac:spMkLst>
            <pc:docMk/>
            <pc:sldMk cId="2419090434" sldId="289"/>
            <ac:spMk id="18" creationId="{FE9AD0F0-39EF-424A-ACAB-F3A34B6EC847}"/>
          </ac:spMkLst>
        </pc:spChg>
        <pc:spChg chg="del">
          <ac:chgData name="Sanders Wang" userId="089d73b8-785c-4012-b931-81c632b6c9c7" providerId="ADAL" clId="{2E8F5F05-628F-4ED3-9C10-5C5A435B0F09}" dt="2021-03-17T21:11:14.473" v="4772" actId="478"/>
          <ac:spMkLst>
            <pc:docMk/>
            <pc:sldMk cId="2419090434" sldId="289"/>
            <ac:spMk id="25" creationId="{E263884A-99DF-473B-B5F6-8CF40D341044}"/>
          </ac:spMkLst>
        </pc:spChg>
        <pc:spChg chg="add mod">
          <ac:chgData name="Sanders Wang" userId="089d73b8-785c-4012-b931-81c632b6c9c7" providerId="ADAL" clId="{2E8F5F05-628F-4ED3-9C10-5C5A435B0F09}" dt="2021-03-17T16:04:43.383" v="3218" actId="1076"/>
          <ac:spMkLst>
            <pc:docMk/>
            <pc:sldMk cId="2419090434" sldId="289"/>
            <ac:spMk id="89" creationId="{4FCA9B06-11F2-4F79-984A-7370A091137E}"/>
          </ac:spMkLst>
        </pc:spChg>
        <pc:spChg chg="mod">
          <ac:chgData name="Sanders Wang" userId="089d73b8-785c-4012-b931-81c632b6c9c7" providerId="ADAL" clId="{2E8F5F05-628F-4ED3-9C10-5C5A435B0F09}" dt="2021-03-17T18:33:40.760" v="4258"/>
          <ac:spMkLst>
            <pc:docMk/>
            <pc:sldMk cId="2419090434" sldId="289"/>
            <ac:spMk id="119" creationId="{9C61784A-5E7D-40AE-84DB-86A20E82C7A5}"/>
          </ac:spMkLst>
        </pc:spChg>
        <pc:spChg chg="add mod">
          <ac:chgData name="Sanders Wang" userId="089d73b8-785c-4012-b931-81c632b6c9c7" providerId="ADAL" clId="{2E8F5F05-628F-4ED3-9C10-5C5A435B0F09}" dt="2021-03-17T21:53:07.718" v="5079"/>
          <ac:spMkLst>
            <pc:docMk/>
            <pc:sldMk cId="2419090434" sldId="289"/>
            <ac:spMk id="138" creationId="{AAA66690-5581-4593-A77B-E39ECAA774B6}"/>
          </ac:spMkLst>
        </pc:spChg>
        <pc:picChg chg="mod">
          <ac:chgData name="Sanders Wang" userId="089d73b8-785c-4012-b931-81c632b6c9c7" providerId="ADAL" clId="{2E8F5F05-628F-4ED3-9C10-5C5A435B0F09}" dt="2021-03-17T16:19:10.221" v="3336" actId="1076"/>
          <ac:picMkLst>
            <pc:docMk/>
            <pc:sldMk cId="2419090434" sldId="289"/>
            <ac:picMk id="10" creationId="{AF67E928-FCC3-4CF1-A388-25C4113D9DEF}"/>
          </ac:picMkLst>
        </pc:picChg>
        <pc:picChg chg="mod">
          <ac:chgData name="Sanders Wang" userId="089d73b8-785c-4012-b931-81c632b6c9c7" providerId="ADAL" clId="{2E8F5F05-628F-4ED3-9C10-5C5A435B0F09}" dt="2021-03-17T21:11:23.441" v="4774" actId="1076"/>
          <ac:picMkLst>
            <pc:docMk/>
            <pc:sldMk cId="2419090434" sldId="289"/>
            <ac:picMk id="16" creationId="{C34CF24B-1588-47F9-AA6F-40EDCBA0E3F6}"/>
          </ac:picMkLst>
        </pc:picChg>
        <pc:picChg chg="del">
          <ac:chgData name="Sanders Wang" userId="089d73b8-785c-4012-b931-81c632b6c9c7" providerId="ADAL" clId="{2E8F5F05-628F-4ED3-9C10-5C5A435B0F09}" dt="2021-03-17T21:11:10.875" v="4771" actId="478"/>
          <ac:picMkLst>
            <pc:docMk/>
            <pc:sldMk cId="2419090434" sldId="289"/>
            <ac:picMk id="23" creationId="{4795F5A0-F77E-4C92-AABB-A5A1493C15EB}"/>
          </ac:picMkLst>
        </pc:picChg>
        <pc:picChg chg="mod">
          <ac:chgData name="Sanders Wang" userId="089d73b8-785c-4012-b931-81c632b6c9c7" providerId="ADAL" clId="{2E8F5F05-628F-4ED3-9C10-5C5A435B0F09}" dt="2021-03-17T16:19:10.221" v="3336" actId="1076"/>
          <ac:picMkLst>
            <pc:docMk/>
            <pc:sldMk cId="2419090434" sldId="289"/>
            <ac:picMk id="46" creationId="{BCC9F345-B2B7-4868-8145-4D32A9E223C0}"/>
          </ac:picMkLst>
        </pc:picChg>
        <pc:picChg chg="mod">
          <ac:chgData name="Sanders Wang" userId="089d73b8-785c-4012-b931-81c632b6c9c7" providerId="ADAL" clId="{2E8F5F05-628F-4ED3-9C10-5C5A435B0F09}" dt="2021-03-17T16:19:10.221" v="3336" actId="1076"/>
          <ac:picMkLst>
            <pc:docMk/>
            <pc:sldMk cId="2419090434" sldId="289"/>
            <ac:picMk id="47" creationId="{E342C7AA-19C2-4C53-AA5D-125961AEF679}"/>
          </ac:picMkLst>
        </pc:picChg>
        <pc:picChg chg="del">
          <ac:chgData name="Sanders Wang" userId="089d73b8-785c-4012-b931-81c632b6c9c7" providerId="ADAL" clId="{2E8F5F05-628F-4ED3-9C10-5C5A435B0F09}" dt="2021-03-17T21:10:59.766" v="4767" actId="478"/>
          <ac:picMkLst>
            <pc:docMk/>
            <pc:sldMk cId="2419090434" sldId="289"/>
            <ac:picMk id="48" creationId="{1BAB0DAA-2889-4EA9-AF6E-7362BCB8DE0E}"/>
          </ac:picMkLst>
        </pc:picChg>
        <pc:cxnChg chg="mod">
          <ac:chgData name="Sanders Wang" userId="089d73b8-785c-4012-b931-81c632b6c9c7" providerId="ADAL" clId="{2E8F5F05-628F-4ED3-9C10-5C5A435B0F09}" dt="2021-03-17T16:03:59.161" v="3214" actId="1076"/>
          <ac:cxnSpMkLst>
            <pc:docMk/>
            <pc:sldMk cId="2419090434" sldId="289"/>
            <ac:cxnSpMk id="39" creationId="{FF3D04AB-0E0B-42A2-941F-8AF9AA918A9D}"/>
          </ac:cxnSpMkLst>
        </pc:cxnChg>
        <pc:cxnChg chg="mod">
          <ac:chgData name="Sanders Wang" userId="089d73b8-785c-4012-b931-81c632b6c9c7" providerId="ADAL" clId="{2E8F5F05-628F-4ED3-9C10-5C5A435B0F09}" dt="2021-03-17T21:11:23.441" v="4774" actId="1076"/>
          <ac:cxnSpMkLst>
            <pc:docMk/>
            <pc:sldMk cId="2419090434" sldId="289"/>
            <ac:cxnSpMk id="40" creationId="{51490963-2679-43D0-A772-5E99358F205F}"/>
          </ac:cxnSpMkLst>
        </pc:cxnChg>
        <pc:cxnChg chg="del mod">
          <ac:chgData name="Sanders Wang" userId="089d73b8-785c-4012-b931-81c632b6c9c7" providerId="ADAL" clId="{2E8F5F05-628F-4ED3-9C10-5C5A435B0F09}" dt="2021-03-17T21:11:17.129" v="4773" actId="478"/>
          <ac:cxnSpMkLst>
            <pc:docMk/>
            <pc:sldMk cId="2419090434" sldId="289"/>
            <ac:cxnSpMk id="43" creationId="{202B3CB9-4835-4500-A67B-89D6FE8CBF40}"/>
          </ac:cxnSpMkLst>
        </pc:cxnChg>
        <pc:cxnChg chg="mod">
          <ac:chgData name="Sanders Wang" userId="089d73b8-785c-4012-b931-81c632b6c9c7" providerId="ADAL" clId="{2E8F5F05-628F-4ED3-9C10-5C5A435B0F09}" dt="2021-03-17T16:19:10.221" v="3336" actId="1076"/>
          <ac:cxnSpMkLst>
            <pc:docMk/>
            <pc:sldMk cId="2419090434" sldId="289"/>
            <ac:cxnSpMk id="49" creationId="{4B2C6527-ED12-445D-9E85-3373A3D7C52F}"/>
          </ac:cxnSpMkLst>
        </pc:cxnChg>
        <pc:cxnChg chg="mod">
          <ac:chgData name="Sanders Wang" userId="089d73b8-785c-4012-b931-81c632b6c9c7" providerId="ADAL" clId="{2E8F5F05-628F-4ED3-9C10-5C5A435B0F09}" dt="2021-03-17T16:19:10.221" v="3336" actId="1076"/>
          <ac:cxnSpMkLst>
            <pc:docMk/>
            <pc:sldMk cId="2419090434" sldId="289"/>
            <ac:cxnSpMk id="56" creationId="{5CD9D147-668A-4E1E-8E13-6E9EC0F35CCD}"/>
          </ac:cxnSpMkLst>
        </pc:cxnChg>
        <pc:cxnChg chg="mod">
          <ac:chgData name="Sanders Wang" userId="089d73b8-785c-4012-b931-81c632b6c9c7" providerId="ADAL" clId="{2E8F5F05-628F-4ED3-9C10-5C5A435B0F09}" dt="2021-03-17T21:11:23.441" v="4774" actId="1076"/>
          <ac:cxnSpMkLst>
            <pc:docMk/>
            <pc:sldMk cId="2419090434" sldId="289"/>
            <ac:cxnSpMk id="59" creationId="{4217A535-FA73-48B6-91D9-313A434FADCB}"/>
          </ac:cxnSpMkLst>
        </pc:cxnChg>
        <pc:cxnChg chg="mod">
          <ac:chgData name="Sanders Wang" userId="089d73b8-785c-4012-b931-81c632b6c9c7" providerId="ADAL" clId="{2E8F5F05-628F-4ED3-9C10-5C5A435B0F09}" dt="2021-03-17T16:19:10.221" v="3336" actId="1076"/>
          <ac:cxnSpMkLst>
            <pc:docMk/>
            <pc:sldMk cId="2419090434" sldId="289"/>
            <ac:cxnSpMk id="62" creationId="{D97E9C34-3CF6-4476-A8B6-CECED9673F9A}"/>
          </ac:cxnSpMkLst>
        </pc:cxnChg>
        <pc:cxnChg chg="del mod">
          <ac:chgData name="Sanders Wang" userId="089d73b8-785c-4012-b931-81c632b6c9c7" providerId="ADAL" clId="{2E8F5F05-628F-4ED3-9C10-5C5A435B0F09}" dt="2021-03-17T21:11:08.715" v="4770" actId="478"/>
          <ac:cxnSpMkLst>
            <pc:docMk/>
            <pc:sldMk cId="2419090434" sldId="289"/>
            <ac:cxnSpMk id="65" creationId="{1406D345-ECFA-4635-A549-048B83ADBB64}"/>
          </ac:cxnSpMkLst>
        </pc:cxnChg>
        <pc:cxnChg chg="mod">
          <ac:chgData name="Sanders Wang" userId="089d73b8-785c-4012-b931-81c632b6c9c7" providerId="ADAL" clId="{2E8F5F05-628F-4ED3-9C10-5C5A435B0F09}" dt="2021-03-17T16:19:10.221" v="3336" actId="1076"/>
          <ac:cxnSpMkLst>
            <pc:docMk/>
            <pc:sldMk cId="2419090434" sldId="289"/>
            <ac:cxnSpMk id="68" creationId="{C34FA99F-CCAD-45AA-AF4E-A618051581C4}"/>
          </ac:cxnSpMkLst>
        </pc:cxnChg>
        <pc:cxnChg chg="del mod">
          <ac:chgData name="Sanders Wang" userId="089d73b8-785c-4012-b931-81c632b6c9c7" providerId="ADAL" clId="{2E8F5F05-628F-4ED3-9C10-5C5A435B0F09}" dt="2021-03-17T21:11:02.230" v="4768" actId="478"/>
          <ac:cxnSpMkLst>
            <pc:docMk/>
            <pc:sldMk cId="2419090434" sldId="289"/>
            <ac:cxnSpMk id="71" creationId="{C1C863DC-811B-4332-B799-FA0CCDD17402}"/>
          </ac:cxnSpMkLst>
        </pc:cxnChg>
        <pc:cxnChg chg="mod">
          <ac:chgData name="Sanders Wang" userId="089d73b8-785c-4012-b931-81c632b6c9c7" providerId="ADAL" clId="{2E8F5F05-628F-4ED3-9C10-5C5A435B0F09}" dt="2021-03-17T16:04:37.128" v="3217" actId="1076"/>
          <ac:cxnSpMkLst>
            <pc:docMk/>
            <pc:sldMk cId="2419090434" sldId="289"/>
            <ac:cxnSpMk id="171" creationId="{90A36CD2-515E-4095-BD4B-EF20E6D5B98E}"/>
          </ac:cxnSpMkLst>
        </pc:cxnChg>
        <pc:cxnChg chg="del mod">
          <ac:chgData name="Sanders Wang" userId="089d73b8-785c-4012-b931-81c632b6c9c7" providerId="ADAL" clId="{2E8F5F05-628F-4ED3-9C10-5C5A435B0F09}" dt="2021-03-17T21:11:05.061" v="4769" actId="478"/>
          <ac:cxnSpMkLst>
            <pc:docMk/>
            <pc:sldMk cId="2419090434" sldId="289"/>
            <ac:cxnSpMk id="182" creationId="{48861D19-9127-4493-96A4-273C9A4F9AF0}"/>
          </ac:cxnSpMkLst>
        </pc:cxnChg>
        <pc:cxnChg chg="mod">
          <ac:chgData name="Sanders Wang" userId="089d73b8-785c-4012-b931-81c632b6c9c7" providerId="ADAL" clId="{2E8F5F05-628F-4ED3-9C10-5C5A435B0F09}" dt="2021-03-17T21:11:23.441" v="4774" actId="1076"/>
          <ac:cxnSpMkLst>
            <pc:docMk/>
            <pc:sldMk cId="2419090434" sldId="289"/>
            <ac:cxnSpMk id="196" creationId="{99CD2BFB-ED96-4353-963C-F8AFAA34D181}"/>
          </ac:cxnSpMkLst>
        </pc:cxnChg>
        <pc:cxnChg chg="mod">
          <ac:chgData name="Sanders Wang" userId="089d73b8-785c-4012-b931-81c632b6c9c7" providerId="ADAL" clId="{2E8F5F05-628F-4ED3-9C10-5C5A435B0F09}" dt="2021-03-17T16:19:10.221" v="3336" actId="1076"/>
          <ac:cxnSpMkLst>
            <pc:docMk/>
            <pc:sldMk cId="2419090434" sldId="289"/>
            <ac:cxnSpMk id="204" creationId="{AC9C14F9-F768-4BCA-A975-CEB51E5B5CC7}"/>
          </ac:cxnSpMkLst>
        </pc:cxnChg>
      </pc:sldChg>
      <pc:sldChg chg="add del">
        <pc:chgData name="Sanders Wang" userId="089d73b8-785c-4012-b931-81c632b6c9c7" providerId="ADAL" clId="{2E8F5F05-628F-4ED3-9C10-5C5A435B0F09}" dt="2021-03-17T15:38:31.246" v="2982" actId="2696"/>
        <pc:sldMkLst>
          <pc:docMk/>
          <pc:sldMk cId="2453369947" sldId="289"/>
        </pc:sldMkLst>
      </pc:sldChg>
      <pc:sldChg chg="delSp modSp add del mod">
        <pc:chgData name="Sanders Wang" userId="089d73b8-785c-4012-b931-81c632b6c9c7" providerId="ADAL" clId="{2E8F5F05-628F-4ED3-9C10-5C5A435B0F09}" dt="2021-03-17T12:51:36.216" v="2184" actId="47"/>
        <pc:sldMkLst>
          <pc:docMk/>
          <pc:sldMk cId="2990150133" sldId="289"/>
        </pc:sldMkLst>
        <pc:picChg chg="del mod">
          <ac:chgData name="Sanders Wang" userId="089d73b8-785c-4012-b931-81c632b6c9c7" providerId="ADAL" clId="{2E8F5F05-628F-4ED3-9C10-5C5A435B0F09}" dt="2021-03-17T12:51:28.495" v="2181" actId="21"/>
          <ac:picMkLst>
            <pc:docMk/>
            <pc:sldMk cId="2990150133" sldId="289"/>
            <ac:picMk id="3" creationId="{0BF66101-E268-4F89-93EE-95C0DE884967}"/>
          </ac:picMkLst>
        </pc:picChg>
      </pc:sldChg>
      <pc:sldChg chg="addSp delSp modSp new del mod">
        <pc:chgData name="Sanders Wang" userId="089d73b8-785c-4012-b931-81c632b6c9c7" providerId="ADAL" clId="{2E8F5F05-628F-4ED3-9C10-5C5A435B0F09}" dt="2021-03-17T15:38:12.744" v="2980" actId="2696"/>
        <pc:sldMkLst>
          <pc:docMk/>
          <pc:sldMk cId="3376881770" sldId="289"/>
        </pc:sldMkLst>
        <pc:spChg chg="add mod">
          <ac:chgData name="Sanders Wang" userId="089d73b8-785c-4012-b931-81c632b6c9c7" providerId="ADAL" clId="{2E8F5F05-628F-4ED3-9C10-5C5A435B0F09}" dt="2021-03-17T15:08:33.732" v="2773" actId="20577"/>
          <ac:spMkLst>
            <pc:docMk/>
            <pc:sldMk cId="3376881770" sldId="289"/>
            <ac:spMk id="4" creationId="{2927BD35-1702-441F-951F-8F3950D641BC}"/>
          </ac:spMkLst>
        </pc:spChg>
        <pc:spChg chg="add mod">
          <ac:chgData name="Sanders Wang" userId="089d73b8-785c-4012-b931-81c632b6c9c7" providerId="ADAL" clId="{2E8F5F05-628F-4ED3-9C10-5C5A435B0F09}" dt="2021-03-17T15:32:17.387" v="2958" actId="1037"/>
          <ac:spMkLst>
            <pc:docMk/>
            <pc:sldMk cId="3376881770" sldId="289"/>
            <ac:spMk id="11" creationId="{0F4062CC-853F-4F96-BAD7-7170DF03EAA5}"/>
          </ac:spMkLst>
        </pc:spChg>
        <pc:spChg chg="add mod">
          <ac:chgData name="Sanders Wang" userId="089d73b8-785c-4012-b931-81c632b6c9c7" providerId="ADAL" clId="{2E8F5F05-628F-4ED3-9C10-5C5A435B0F09}" dt="2021-03-17T14:53:30.990" v="2636" actId="1076"/>
          <ac:spMkLst>
            <pc:docMk/>
            <pc:sldMk cId="3376881770" sldId="289"/>
            <ac:spMk id="12" creationId="{8F2A82A8-A8E9-44B0-9C83-73D22F282E4B}"/>
          </ac:spMkLst>
        </pc:spChg>
        <pc:spChg chg="add mod">
          <ac:chgData name="Sanders Wang" userId="089d73b8-785c-4012-b931-81c632b6c9c7" providerId="ADAL" clId="{2E8F5F05-628F-4ED3-9C10-5C5A435B0F09}" dt="2021-03-17T15:31:53.717" v="2943" actId="1037"/>
          <ac:spMkLst>
            <pc:docMk/>
            <pc:sldMk cId="3376881770" sldId="289"/>
            <ac:spMk id="13" creationId="{17A0F2DF-23F4-4A19-A2C0-EF02DA8D1F1B}"/>
          </ac:spMkLst>
        </pc:spChg>
        <pc:spChg chg="add mod">
          <ac:chgData name="Sanders Wang" userId="089d73b8-785c-4012-b931-81c632b6c9c7" providerId="ADAL" clId="{2E8F5F05-628F-4ED3-9C10-5C5A435B0F09}" dt="2021-03-17T15:31:53.717" v="2943" actId="1037"/>
          <ac:spMkLst>
            <pc:docMk/>
            <pc:sldMk cId="3376881770" sldId="289"/>
            <ac:spMk id="14" creationId="{B89A3D59-610D-4D31-8A7D-6C4C8DB49219}"/>
          </ac:spMkLst>
        </pc:spChg>
        <pc:spChg chg="add del mod">
          <ac:chgData name="Sanders Wang" userId="089d73b8-785c-4012-b931-81c632b6c9c7" providerId="ADAL" clId="{2E8F5F05-628F-4ED3-9C10-5C5A435B0F09}" dt="2021-03-17T14:26:32.179" v="2332" actId="478"/>
          <ac:spMkLst>
            <pc:docMk/>
            <pc:sldMk cId="3376881770" sldId="289"/>
            <ac:spMk id="17" creationId="{D46DDE74-88A9-4545-91A7-533E6910A7F3}"/>
          </ac:spMkLst>
        </pc:spChg>
        <pc:spChg chg="add mod">
          <ac:chgData name="Sanders Wang" userId="089d73b8-785c-4012-b931-81c632b6c9c7" providerId="ADAL" clId="{2E8F5F05-628F-4ED3-9C10-5C5A435B0F09}" dt="2021-03-17T15:31:53.717" v="2943" actId="1037"/>
          <ac:spMkLst>
            <pc:docMk/>
            <pc:sldMk cId="3376881770" sldId="289"/>
            <ac:spMk id="18" creationId="{FE9AD0F0-39EF-424A-ACAB-F3A34B6EC847}"/>
          </ac:spMkLst>
        </pc:spChg>
        <pc:spChg chg="add mod">
          <ac:chgData name="Sanders Wang" userId="089d73b8-785c-4012-b931-81c632b6c9c7" providerId="ADAL" clId="{2E8F5F05-628F-4ED3-9C10-5C5A435B0F09}" dt="2021-03-17T15:32:17.387" v="2958" actId="1037"/>
          <ac:spMkLst>
            <pc:docMk/>
            <pc:sldMk cId="3376881770" sldId="289"/>
            <ac:spMk id="19" creationId="{6C475122-6A21-4484-B044-3082F09FA9AE}"/>
          </ac:spMkLst>
        </pc:spChg>
        <pc:spChg chg="add del mod">
          <ac:chgData name="Sanders Wang" userId="089d73b8-785c-4012-b931-81c632b6c9c7" providerId="ADAL" clId="{2E8F5F05-628F-4ED3-9C10-5C5A435B0F09}" dt="2021-03-17T14:30:47.236" v="2371" actId="478"/>
          <ac:spMkLst>
            <pc:docMk/>
            <pc:sldMk cId="3376881770" sldId="289"/>
            <ac:spMk id="24" creationId="{7899C773-D0DD-49F8-BE24-18F8E73BAE9F}"/>
          </ac:spMkLst>
        </pc:spChg>
        <pc:spChg chg="add mod">
          <ac:chgData name="Sanders Wang" userId="089d73b8-785c-4012-b931-81c632b6c9c7" providerId="ADAL" clId="{2E8F5F05-628F-4ED3-9C10-5C5A435B0F09}" dt="2021-03-17T15:31:53.717" v="2943" actId="1037"/>
          <ac:spMkLst>
            <pc:docMk/>
            <pc:sldMk cId="3376881770" sldId="289"/>
            <ac:spMk id="25" creationId="{E263884A-99DF-473B-B5F6-8CF40D341044}"/>
          </ac:spMkLst>
        </pc:spChg>
        <pc:spChg chg="add mod">
          <ac:chgData name="Sanders Wang" userId="089d73b8-785c-4012-b931-81c632b6c9c7" providerId="ADAL" clId="{2E8F5F05-628F-4ED3-9C10-5C5A435B0F09}" dt="2021-03-17T15:31:53.717" v="2943" actId="1037"/>
          <ac:spMkLst>
            <pc:docMk/>
            <pc:sldMk cId="3376881770" sldId="289"/>
            <ac:spMk id="26" creationId="{0084340D-7620-49C6-BC62-4CD940A28C49}"/>
          </ac:spMkLst>
        </pc:spChg>
        <pc:spChg chg="add mod">
          <ac:chgData name="Sanders Wang" userId="089d73b8-785c-4012-b931-81c632b6c9c7" providerId="ADAL" clId="{2E8F5F05-628F-4ED3-9C10-5C5A435B0F09}" dt="2021-03-17T14:53:30.990" v="2636" actId="1076"/>
          <ac:spMkLst>
            <pc:docMk/>
            <pc:sldMk cId="3376881770" sldId="289"/>
            <ac:spMk id="27" creationId="{94A270E6-6956-43E3-A612-BFA3D942DBDB}"/>
          </ac:spMkLst>
        </pc:spChg>
        <pc:spChg chg="add mod">
          <ac:chgData name="Sanders Wang" userId="089d73b8-785c-4012-b931-81c632b6c9c7" providerId="ADAL" clId="{2E8F5F05-628F-4ED3-9C10-5C5A435B0F09}" dt="2021-03-17T14:37:35.855" v="2462" actId="1076"/>
          <ac:spMkLst>
            <pc:docMk/>
            <pc:sldMk cId="3376881770" sldId="289"/>
            <ac:spMk id="51" creationId="{399BF007-4DC3-4F54-A636-1D51C4AAE61E}"/>
          </ac:spMkLst>
        </pc:spChg>
        <pc:spChg chg="add mod">
          <ac:chgData name="Sanders Wang" userId="089d73b8-785c-4012-b931-81c632b6c9c7" providerId="ADAL" clId="{2E8F5F05-628F-4ED3-9C10-5C5A435B0F09}" dt="2021-03-17T14:38:12.221" v="2464"/>
          <ac:spMkLst>
            <pc:docMk/>
            <pc:sldMk cId="3376881770" sldId="289"/>
            <ac:spMk id="52" creationId="{804CB2B8-FB3E-46CF-A210-3A8533BADCBB}"/>
          </ac:spMkLst>
        </pc:spChg>
        <pc:spChg chg="add mod">
          <ac:chgData name="Sanders Wang" userId="089d73b8-785c-4012-b931-81c632b6c9c7" providerId="ADAL" clId="{2E8F5F05-628F-4ED3-9C10-5C5A435B0F09}" dt="2021-03-17T15:16:31.602" v="2809" actId="1076"/>
          <ac:spMkLst>
            <pc:docMk/>
            <pc:sldMk cId="3376881770" sldId="289"/>
            <ac:spMk id="53" creationId="{1BAE3174-F462-4261-938A-146626949071}"/>
          </ac:spMkLst>
        </pc:spChg>
        <pc:spChg chg="add del mod">
          <ac:chgData name="Sanders Wang" userId="089d73b8-785c-4012-b931-81c632b6c9c7" providerId="ADAL" clId="{2E8F5F05-628F-4ED3-9C10-5C5A435B0F09}" dt="2021-03-17T14:40:55.756" v="2502" actId="478"/>
          <ac:spMkLst>
            <pc:docMk/>
            <pc:sldMk cId="3376881770" sldId="289"/>
            <ac:spMk id="76" creationId="{B03E32F5-88F3-42A0-80F2-33C887A79E6E}"/>
          </ac:spMkLst>
        </pc:spChg>
        <pc:spChg chg="add mod">
          <ac:chgData name="Sanders Wang" userId="089d73b8-785c-4012-b931-81c632b6c9c7" providerId="ADAL" clId="{2E8F5F05-628F-4ED3-9C10-5C5A435B0F09}" dt="2021-03-17T15:32:01.790" v="2944" actId="14100"/>
          <ac:spMkLst>
            <pc:docMk/>
            <pc:sldMk cId="3376881770" sldId="289"/>
            <ac:spMk id="81" creationId="{20C59EB4-B6AD-42A5-98B9-049BC90C979F}"/>
          </ac:spMkLst>
        </pc:spChg>
        <pc:spChg chg="add del mod">
          <ac:chgData name="Sanders Wang" userId="089d73b8-785c-4012-b931-81c632b6c9c7" providerId="ADAL" clId="{2E8F5F05-628F-4ED3-9C10-5C5A435B0F09}" dt="2021-03-17T14:44:44.566" v="2553" actId="478"/>
          <ac:spMkLst>
            <pc:docMk/>
            <pc:sldMk cId="3376881770" sldId="289"/>
            <ac:spMk id="106" creationId="{4D6245E3-95B2-4FB1-82D9-46CF0092628B}"/>
          </ac:spMkLst>
        </pc:spChg>
        <pc:spChg chg="add mod">
          <ac:chgData name="Sanders Wang" userId="089d73b8-785c-4012-b931-81c632b6c9c7" providerId="ADAL" clId="{2E8F5F05-628F-4ED3-9C10-5C5A435B0F09}" dt="2021-03-17T15:31:53.717" v="2943" actId="1037"/>
          <ac:spMkLst>
            <pc:docMk/>
            <pc:sldMk cId="3376881770" sldId="289"/>
            <ac:spMk id="112" creationId="{58288AB9-C4AF-4B9F-BE9E-9A91513C1A78}"/>
          </ac:spMkLst>
        </pc:spChg>
        <pc:spChg chg="add mod">
          <ac:chgData name="Sanders Wang" userId="089d73b8-785c-4012-b931-81c632b6c9c7" providerId="ADAL" clId="{2E8F5F05-628F-4ED3-9C10-5C5A435B0F09}" dt="2021-03-17T14:47:42.090" v="2590" actId="20577"/>
          <ac:spMkLst>
            <pc:docMk/>
            <pc:sldMk cId="3376881770" sldId="289"/>
            <ac:spMk id="119" creationId="{9C61784A-5E7D-40AE-84DB-86A20E82C7A5}"/>
          </ac:spMkLst>
        </pc:spChg>
        <pc:spChg chg="add mod">
          <ac:chgData name="Sanders Wang" userId="089d73b8-785c-4012-b931-81c632b6c9c7" providerId="ADAL" clId="{2E8F5F05-628F-4ED3-9C10-5C5A435B0F09}" dt="2021-03-17T14:52:56.727" v="2619" actId="1076"/>
          <ac:spMkLst>
            <pc:docMk/>
            <pc:sldMk cId="3376881770" sldId="289"/>
            <ac:spMk id="125" creationId="{9164737B-901D-46F8-8F0A-2B06507DC848}"/>
          </ac:spMkLst>
        </pc:spChg>
        <pc:spChg chg="add mod">
          <ac:chgData name="Sanders Wang" userId="089d73b8-785c-4012-b931-81c632b6c9c7" providerId="ADAL" clId="{2E8F5F05-628F-4ED3-9C10-5C5A435B0F09}" dt="2021-03-17T15:02:50.762" v="2689" actId="14100"/>
          <ac:spMkLst>
            <pc:docMk/>
            <pc:sldMk cId="3376881770" sldId="289"/>
            <ac:spMk id="130" creationId="{49B4D264-3E4A-4ABA-B29E-88D11BB249F3}"/>
          </ac:spMkLst>
        </pc:spChg>
        <pc:spChg chg="add del mod">
          <ac:chgData name="Sanders Wang" userId="089d73b8-785c-4012-b931-81c632b6c9c7" providerId="ADAL" clId="{2E8F5F05-628F-4ED3-9C10-5C5A435B0F09}" dt="2021-03-17T14:55:31.331" v="2658" actId="478"/>
          <ac:spMkLst>
            <pc:docMk/>
            <pc:sldMk cId="3376881770" sldId="289"/>
            <ac:spMk id="156" creationId="{E726EB82-100F-4B53-914F-3BEE0471846D}"/>
          </ac:spMkLst>
        </pc:spChg>
        <pc:spChg chg="add mod">
          <ac:chgData name="Sanders Wang" userId="089d73b8-785c-4012-b931-81c632b6c9c7" providerId="ADAL" clId="{2E8F5F05-628F-4ED3-9C10-5C5A435B0F09}" dt="2021-03-17T15:02:23.047" v="2682" actId="1076"/>
          <ac:spMkLst>
            <pc:docMk/>
            <pc:sldMk cId="3376881770" sldId="289"/>
            <ac:spMk id="158" creationId="{FE3419E1-0B84-4F08-B89F-A35754C289A6}"/>
          </ac:spMkLst>
        </pc:spChg>
        <pc:spChg chg="add mod">
          <ac:chgData name="Sanders Wang" userId="089d73b8-785c-4012-b931-81c632b6c9c7" providerId="ADAL" clId="{2E8F5F05-628F-4ED3-9C10-5C5A435B0F09}" dt="2021-03-17T15:02:05.029" v="2679" actId="1076"/>
          <ac:spMkLst>
            <pc:docMk/>
            <pc:sldMk cId="3376881770" sldId="289"/>
            <ac:spMk id="159" creationId="{6D71B923-9E3C-43F3-95C7-85ECE5ECFD3B}"/>
          </ac:spMkLst>
        </pc:spChg>
        <pc:spChg chg="add del mod">
          <ac:chgData name="Sanders Wang" userId="089d73b8-785c-4012-b931-81c632b6c9c7" providerId="ADAL" clId="{2E8F5F05-628F-4ED3-9C10-5C5A435B0F09}" dt="2021-03-17T15:01:44.783" v="2676" actId="478"/>
          <ac:spMkLst>
            <pc:docMk/>
            <pc:sldMk cId="3376881770" sldId="289"/>
            <ac:spMk id="162" creationId="{899EE8E4-7E27-4EE8-93B8-E9FEEDF3CBB0}"/>
          </ac:spMkLst>
        </pc:spChg>
        <pc:spChg chg="add mod">
          <ac:chgData name="Sanders Wang" userId="089d73b8-785c-4012-b931-81c632b6c9c7" providerId="ADAL" clId="{2E8F5F05-628F-4ED3-9C10-5C5A435B0F09}" dt="2021-03-17T15:03:18.038" v="2698" actId="1076"/>
          <ac:spMkLst>
            <pc:docMk/>
            <pc:sldMk cId="3376881770" sldId="289"/>
            <ac:spMk id="166" creationId="{87C49791-A1E3-493B-9A88-C5909B0A934D}"/>
          </ac:spMkLst>
        </pc:spChg>
        <pc:spChg chg="add mod">
          <ac:chgData name="Sanders Wang" userId="089d73b8-785c-4012-b931-81c632b6c9c7" providerId="ADAL" clId="{2E8F5F05-628F-4ED3-9C10-5C5A435B0F09}" dt="2021-03-17T15:07:29.850" v="2745" actId="1038"/>
          <ac:spMkLst>
            <pc:docMk/>
            <pc:sldMk cId="3376881770" sldId="289"/>
            <ac:spMk id="188" creationId="{15D7A7EE-2FDD-45B3-94CA-6CE61E3F2781}"/>
          </ac:spMkLst>
        </pc:spChg>
        <pc:spChg chg="add mod">
          <ac:chgData name="Sanders Wang" userId="089d73b8-785c-4012-b931-81c632b6c9c7" providerId="ADAL" clId="{2E8F5F05-628F-4ED3-9C10-5C5A435B0F09}" dt="2021-03-17T15:27:15.589" v="2902"/>
          <ac:spMkLst>
            <pc:docMk/>
            <pc:sldMk cId="3376881770" sldId="289"/>
            <ac:spMk id="201" creationId="{D9DB0B69-E288-4FFE-A7EB-A435C2D264BD}"/>
          </ac:spMkLst>
        </pc:spChg>
        <pc:spChg chg="add mod">
          <ac:chgData name="Sanders Wang" userId="089d73b8-785c-4012-b931-81c632b6c9c7" providerId="ADAL" clId="{2E8F5F05-628F-4ED3-9C10-5C5A435B0F09}" dt="2021-03-17T15:29:55.391" v="2922"/>
          <ac:spMkLst>
            <pc:docMk/>
            <pc:sldMk cId="3376881770" sldId="289"/>
            <ac:spMk id="205" creationId="{7E1E8A0B-BC34-462C-A460-2C585D61F0FC}"/>
          </ac:spMkLst>
        </pc:spChg>
        <pc:spChg chg="add mod">
          <ac:chgData name="Sanders Wang" userId="089d73b8-785c-4012-b931-81c632b6c9c7" providerId="ADAL" clId="{2E8F5F05-628F-4ED3-9C10-5C5A435B0F09}" dt="2021-03-17T15:30:55.801" v="2924"/>
          <ac:spMkLst>
            <pc:docMk/>
            <pc:sldMk cId="3376881770" sldId="289"/>
            <ac:spMk id="208" creationId="{9E6F71FA-F116-4047-B090-F6611DD8922E}"/>
          </ac:spMkLst>
        </pc:spChg>
        <pc:spChg chg="add mod">
          <ac:chgData name="Sanders Wang" userId="089d73b8-785c-4012-b931-81c632b6c9c7" providerId="ADAL" clId="{2E8F5F05-628F-4ED3-9C10-5C5A435B0F09}" dt="2021-03-17T15:33:46.189" v="2965" actId="20577"/>
          <ac:spMkLst>
            <pc:docMk/>
            <pc:sldMk cId="3376881770" sldId="289"/>
            <ac:spMk id="217" creationId="{ACEDDC43-1201-419E-8828-F7B6ED33CFB5}"/>
          </ac:spMkLst>
        </pc:spChg>
        <pc:spChg chg="add mod">
          <ac:chgData name="Sanders Wang" userId="089d73b8-785c-4012-b931-81c632b6c9c7" providerId="ADAL" clId="{2E8F5F05-628F-4ED3-9C10-5C5A435B0F09}" dt="2021-03-17T15:34:52.118" v="2977" actId="14100"/>
          <ac:spMkLst>
            <pc:docMk/>
            <pc:sldMk cId="3376881770" sldId="289"/>
            <ac:spMk id="223" creationId="{80247D62-D398-4A24-ADB8-1234699D7872}"/>
          </ac:spMkLst>
        </pc:spChg>
        <pc:picChg chg="add mod">
          <ac:chgData name="Sanders Wang" userId="089d73b8-785c-4012-b931-81c632b6c9c7" providerId="ADAL" clId="{2E8F5F05-628F-4ED3-9C10-5C5A435B0F09}" dt="2021-03-17T15:32:17.387" v="2958" actId="1037"/>
          <ac:picMkLst>
            <pc:docMk/>
            <pc:sldMk cId="3376881770" sldId="289"/>
            <ac:picMk id="2" creationId="{7A0CA037-F1CF-47C9-A9BB-921826377F60}"/>
          </ac:picMkLst>
        </pc:picChg>
        <pc:picChg chg="add mod">
          <ac:chgData name="Sanders Wang" userId="089d73b8-785c-4012-b931-81c632b6c9c7" providerId="ADAL" clId="{2E8F5F05-628F-4ED3-9C10-5C5A435B0F09}" dt="2021-03-17T14:53:30.990" v="2636" actId="1076"/>
          <ac:picMkLst>
            <pc:docMk/>
            <pc:sldMk cId="3376881770" sldId="289"/>
            <ac:picMk id="3" creationId="{20415615-ABD2-4A34-A2B2-2166C8EBDDAD}"/>
          </ac:picMkLst>
        </pc:picChg>
        <pc:picChg chg="add mod">
          <ac:chgData name="Sanders Wang" userId="089d73b8-785c-4012-b931-81c632b6c9c7" providerId="ADAL" clId="{2E8F5F05-628F-4ED3-9C10-5C5A435B0F09}" dt="2021-03-17T15:31:53.717" v="2943" actId="1037"/>
          <ac:picMkLst>
            <pc:docMk/>
            <pc:sldMk cId="3376881770" sldId="289"/>
            <ac:picMk id="6" creationId="{705CB517-5FFF-4EFE-B194-9D819A38DAAE}"/>
          </ac:picMkLst>
        </pc:picChg>
        <pc:picChg chg="add del mod">
          <ac:chgData name="Sanders Wang" userId="089d73b8-785c-4012-b931-81c632b6c9c7" providerId="ADAL" clId="{2E8F5F05-628F-4ED3-9C10-5C5A435B0F09}" dt="2021-03-17T14:21:45.549" v="2250" actId="478"/>
          <ac:picMkLst>
            <pc:docMk/>
            <pc:sldMk cId="3376881770" sldId="289"/>
            <ac:picMk id="8" creationId="{02912A8C-8B1D-4229-91A9-4F3C5A8ABC37}"/>
          </ac:picMkLst>
        </pc:picChg>
        <pc:picChg chg="add mod">
          <ac:chgData name="Sanders Wang" userId="089d73b8-785c-4012-b931-81c632b6c9c7" providerId="ADAL" clId="{2E8F5F05-628F-4ED3-9C10-5C5A435B0F09}" dt="2021-03-17T15:31:53.717" v="2943" actId="1037"/>
          <ac:picMkLst>
            <pc:docMk/>
            <pc:sldMk cId="3376881770" sldId="289"/>
            <ac:picMk id="10" creationId="{AF67E928-FCC3-4CF1-A388-25C4113D9DEF}"/>
          </ac:picMkLst>
        </pc:picChg>
        <pc:picChg chg="add mod">
          <ac:chgData name="Sanders Wang" userId="089d73b8-785c-4012-b931-81c632b6c9c7" providerId="ADAL" clId="{2E8F5F05-628F-4ED3-9C10-5C5A435B0F09}" dt="2021-03-17T15:31:53.717" v="2943" actId="1037"/>
          <ac:picMkLst>
            <pc:docMk/>
            <pc:sldMk cId="3376881770" sldId="289"/>
            <ac:picMk id="16" creationId="{C34CF24B-1588-47F9-AA6F-40EDCBA0E3F6}"/>
          </ac:picMkLst>
        </pc:picChg>
        <pc:picChg chg="add mod">
          <ac:chgData name="Sanders Wang" userId="089d73b8-785c-4012-b931-81c632b6c9c7" providerId="ADAL" clId="{2E8F5F05-628F-4ED3-9C10-5C5A435B0F09}" dt="2021-03-17T15:31:53.717" v="2943" actId="1037"/>
          <ac:picMkLst>
            <pc:docMk/>
            <pc:sldMk cId="3376881770" sldId="289"/>
            <ac:picMk id="21" creationId="{16BC73B7-8DF9-49E9-80D1-948B2A01CC27}"/>
          </ac:picMkLst>
        </pc:picChg>
        <pc:picChg chg="add mod">
          <ac:chgData name="Sanders Wang" userId="089d73b8-785c-4012-b931-81c632b6c9c7" providerId="ADAL" clId="{2E8F5F05-628F-4ED3-9C10-5C5A435B0F09}" dt="2021-03-17T15:31:53.717" v="2943" actId="1037"/>
          <ac:picMkLst>
            <pc:docMk/>
            <pc:sldMk cId="3376881770" sldId="289"/>
            <ac:picMk id="23" creationId="{4795F5A0-F77E-4C92-AABB-A5A1493C15EB}"/>
          </ac:picMkLst>
        </pc:picChg>
        <pc:picChg chg="add mod">
          <ac:chgData name="Sanders Wang" userId="089d73b8-785c-4012-b931-81c632b6c9c7" providerId="ADAL" clId="{2E8F5F05-628F-4ED3-9C10-5C5A435B0F09}" dt="2021-03-17T14:36:44.968" v="2437" actId="1076"/>
          <ac:picMkLst>
            <pc:docMk/>
            <pc:sldMk cId="3376881770" sldId="289"/>
            <ac:picMk id="46" creationId="{BCC9F345-B2B7-4868-8145-4D32A9E223C0}"/>
          </ac:picMkLst>
        </pc:picChg>
        <pc:picChg chg="add mod">
          <ac:chgData name="Sanders Wang" userId="089d73b8-785c-4012-b931-81c632b6c9c7" providerId="ADAL" clId="{2E8F5F05-628F-4ED3-9C10-5C5A435B0F09}" dt="2021-03-17T14:37:11.692" v="2443" actId="1076"/>
          <ac:picMkLst>
            <pc:docMk/>
            <pc:sldMk cId="3376881770" sldId="289"/>
            <ac:picMk id="47" creationId="{E342C7AA-19C2-4C53-AA5D-125961AEF679}"/>
          </ac:picMkLst>
        </pc:picChg>
        <pc:picChg chg="add mod">
          <ac:chgData name="Sanders Wang" userId="089d73b8-785c-4012-b931-81c632b6c9c7" providerId="ADAL" clId="{2E8F5F05-628F-4ED3-9C10-5C5A435B0F09}" dt="2021-03-17T14:37:05.424" v="2442" actId="1076"/>
          <ac:picMkLst>
            <pc:docMk/>
            <pc:sldMk cId="3376881770" sldId="289"/>
            <ac:picMk id="48" creationId="{1BAB0DAA-2889-4EA9-AF6E-7362BCB8DE0E}"/>
          </ac:picMkLst>
        </pc:picChg>
        <pc:picChg chg="add mod">
          <ac:chgData name="Sanders Wang" userId="089d73b8-785c-4012-b931-81c632b6c9c7" providerId="ADAL" clId="{2E8F5F05-628F-4ED3-9C10-5C5A435B0F09}" dt="2021-03-17T14:47:14.106" v="2572" actId="1076"/>
          <ac:picMkLst>
            <pc:docMk/>
            <pc:sldMk cId="3376881770" sldId="289"/>
            <ac:picMk id="75" creationId="{C9F012A9-BEF6-4B52-954C-5C29E5A88EFC}"/>
          </ac:picMkLst>
        </pc:picChg>
        <pc:picChg chg="add mod">
          <ac:chgData name="Sanders Wang" userId="089d73b8-785c-4012-b931-81c632b6c9c7" providerId="ADAL" clId="{2E8F5F05-628F-4ED3-9C10-5C5A435B0F09}" dt="2021-03-17T15:31:53.717" v="2943" actId="1037"/>
          <ac:picMkLst>
            <pc:docMk/>
            <pc:sldMk cId="3376881770" sldId="289"/>
            <ac:picMk id="83" creationId="{80F896A7-A448-42C9-9FE5-BA29799BE248}"/>
          </ac:picMkLst>
        </pc:picChg>
        <pc:picChg chg="add mod">
          <ac:chgData name="Sanders Wang" userId="089d73b8-785c-4012-b931-81c632b6c9c7" providerId="ADAL" clId="{2E8F5F05-628F-4ED3-9C10-5C5A435B0F09}" dt="2021-03-17T15:31:53.717" v="2943" actId="1037"/>
          <ac:picMkLst>
            <pc:docMk/>
            <pc:sldMk cId="3376881770" sldId="289"/>
            <ac:picMk id="105" creationId="{20A86F35-1632-4044-9FE9-2B05B2D14CC0}"/>
          </ac:picMkLst>
        </pc:picChg>
        <pc:picChg chg="add mod">
          <ac:chgData name="Sanders Wang" userId="089d73b8-785c-4012-b931-81c632b6c9c7" providerId="ADAL" clId="{2E8F5F05-628F-4ED3-9C10-5C5A435B0F09}" dt="2021-03-17T15:31:53.717" v="2943" actId="1037"/>
          <ac:picMkLst>
            <pc:docMk/>
            <pc:sldMk cId="3376881770" sldId="289"/>
            <ac:picMk id="114" creationId="{2389FD8A-DE3E-4411-9177-C26197D49D3F}"/>
          </ac:picMkLst>
        </pc:picChg>
        <pc:picChg chg="add mod">
          <ac:chgData name="Sanders Wang" userId="089d73b8-785c-4012-b931-81c632b6c9c7" providerId="ADAL" clId="{2E8F5F05-628F-4ED3-9C10-5C5A435B0F09}" dt="2021-03-17T14:52:56.727" v="2619" actId="1076"/>
          <ac:picMkLst>
            <pc:docMk/>
            <pc:sldMk cId="3376881770" sldId="289"/>
            <ac:picMk id="121" creationId="{DD85201A-BC01-4358-AC16-F0BC829224D7}"/>
          </ac:picMkLst>
        </pc:picChg>
        <pc:picChg chg="add mod">
          <ac:chgData name="Sanders Wang" userId="089d73b8-785c-4012-b931-81c632b6c9c7" providerId="ADAL" clId="{2E8F5F05-628F-4ED3-9C10-5C5A435B0F09}" dt="2021-03-17T14:52:56.727" v="2619" actId="1076"/>
          <ac:picMkLst>
            <pc:docMk/>
            <pc:sldMk cId="3376881770" sldId="289"/>
            <ac:picMk id="124" creationId="{7D0BB218-D16E-485C-9A8E-8EFEA1C39D2C}"/>
          </ac:picMkLst>
        </pc:picChg>
        <pc:picChg chg="add del mod">
          <ac:chgData name="Sanders Wang" userId="089d73b8-785c-4012-b931-81c632b6c9c7" providerId="ADAL" clId="{2E8F5F05-628F-4ED3-9C10-5C5A435B0F09}" dt="2021-03-17T14:51:50.848" v="2610" actId="931"/>
          <ac:picMkLst>
            <pc:docMk/>
            <pc:sldMk cId="3376881770" sldId="289"/>
            <ac:picMk id="127" creationId="{5BDA107B-5C06-468B-9A92-B317179E115E}"/>
          </ac:picMkLst>
        </pc:picChg>
        <pc:picChg chg="add mod">
          <ac:chgData name="Sanders Wang" userId="089d73b8-785c-4012-b931-81c632b6c9c7" providerId="ADAL" clId="{2E8F5F05-628F-4ED3-9C10-5C5A435B0F09}" dt="2021-03-17T15:02:29.768" v="2684" actId="1076"/>
          <ac:picMkLst>
            <pc:docMk/>
            <pc:sldMk cId="3376881770" sldId="289"/>
            <ac:picMk id="129" creationId="{AAFBADC3-85FA-4742-A269-A0492F971946}"/>
          </ac:picMkLst>
        </pc:picChg>
        <pc:picChg chg="add mod">
          <ac:chgData name="Sanders Wang" userId="089d73b8-785c-4012-b931-81c632b6c9c7" providerId="ADAL" clId="{2E8F5F05-628F-4ED3-9C10-5C5A435B0F09}" dt="2021-03-17T15:02:23.047" v="2682" actId="1076"/>
          <ac:picMkLst>
            <pc:docMk/>
            <pc:sldMk cId="3376881770" sldId="289"/>
            <ac:picMk id="150" creationId="{BE42C40D-2C6C-4534-8354-6AC87140053A}"/>
          </ac:picMkLst>
        </pc:picChg>
        <pc:picChg chg="add mod">
          <ac:chgData name="Sanders Wang" userId="089d73b8-785c-4012-b931-81c632b6c9c7" providerId="ADAL" clId="{2E8F5F05-628F-4ED3-9C10-5C5A435B0F09}" dt="2021-03-17T15:02:05.029" v="2679" actId="1076"/>
          <ac:picMkLst>
            <pc:docMk/>
            <pc:sldMk cId="3376881770" sldId="289"/>
            <ac:picMk id="155" creationId="{D5D3E851-7541-4FEB-A580-D4A089E07273}"/>
          </ac:picMkLst>
        </pc:picChg>
        <pc:picChg chg="add mod">
          <ac:chgData name="Sanders Wang" userId="089d73b8-785c-4012-b931-81c632b6c9c7" providerId="ADAL" clId="{2E8F5F05-628F-4ED3-9C10-5C5A435B0F09}" dt="2021-03-17T15:02:58.770" v="2690" actId="1076"/>
          <ac:picMkLst>
            <pc:docMk/>
            <pc:sldMk cId="3376881770" sldId="289"/>
            <ac:picMk id="161" creationId="{E4184DFA-2120-4E78-8679-EA6386782126}"/>
          </ac:picMkLst>
        </pc:picChg>
        <pc:picChg chg="add mod">
          <ac:chgData name="Sanders Wang" userId="089d73b8-785c-4012-b931-81c632b6c9c7" providerId="ADAL" clId="{2E8F5F05-628F-4ED3-9C10-5C5A435B0F09}" dt="2021-03-17T15:07:29.850" v="2745" actId="1038"/>
          <ac:picMkLst>
            <pc:docMk/>
            <pc:sldMk cId="3376881770" sldId="289"/>
            <ac:picMk id="187" creationId="{E210ED60-90F6-46D7-AD9F-5872857D6DE2}"/>
          </ac:picMkLst>
        </pc:picChg>
        <pc:picChg chg="add mod">
          <ac:chgData name="Sanders Wang" userId="089d73b8-785c-4012-b931-81c632b6c9c7" providerId="ADAL" clId="{2E8F5F05-628F-4ED3-9C10-5C5A435B0F09}" dt="2021-03-17T15:16:27.464" v="2808" actId="1076"/>
          <ac:picMkLst>
            <pc:docMk/>
            <pc:sldMk cId="3376881770" sldId="289"/>
            <ac:picMk id="189" creationId="{0E6B00FB-DD32-480E-8400-09D1247DA0A8}"/>
          </ac:picMkLst>
        </pc:picChg>
        <pc:picChg chg="add mod">
          <ac:chgData name="Sanders Wang" userId="089d73b8-785c-4012-b931-81c632b6c9c7" providerId="ADAL" clId="{2E8F5F05-628F-4ED3-9C10-5C5A435B0F09}" dt="2021-03-17T15:27:15.589" v="2902"/>
          <ac:picMkLst>
            <pc:docMk/>
            <pc:sldMk cId="3376881770" sldId="289"/>
            <ac:picMk id="199" creationId="{F9F7A04B-D44F-452F-A9D3-907D27237D94}"/>
          </ac:picMkLst>
        </pc:picChg>
        <pc:picChg chg="add mod">
          <ac:chgData name="Sanders Wang" userId="089d73b8-785c-4012-b931-81c632b6c9c7" providerId="ADAL" clId="{2E8F5F05-628F-4ED3-9C10-5C5A435B0F09}" dt="2021-03-17T15:29:55.391" v="2922"/>
          <ac:picMkLst>
            <pc:docMk/>
            <pc:sldMk cId="3376881770" sldId="289"/>
            <ac:picMk id="203" creationId="{35A0AF1F-CF31-448F-9E5A-1F5466964A68}"/>
          </ac:picMkLst>
        </pc:picChg>
        <pc:picChg chg="add mod">
          <ac:chgData name="Sanders Wang" userId="089d73b8-785c-4012-b931-81c632b6c9c7" providerId="ADAL" clId="{2E8F5F05-628F-4ED3-9C10-5C5A435B0F09}" dt="2021-03-17T15:30:55.801" v="2924"/>
          <ac:picMkLst>
            <pc:docMk/>
            <pc:sldMk cId="3376881770" sldId="289"/>
            <ac:picMk id="207" creationId="{252794BE-1E29-4DA8-8410-57845210788F}"/>
          </ac:picMkLst>
        </pc:picChg>
        <pc:picChg chg="add mod">
          <ac:chgData name="Sanders Wang" userId="089d73b8-785c-4012-b931-81c632b6c9c7" providerId="ADAL" clId="{2E8F5F05-628F-4ED3-9C10-5C5A435B0F09}" dt="2021-03-17T15:32:25.344" v="2959" actId="1076"/>
          <ac:picMkLst>
            <pc:docMk/>
            <pc:sldMk cId="3376881770" sldId="289"/>
            <ac:picMk id="215" creationId="{35ABFD6B-1389-4E71-A516-93B5C4344C78}"/>
          </ac:picMkLst>
        </pc:picChg>
        <pc:picChg chg="add mod">
          <ac:chgData name="Sanders Wang" userId="089d73b8-785c-4012-b931-81c632b6c9c7" providerId="ADAL" clId="{2E8F5F05-628F-4ED3-9C10-5C5A435B0F09}" dt="2021-03-17T15:35:37.720" v="2979" actId="1076"/>
          <ac:picMkLst>
            <pc:docMk/>
            <pc:sldMk cId="3376881770" sldId="289"/>
            <ac:picMk id="224" creationId="{5C227847-8465-4016-8A2F-4D7BD5EA799E}"/>
          </ac:picMkLst>
        </pc:picChg>
        <pc:cxnChg chg="add mod">
          <ac:chgData name="Sanders Wang" userId="089d73b8-785c-4012-b931-81c632b6c9c7" providerId="ADAL" clId="{2E8F5F05-628F-4ED3-9C10-5C5A435B0F09}" dt="2021-03-17T15:32:17.387" v="2958" actId="1037"/>
          <ac:cxnSpMkLst>
            <pc:docMk/>
            <pc:sldMk cId="3376881770" sldId="289"/>
            <ac:cxnSpMk id="29" creationId="{53188AAA-23B3-4912-AFE9-C457D4CC1FEE}"/>
          </ac:cxnSpMkLst>
        </pc:cxnChg>
        <pc:cxnChg chg="add del mod">
          <ac:chgData name="Sanders Wang" userId="089d73b8-785c-4012-b931-81c632b6c9c7" providerId="ADAL" clId="{2E8F5F05-628F-4ED3-9C10-5C5A435B0F09}" dt="2021-03-17T14:34:15.207" v="2417" actId="478"/>
          <ac:cxnSpMkLst>
            <pc:docMk/>
            <pc:sldMk cId="3376881770" sldId="289"/>
            <ac:cxnSpMk id="30" creationId="{E5FDCD80-DC81-4C42-AB06-CB062E50022C}"/>
          </ac:cxnSpMkLst>
        </pc:cxnChg>
        <pc:cxnChg chg="add mod">
          <ac:chgData name="Sanders Wang" userId="089d73b8-785c-4012-b931-81c632b6c9c7" providerId="ADAL" clId="{2E8F5F05-628F-4ED3-9C10-5C5A435B0F09}" dt="2021-03-17T15:32:17.387" v="2958" actId="1037"/>
          <ac:cxnSpMkLst>
            <pc:docMk/>
            <pc:sldMk cId="3376881770" sldId="289"/>
            <ac:cxnSpMk id="33" creationId="{66F62DC7-5F80-48C2-B636-84480D6D8FF4}"/>
          </ac:cxnSpMkLst>
        </pc:cxnChg>
        <pc:cxnChg chg="add mod">
          <ac:chgData name="Sanders Wang" userId="089d73b8-785c-4012-b931-81c632b6c9c7" providerId="ADAL" clId="{2E8F5F05-628F-4ED3-9C10-5C5A435B0F09}" dt="2021-03-17T15:32:17.387" v="2958" actId="1037"/>
          <ac:cxnSpMkLst>
            <pc:docMk/>
            <pc:sldMk cId="3376881770" sldId="289"/>
            <ac:cxnSpMk id="39" creationId="{FF3D04AB-0E0B-42A2-941F-8AF9AA918A9D}"/>
          </ac:cxnSpMkLst>
        </pc:cxnChg>
        <pc:cxnChg chg="add mod">
          <ac:chgData name="Sanders Wang" userId="089d73b8-785c-4012-b931-81c632b6c9c7" providerId="ADAL" clId="{2E8F5F05-628F-4ED3-9C10-5C5A435B0F09}" dt="2021-03-17T15:32:17.387" v="2958" actId="1037"/>
          <ac:cxnSpMkLst>
            <pc:docMk/>
            <pc:sldMk cId="3376881770" sldId="289"/>
            <ac:cxnSpMk id="40" creationId="{51490963-2679-43D0-A772-5E99358F205F}"/>
          </ac:cxnSpMkLst>
        </pc:cxnChg>
        <pc:cxnChg chg="add mod">
          <ac:chgData name="Sanders Wang" userId="089d73b8-785c-4012-b931-81c632b6c9c7" providerId="ADAL" clId="{2E8F5F05-628F-4ED3-9C10-5C5A435B0F09}" dt="2021-03-17T15:32:17.387" v="2958" actId="1037"/>
          <ac:cxnSpMkLst>
            <pc:docMk/>
            <pc:sldMk cId="3376881770" sldId="289"/>
            <ac:cxnSpMk id="43" creationId="{202B3CB9-4835-4500-A67B-89D6FE8CBF40}"/>
          </ac:cxnSpMkLst>
        </pc:cxnChg>
        <pc:cxnChg chg="add mod">
          <ac:chgData name="Sanders Wang" userId="089d73b8-785c-4012-b931-81c632b6c9c7" providerId="ADAL" clId="{2E8F5F05-628F-4ED3-9C10-5C5A435B0F09}" dt="2021-03-17T14:38:43.620" v="2480" actId="14100"/>
          <ac:cxnSpMkLst>
            <pc:docMk/>
            <pc:sldMk cId="3376881770" sldId="289"/>
            <ac:cxnSpMk id="49" creationId="{4B2C6527-ED12-445D-9E85-3373A3D7C52F}"/>
          </ac:cxnSpMkLst>
        </pc:cxnChg>
        <pc:cxnChg chg="add mod">
          <ac:chgData name="Sanders Wang" userId="089d73b8-785c-4012-b931-81c632b6c9c7" providerId="ADAL" clId="{2E8F5F05-628F-4ED3-9C10-5C5A435B0F09}" dt="2021-03-17T15:31:53.717" v="2943" actId="1037"/>
          <ac:cxnSpMkLst>
            <pc:docMk/>
            <pc:sldMk cId="3376881770" sldId="289"/>
            <ac:cxnSpMk id="56" creationId="{5CD9D147-668A-4E1E-8E13-6E9EC0F35CCD}"/>
          </ac:cxnSpMkLst>
        </pc:cxnChg>
        <pc:cxnChg chg="add mod">
          <ac:chgData name="Sanders Wang" userId="089d73b8-785c-4012-b931-81c632b6c9c7" providerId="ADAL" clId="{2E8F5F05-628F-4ED3-9C10-5C5A435B0F09}" dt="2021-03-17T15:31:53.717" v="2943" actId="1037"/>
          <ac:cxnSpMkLst>
            <pc:docMk/>
            <pc:sldMk cId="3376881770" sldId="289"/>
            <ac:cxnSpMk id="59" creationId="{4217A535-FA73-48B6-91D9-313A434FADCB}"/>
          </ac:cxnSpMkLst>
        </pc:cxnChg>
        <pc:cxnChg chg="add mod">
          <ac:chgData name="Sanders Wang" userId="089d73b8-785c-4012-b931-81c632b6c9c7" providerId="ADAL" clId="{2E8F5F05-628F-4ED3-9C10-5C5A435B0F09}" dt="2021-03-17T15:31:53.717" v="2943" actId="1037"/>
          <ac:cxnSpMkLst>
            <pc:docMk/>
            <pc:sldMk cId="3376881770" sldId="289"/>
            <ac:cxnSpMk id="62" creationId="{D97E9C34-3CF6-4476-A8B6-CECED9673F9A}"/>
          </ac:cxnSpMkLst>
        </pc:cxnChg>
        <pc:cxnChg chg="add mod">
          <ac:chgData name="Sanders Wang" userId="089d73b8-785c-4012-b931-81c632b6c9c7" providerId="ADAL" clId="{2E8F5F05-628F-4ED3-9C10-5C5A435B0F09}" dt="2021-03-17T15:31:53.717" v="2943" actId="1037"/>
          <ac:cxnSpMkLst>
            <pc:docMk/>
            <pc:sldMk cId="3376881770" sldId="289"/>
            <ac:cxnSpMk id="65" creationId="{1406D345-ECFA-4635-A549-048B83ADBB64}"/>
          </ac:cxnSpMkLst>
        </pc:cxnChg>
        <pc:cxnChg chg="add mod">
          <ac:chgData name="Sanders Wang" userId="089d73b8-785c-4012-b931-81c632b6c9c7" providerId="ADAL" clId="{2E8F5F05-628F-4ED3-9C10-5C5A435B0F09}" dt="2021-03-17T15:31:53.717" v="2943" actId="1037"/>
          <ac:cxnSpMkLst>
            <pc:docMk/>
            <pc:sldMk cId="3376881770" sldId="289"/>
            <ac:cxnSpMk id="68" creationId="{C34FA99F-CCAD-45AA-AF4E-A618051581C4}"/>
          </ac:cxnSpMkLst>
        </pc:cxnChg>
        <pc:cxnChg chg="add mod">
          <ac:chgData name="Sanders Wang" userId="089d73b8-785c-4012-b931-81c632b6c9c7" providerId="ADAL" clId="{2E8F5F05-628F-4ED3-9C10-5C5A435B0F09}" dt="2021-03-17T14:40:25.834" v="2500" actId="14100"/>
          <ac:cxnSpMkLst>
            <pc:docMk/>
            <pc:sldMk cId="3376881770" sldId="289"/>
            <ac:cxnSpMk id="71" creationId="{C1C863DC-811B-4332-B799-FA0CCDD17402}"/>
          </ac:cxnSpMkLst>
        </pc:cxnChg>
        <pc:cxnChg chg="add mod">
          <ac:chgData name="Sanders Wang" userId="089d73b8-785c-4012-b931-81c632b6c9c7" providerId="ADAL" clId="{2E8F5F05-628F-4ED3-9C10-5C5A435B0F09}" dt="2021-03-17T15:32:17.387" v="2958" actId="1037"/>
          <ac:cxnSpMkLst>
            <pc:docMk/>
            <pc:sldMk cId="3376881770" sldId="289"/>
            <ac:cxnSpMk id="107" creationId="{105607C1-97F0-49A4-AC08-3EBB84490CD0}"/>
          </ac:cxnSpMkLst>
        </pc:cxnChg>
        <pc:cxnChg chg="add mod">
          <ac:chgData name="Sanders Wang" userId="089d73b8-785c-4012-b931-81c632b6c9c7" providerId="ADAL" clId="{2E8F5F05-628F-4ED3-9C10-5C5A435B0F09}" dt="2021-03-17T15:32:17.387" v="2958" actId="1037"/>
          <ac:cxnSpMkLst>
            <pc:docMk/>
            <pc:sldMk cId="3376881770" sldId="289"/>
            <ac:cxnSpMk id="115" creationId="{1E195926-CEA9-4763-9530-A737391985C0}"/>
          </ac:cxnSpMkLst>
        </pc:cxnChg>
        <pc:cxnChg chg="add mod">
          <ac:chgData name="Sanders Wang" userId="089d73b8-785c-4012-b931-81c632b6c9c7" providerId="ADAL" clId="{2E8F5F05-628F-4ED3-9C10-5C5A435B0F09}" dt="2021-03-17T14:53:50.806" v="2639" actId="14100"/>
          <ac:cxnSpMkLst>
            <pc:docMk/>
            <pc:sldMk cId="3376881770" sldId="289"/>
            <ac:cxnSpMk id="131" creationId="{1E582A95-F3F5-4A8C-AA79-495B6655F1E9}"/>
          </ac:cxnSpMkLst>
        </pc:cxnChg>
        <pc:cxnChg chg="add mod">
          <ac:chgData name="Sanders Wang" userId="089d73b8-785c-4012-b931-81c632b6c9c7" providerId="ADAL" clId="{2E8F5F05-628F-4ED3-9C10-5C5A435B0F09}" dt="2021-03-17T14:53:59.388" v="2642" actId="14100"/>
          <ac:cxnSpMkLst>
            <pc:docMk/>
            <pc:sldMk cId="3376881770" sldId="289"/>
            <ac:cxnSpMk id="134" creationId="{D52911A7-E737-49B2-89B4-9D71E216087B}"/>
          </ac:cxnSpMkLst>
        </pc:cxnChg>
        <pc:cxnChg chg="add mod">
          <ac:chgData name="Sanders Wang" userId="089d73b8-785c-4012-b931-81c632b6c9c7" providerId="ADAL" clId="{2E8F5F05-628F-4ED3-9C10-5C5A435B0F09}" dt="2021-03-17T15:02:29.768" v="2684" actId="1076"/>
          <ac:cxnSpMkLst>
            <pc:docMk/>
            <pc:sldMk cId="3376881770" sldId="289"/>
            <ac:cxnSpMk id="137" creationId="{D92C6B6B-67B9-48C6-A0F9-4368138545FC}"/>
          </ac:cxnSpMkLst>
        </pc:cxnChg>
        <pc:cxnChg chg="add mod">
          <ac:chgData name="Sanders Wang" userId="089d73b8-785c-4012-b931-81c632b6c9c7" providerId="ADAL" clId="{2E8F5F05-628F-4ED3-9C10-5C5A435B0F09}" dt="2021-03-17T15:02:23.047" v="2682" actId="1076"/>
          <ac:cxnSpMkLst>
            <pc:docMk/>
            <pc:sldMk cId="3376881770" sldId="289"/>
            <ac:cxnSpMk id="151" creationId="{988DE356-1D95-4B2E-9136-5A311A8CEFE4}"/>
          </ac:cxnSpMkLst>
        </pc:cxnChg>
        <pc:cxnChg chg="add mod">
          <ac:chgData name="Sanders Wang" userId="089d73b8-785c-4012-b931-81c632b6c9c7" providerId="ADAL" clId="{2E8F5F05-628F-4ED3-9C10-5C5A435B0F09}" dt="2021-03-17T15:03:29.689" v="2702" actId="14100"/>
          <ac:cxnSpMkLst>
            <pc:docMk/>
            <pc:sldMk cId="3376881770" sldId="289"/>
            <ac:cxnSpMk id="167" creationId="{F74D74F2-FE21-4BD5-B7EF-93410F160A2C}"/>
          </ac:cxnSpMkLst>
        </pc:cxnChg>
        <pc:cxnChg chg="add mod">
          <ac:chgData name="Sanders Wang" userId="089d73b8-785c-4012-b931-81c632b6c9c7" providerId="ADAL" clId="{2E8F5F05-628F-4ED3-9C10-5C5A435B0F09}" dt="2021-03-17T15:03:41.170" v="2705" actId="14100"/>
          <ac:cxnSpMkLst>
            <pc:docMk/>
            <pc:sldMk cId="3376881770" sldId="289"/>
            <ac:cxnSpMk id="171" creationId="{90A36CD2-515E-4095-BD4B-EF20E6D5B98E}"/>
          </ac:cxnSpMkLst>
        </pc:cxnChg>
        <pc:cxnChg chg="add del mod">
          <ac:chgData name="Sanders Wang" userId="089d73b8-785c-4012-b931-81c632b6c9c7" providerId="ADAL" clId="{2E8F5F05-628F-4ED3-9C10-5C5A435B0F09}" dt="2021-03-17T15:04:15.286" v="2711" actId="478"/>
          <ac:cxnSpMkLst>
            <pc:docMk/>
            <pc:sldMk cId="3376881770" sldId="289"/>
            <ac:cxnSpMk id="174" creationId="{292097CC-2337-4C9B-8516-9552EB335268}"/>
          </ac:cxnSpMkLst>
        </pc:cxnChg>
        <pc:cxnChg chg="add mod">
          <ac:chgData name="Sanders Wang" userId="089d73b8-785c-4012-b931-81c632b6c9c7" providerId="ADAL" clId="{2E8F5F05-628F-4ED3-9C10-5C5A435B0F09}" dt="2021-03-17T15:31:53.717" v="2943" actId="1037"/>
          <ac:cxnSpMkLst>
            <pc:docMk/>
            <pc:sldMk cId="3376881770" sldId="289"/>
            <ac:cxnSpMk id="179" creationId="{6CC4EC24-CF32-4A5F-BEA4-1722B592CFA4}"/>
          </ac:cxnSpMkLst>
        </pc:cxnChg>
        <pc:cxnChg chg="add mod">
          <ac:chgData name="Sanders Wang" userId="089d73b8-785c-4012-b931-81c632b6c9c7" providerId="ADAL" clId="{2E8F5F05-628F-4ED3-9C10-5C5A435B0F09}" dt="2021-03-17T15:31:53.717" v="2943" actId="1037"/>
          <ac:cxnSpMkLst>
            <pc:docMk/>
            <pc:sldMk cId="3376881770" sldId="289"/>
            <ac:cxnSpMk id="182" creationId="{48861D19-9127-4493-96A4-273C9A4F9AF0}"/>
          </ac:cxnSpMkLst>
        </pc:cxnChg>
        <pc:cxnChg chg="add mod">
          <ac:chgData name="Sanders Wang" userId="089d73b8-785c-4012-b931-81c632b6c9c7" providerId="ADAL" clId="{2E8F5F05-628F-4ED3-9C10-5C5A435B0F09}" dt="2021-03-17T15:31:02.011" v="2925" actId="1076"/>
          <ac:cxnSpMkLst>
            <pc:docMk/>
            <pc:sldMk cId="3376881770" sldId="289"/>
            <ac:cxnSpMk id="186" creationId="{936FD19B-F615-4DC1-9659-4D442C71D58B}"/>
          </ac:cxnSpMkLst>
        </pc:cxnChg>
        <pc:cxnChg chg="add mod">
          <ac:chgData name="Sanders Wang" userId="089d73b8-785c-4012-b931-81c632b6c9c7" providerId="ADAL" clId="{2E8F5F05-628F-4ED3-9C10-5C5A435B0F09}" dt="2021-03-17T15:16:40.853" v="2812" actId="14100"/>
          <ac:cxnSpMkLst>
            <pc:docMk/>
            <pc:sldMk cId="3376881770" sldId="289"/>
            <ac:cxnSpMk id="190" creationId="{34CAF82A-D6F1-4CC8-815B-517F5A4DE4D4}"/>
          </ac:cxnSpMkLst>
        </pc:cxnChg>
        <pc:cxnChg chg="add mod">
          <ac:chgData name="Sanders Wang" userId="089d73b8-785c-4012-b931-81c632b6c9c7" providerId="ADAL" clId="{2E8F5F05-628F-4ED3-9C10-5C5A435B0F09}" dt="2021-03-17T15:16:49.743" v="2815" actId="14100"/>
          <ac:cxnSpMkLst>
            <pc:docMk/>
            <pc:sldMk cId="3376881770" sldId="289"/>
            <ac:cxnSpMk id="193" creationId="{8BB81B01-815A-469F-A08A-EE09E4D2EDF5}"/>
          </ac:cxnSpMkLst>
        </pc:cxnChg>
        <pc:cxnChg chg="add mod">
          <ac:chgData name="Sanders Wang" userId="089d73b8-785c-4012-b931-81c632b6c9c7" providerId="ADAL" clId="{2E8F5F05-628F-4ED3-9C10-5C5A435B0F09}" dt="2021-03-17T15:31:53.717" v="2943" actId="1037"/>
          <ac:cxnSpMkLst>
            <pc:docMk/>
            <pc:sldMk cId="3376881770" sldId="289"/>
            <ac:cxnSpMk id="196" creationId="{99CD2BFB-ED96-4353-963C-F8AFAA34D181}"/>
          </ac:cxnSpMkLst>
        </pc:cxnChg>
        <pc:cxnChg chg="add mod">
          <ac:chgData name="Sanders Wang" userId="089d73b8-785c-4012-b931-81c632b6c9c7" providerId="ADAL" clId="{2E8F5F05-628F-4ED3-9C10-5C5A435B0F09}" dt="2021-03-17T15:27:27.612" v="2903" actId="14100"/>
          <ac:cxnSpMkLst>
            <pc:docMk/>
            <pc:sldMk cId="3376881770" sldId="289"/>
            <ac:cxnSpMk id="200" creationId="{FCF51A17-5BEB-4DD9-A90D-5FEBDCAEA731}"/>
          </ac:cxnSpMkLst>
        </pc:cxnChg>
        <pc:cxnChg chg="add mod">
          <ac:chgData name="Sanders Wang" userId="089d73b8-785c-4012-b931-81c632b6c9c7" providerId="ADAL" clId="{2E8F5F05-628F-4ED3-9C10-5C5A435B0F09}" dt="2021-03-17T15:30:04.048" v="2923" actId="14100"/>
          <ac:cxnSpMkLst>
            <pc:docMk/>
            <pc:sldMk cId="3376881770" sldId="289"/>
            <ac:cxnSpMk id="204" creationId="{AC9C14F9-F768-4BCA-A975-CEB51E5B5CC7}"/>
          </ac:cxnSpMkLst>
        </pc:cxnChg>
        <pc:cxnChg chg="add mod">
          <ac:chgData name="Sanders Wang" userId="089d73b8-785c-4012-b931-81c632b6c9c7" providerId="ADAL" clId="{2E8F5F05-628F-4ED3-9C10-5C5A435B0F09}" dt="2021-03-17T15:31:06.180" v="2926" actId="14100"/>
          <ac:cxnSpMkLst>
            <pc:docMk/>
            <pc:sldMk cId="3376881770" sldId="289"/>
            <ac:cxnSpMk id="209" creationId="{69211D43-5329-4E98-8B12-6C2D0E234A4C}"/>
          </ac:cxnSpMkLst>
        </pc:cxnChg>
        <pc:cxnChg chg="add mod">
          <ac:chgData name="Sanders Wang" userId="089d73b8-785c-4012-b931-81c632b6c9c7" providerId="ADAL" clId="{2E8F5F05-628F-4ED3-9C10-5C5A435B0F09}" dt="2021-03-17T15:31:18.637" v="2930" actId="14100"/>
          <ac:cxnSpMkLst>
            <pc:docMk/>
            <pc:sldMk cId="3376881770" sldId="289"/>
            <ac:cxnSpMk id="211" creationId="{C1DDE7CD-D55E-490B-A5ED-37FEECA85B3E}"/>
          </ac:cxnSpMkLst>
        </pc:cxnChg>
        <pc:cxnChg chg="add mod">
          <ac:chgData name="Sanders Wang" userId="089d73b8-785c-4012-b931-81c632b6c9c7" providerId="ADAL" clId="{2E8F5F05-628F-4ED3-9C10-5C5A435B0F09}" dt="2021-03-17T15:34:00.969" v="2969" actId="14100"/>
          <ac:cxnSpMkLst>
            <pc:docMk/>
            <pc:sldMk cId="3376881770" sldId="289"/>
            <ac:cxnSpMk id="218" creationId="{15C26D72-C73D-4A16-A4EE-50E1D2F88245}"/>
          </ac:cxnSpMkLst>
        </pc:cxnChg>
      </pc:sldChg>
      <pc:sldChg chg="addSp delSp modSp add mod">
        <pc:chgData name="Sanders Wang" userId="089d73b8-785c-4012-b931-81c632b6c9c7" providerId="ADAL" clId="{2E8F5F05-628F-4ED3-9C10-5C5A435B0F09}" dt="2021-03-17T22:24:18.794" v="5362" actId="478"/>
        <pc:sldMkLst>
          <pc:docMk/>
          <pc:sldMk cId="124681486" sldId="290"/>
        </pc:sldMkLst>
        <pc:spChg chg="mod">
          <ac:chgData name="Sanders Wang" userId="089d73b8-785c-4012-b931-81c632b6c9c7" providerId="ADAL" clId="{2E8F5F05-628F-4ED3-9C10-5C5A435B0F09}" dt="2021-03-17T18:33:12.925" v="4256" actId="20577"/>
          <ac:spMkLst>
            <pc:docMk/>
            <pc:sldMk cId="124681486" sldId="290"/>
            <ac:spMk id="4" creationId="{2927BD35-1702-441F-951F-8F3950D641BC}"/>
          </ac:spMkLst>
        </pc:spChg>
        <pc:spChg chg="add mod">
          <ac:chgData name="Sanders Wang" userId="089d73b8-785c-4012-b931-81c632b6c9c7" providerId="ADAL" clId="{2E8F5F05-628F-4ED3-9C10-5C5A435B0F09}" dt="2021-03-17T18:32:53.246" v="4239" actId="1076"/>
          <ac:spMkLst>
            <pc:docMk/>
            <pc:sldMk cId="124681486" sldId="290"/>
            <ac:spMk id="72" creationId="{6E96D1DD-B9C0-4552-B2F4-4456FED9601A}"/>
          </ac:spMkLst>
        </pc:spChg>
        <pc:spChg chg="mod">
          <ac:chgData name="Sanders Wang" userId="089d73b8-785c-4012-b931-81c632b6c9c7" providerId="ADAL" clId="{2E8F5F05-628F-4ED3-9C10-5C5A435B0F09}" dt="2021-03-17T18:33:34.828" v="4257"/>
          <ac:spMkLst>
            <pc:docMk/>
            <pc:sldMk cId="124681486" sldId="290"/>
            <ac:spMk id="119" creationId="{9C61784A-5E7D-40AE-84DB-86A20E82C7A5}"/>
          </ac:spMkLst>
        </pc:spChg>
        <pc:spChg chg="del">
          <ac:chgData name="Sanders Wang" userId="089d73b8-785c-4012-b931-81c632b6c9c7" providerId="ADAL" clId="{2E8F5F05-628F-4ED3-9C10-5C5A435B0F09}" dt="2021-03-17T22:24:18.794" v="5362" actId="478"/>
          <ac:spMkLst>
            <pc:docMk/>
            <pc:sldMk cId="124681486" sldId="290"/>
            <ac:spMk id="152" creationId="{53CBE5D1-227E-4B3D-A38E-80E20C96B871}"/>
          </ac:spMkLst>
        </pc:spChg>
        <pc:picChg chg="del">
          <ac:chgData name="Sanders Wang" userId="089d73b8-785c-4012-b931-81c632b6c9c7" providerId="ADAL" clId="{2E8F5F05-628F-4ED3-9C10-5C5A435B0F09}" dt="2021-03-17T22:24:14.601" v="5361" actId="478"/>
          <ac:picMkLst>
            <pc:docMk/>
            <pc:sldMk cId="124681486" sldId="290"/>
            <ac:picMk id="99" creationId="{8E824F9B-C954-4EBA-92F8-536C0D489990}"/>
          </ac:picMkLst>
        </pc:picChg>
        <pc:picChg chg="del">
          <ac:chgData name="Sanders Wang" userId="089d73b8-785c-4012-b931-81c632b6c9c7" providerId="ADAL" clId="{2E8F5F05-628F-4ED3-9C10-5C5A435B0F09}" dt="2021-03-17T22:24:14.601" v="5361" actId="478"/>
          <ac:picMkLst>
            <pc:docMk/>
            <pc:sldMk cId="124681486" sldId="290"/>
            <ac:picMk id="101" creationId="{DE521275-A08A-4F9C-9731-E1EC94489117}"/>
          </ac:picMkLst>
        </pc:picChg>
        <pc:picChg chg="del">
          <ac:chgData name="Sanders Wang" userId="089d73b8-785c-4012-b931-81c632b6c9c7" providerId="ADAL" clId="{2E8F5F05-628F-4ED3-9C10-5C5A435B0F09}" dt="2021-03-17T22:24:14.601" v="5361" actId="478"/>
          <ac:picMkLst>
            <pc:docMk/>
            <pc:sldMk cId="124681486" sldId="290"/>
            <ac:picMk id="103" creationId="{7588C475-F0EC-4367-807D-7E6B40C2C7DF}"/>
          </ac:picMkLst>
        </pc:picChg>
        <pc:picChg chg="del">
          <ac:chgData name="Sanders Wang" userId="089d73b8-785c-4012-b931-81c632b6c9c7" providerId="ADAL" clId="{2E8F5F05-628F-4ED3-9C10-5C5A435B0F09}" dt="2021-03-17T22:24:14.601" v="5361" actId="478"/>
          <ac:picMkLst>
            <pc:docMk/>
            <pc:sldMk cId="124681486" sldId="290"/>
            <ac:picMk id="110" creationId="{6445B1A3-971C-4620-A507-9883B1AE931B}"/>
          </ac:picMkLst>
        </pc:picChg>
        <pc:picChg chg="del">
          <ac:chgData name="Sanders Wang" userId="089d73b8-785c-4012-b931-81c632b6c9c7" providerId="ADAL" clId="{2E8F5F05-628F-4ED3-9C10-5C5A435B0F09}" dt="2021-03-17T22:24:14.601" v="5361" actId="478"/>
          <ac:picMkLst>
            <pc:docMk/>
            <pc:sldMk cId="124681486" sldId="290"/>
            <ac:picMk id="113" creationId="{D058B20A-C716-4802-809C-3035DC6A48C6}"/>
          </ac:picMkLst>
        </pc:picChg>
        <pc:picChg chg="del">
          <ac:chgData name="Sanders Wang" userId="089d73b8-785c-4012-b931-81c632b6c9c7" providerId="ADAL" clId="{2E8F5F05-628F-4ED3-9C10-5C5A435B0F09}" dt="2021-03-17T22:24:14.601" v="5361" actId="478"/>
          <ac:picMkLst>
            <pc:docMk/>
            <pc:sldMk cId="124681486" sldId="290"/>
            <ac:picMk id="116" creationId="{5DEE40FE-069E-4888-851E-A2A67D99F70F}"/>
          </ac:picMkLst>
        </pc:picChg>
        <pc:picChg chg="del">
          <ac:chgData name="Sanders Wang" userId="089d73b8-785c-4012-b931-81c632b6c9c7" providerId="ADAL" clId="{2E8F5F05-628F-4ED3-9C10-5C5A435B0F09}" dt="2021-03-17T22:24:14.601" v="5361" actId="478"/>
          <ac:picMkLst>
            <pc:docMk/>
            <pc:sldMk cId="124681486" sldId="290"/>
            <ac:picMk id="120" creationId="{CB9EAE1F-CDDA-42B3-9F52-FCBE53417822}"/>
          </ac:picMkLst>
        </pc:picChg>
      </pc:sldChg>
      <pc:sldChg chg="addSp delSp modSp add del mod">
        <pc:chgData name="Sanders Wang" userId="089d73b8-785c-4012-b931-81c632b6c9c7" providerId="ADAL" clId="{2E8F5F05-628F-4ED3-9C10-5C5A435B0F09}" dt="2021-03-17T15:38:12.744" v="2980" actId="2696"/>
        <pc:sldMkLst>
          <pc:docMk/>
          <pc:sldMk cId="465457343" sldId="290"/>
        </pc:sldMkLst>
        <pc:spChg chg="mod">
          <ac:chgData name="Sanders Wang" userId="089d73b8-785c-4012-b931-81c632b6c9c7" providerId="ADAL" clId="{2E8F5F05-628F-4ED3-9C10-5C5A435B0F09}" dt="2021-03-17T15:08:58.270" v="2778" actId="20577"/>
          <ac:spMkLst>
            <pc:docMk/>
            <pc:sldMk cId="465457343" sldId="290"/>
            <ac:spMk id="4" creationId="{2927BD35-1702-441F-951F-8F3950D641BC}"/>
          </ac:spMkLst>
        </pc:spChg>
        <pc:spChg chg="del">
          <ac:chgData name="Sanders Wang" userId="089d73b8-785c-4012-b931-81c632b6c9c7" providerId="ADAL" clId="{2E8F5F05-628F-4ED3-9C10-5C5A435B0F09}" dt="2021-03-17T15:10:00.926" v="2795" actId="478"/>
          <ac:spMkLst>
            <pc:docMk/>
            <pc:sldMk cId="465457343" sldId="290"/>
            <ac:spMk id="11" creationId="{0F4062CC-853F-4F96-BAD7-7170DF03EAA5}"/>
          </ac:spMkLst>
        </pc:spChg>
        <pc:spChg chg="mod">
          <ac:chgData name="Sanders Wang" userId="089d73b8-785c-4012-b931-81c632b6c9c7" providerId="ADAL" clId="{2E8F5F05-628F-4ED3-9C10-5C5A435B0F09}" dt="2021-03-17T15:18:07.354" v="2827" actId="1076"/>
          <ac:spMkLst>
            <pc:docMk/>
            <pc:sldMk cId="465457343" sldId="290"/>
            <ac:spMk id="13" creationId="{17A0F2DF-23F4-4A19-A2C0-EF02DA8D1F1B}"/>
          </ac:spMkLst>
        </pc:spChg>
        <pc:spChg chg="del">
          <ac:chgData name="Sanders Wang" userId="089d73b8-785c-4012-b931-81c632b6c9c7" providerId="ADAL" clId="{2E8F5F05-628F-4ED3-9C10-5C5A435B0F09}" dt="2021-03-17T15:10:28.548" v="2799" actId="478"/>
          <ac:spMkLst>
            <pc:docMk/>
            <pc:sldMk cId="465457343" sldId="290"/>
            <ac:spMk id="14" creationId="{B89A3D59-610D-4D31-8A7D-6C4C8DB49219}"/>
          </ac:spMkLst>
        </pc:spChg>
        <pc:spChg chg="mod">
          <ac:chgData name="Sanders Wang" userId="089d73b8-785c-4012-b931-81c632b6c9c7" providerId="ADAL" clId="{2E8F5F05-628F-4ED3-9C10-5C5A435B0F09}" dt="2021-03-17T15:20:57.383" v="2852" actId="1076"/>
          <ac:spMkLst>
            <pc:docMk/>
            <pc:sldMk cId="465457343" sldId="290"/>
            <ac:spMk id="18" creationId="{FE9AD0F0-39EF-424A-ACAB-F3A34B6EC847}"/>
          </ac:spMkLst>
        </pc:spChg>
        <pc:spChg chg="del">
          <ac:chgData name="Sanders Wang" userId="089d73b8-785c-4012-b931-81c632b6c9c7" providerId="ADAL" clId="{2E8F5F05-628F-4ED3-9C10-5C5A435B0F09}" dt="2021-03-17T15:10:00.926" v="2795" actId="478"/>
          <ac:spMkLst>
            <pc:docMk/>
            <pc:sldMk cId="465457343" sldId="290"/>
            <ac:spMk id="19" creationId="{6C475122-6A21-4484-B044-3082F09FA9AE}"/>
          </ac:spMkLst>
        </pc:spChg>
        <pc:spChg chg="del">
          <ac:chgData name="Sanders Wang" userId="089d73b8-785c-4012-b931-81c632b6c9c7" providerId="ADAL" clId="{2E8F5F05-628F-4ED3-9C10-5C5A435B0F09}" dt="2021-03-17T15:17:18.918" v="2818" actId="478"/>
          <ac:spMkLst>
            <pc:docMk/>
            <pc:sldMk cId="465457343" sldId="290"/>
            <ac:spMk id="25" creationId="{E263884A-99DF-473B-B5F6-8CF40D341044}"/>
          </ac:spMkLst>
        </pc:spChg>
        <pc:spChg chg="del">
          <ac:chgData name="Sanders Wang" userId="089d73b8-785c-4012-b931-81c632b6c9c7" providerId="ADAL" clId="{2E8F5F05-628F-4ED3-9C10-5C5A435B0F09}" dt="2021-03-17T15:15:58.748" v="2805" actId="478"/>
          <ac:spMkLst>
            <pc:docMk/>
            <pc:sldMk cId="465457343" sldId="290"/>
            <ac:spMk id="26" creationId="{0084340D-7620-49C6-BC62-4CD940A28C49}"/>
          </ac:spMkLst>
        </pc:spChg>
        <pc:spChg chg="mod">
          <ac:chgData name="Sanders Wang" userId="089d73b8-785c-4012-b931-81c632b6c9c7" providerId="ADAL" clId="{2E8F5F05-628F-4ED3-9C10-5C5A435B0F09}" dt="2021-03-17T15:20:34.112" v="2849" actId="1076"/>
          <ac:spMkLst>
            <pc:docMk/>
            <pc:sldMk cId="465457343" sldId="290"/>
            <ac:spMk id="52" creationId="{804CB2B8-FB3E-46CF-A210-3A8533BADCBB}"/>
          </ac:spMkLst>
        </pc:spChg>
        <pc:spChg chg="mod">
          <ac:chgData name="Sanders Wang" userId="089d73b8-785c-4012-b931-81c632b6c9c7" providerId="ADAL" clId="{2E8F5F05-628F-4ED3-9C10-5C5A435B0F09}" dt="2021-03-17T15:19:23.743" v="2838" actId="1076"/>
          <ac:spMkLst>
            <pc:docMk/>
            <pc:sldMk cId="465457343" sldId="290"/>
            <ac:spMk id="53" creationId="{1BAE3174-F462-4261-938A-146626949071}"/>
          </ac:spMkLst>
        </pc:spChg>
        <pc:spChg chg="add mod">
          <ac:chgData name="Sanders Wang" userId="089d73b8-785c-4012-b931-81c632b6c9c7" providerId="ADAL" clId="{2E8F5F05-628F-4ED3-9C10-5C5A435B0F09}" dt="2021-03-17T15:27:39.060" v="2904" actId="1076"/>
          <ac:spMkLst>
            <pc:docMk/>
            <pc:sldMk cId="465457343" sldId="290"/>
            <ac:spMk id="70" creationId="{220C53DD-5417-4BE2-A1DC-1AFD5830BA71}"/>
          </ac:spMkLst>
        </pc:spChg>
        <pc:spChg chg="del">
          <ac:chgData name="Sanders Wang" userId="089d73b8-785c-4012-b931-81c632b6c9c7" providerId="ADAL" clId="{2E8F5F05-628F-4ED3-9C10-5C5A435B0F09}" dt="2021-03-17T15:10:04.655" v="2796" actId="478"/>
          <ac:spMkLst>
            <pc:docMk/>
            <pc:sldMk cId="465457343" sldId="290"/>
            <ac:spMk id="81" creationId="{20C59EB4-B6AD-42A5-98B9-049BC90C979F}"/>
          </ac:spMkLst>
        </pc:spChg>
        <pc:spChg chg="mod">
          <ac:chgData name="Sanders Wang" userId="089d73b8-785c-4012-b931-81c632b6c9c7" providerId="ADAL" clId="{2E8F5F05-628F-4ED3-9C10-5C5A435B0F09}" dt="2021-03-17T15:21:35.418" v="2857" actId="1076"/>
          <ac:spMkLst>
            <pc:docMk/>
            <pc:sldMk cId="465457343" sldId="290"/>
            <ac:spMk id="112" creationId="{58288AB9-C4AF-4B9F-BE9E-9A91513C1A78}"/>
          </ac:spMkLst>
        </pc:spChg>
        <pc:spChg chg="add mod">
          <ac:chgData name="Sanders Wang" userId="089d73b8-785c-4012-b931-81c632b6c9c7" providerId="ADAL" clId="{2E8F5F05-628F-4ED3-9C10-5C5A435B0F09}" dt="2021-03-17T15:29:40.052" v="2921" actId="1076"/>
          <ac:spMkLst>
            <pc:docMk/>
            <pc:sldMk cId="465457343" sldId="290"/>
            <ac:spMk id="128" creationId="{E97F0E31-BD1A-4C0B-B419-4F64D15001B0}"/>
          </ac:spMkLst>
        </pc:spChg>
        <pc:spChg chg="add mod">
          <ac:chgData name="Sanders Wang" userId="089d73b8-785c-4012-b931-81c632b6c9c7" providerId="ADAL" clId="{2E8F5F05-628F-4ED3-9C10-5C5A435B0F09}" dt="2021-03-17T15:27:06.340" v="2901" actId="1076"/>
          <ac:spMkLst>
            <pc:docMk/>
            <pc:sldMk cId="465457343" sldId="290"/>
            <ac:spMk id="139" creationId="{E37B8D9D-A620-4182-99D6-877495AFC3C7}"/>
          </ac:spMkLst>
        </pc:spChg>
        <pc:spChg chg="add mod">
          <ac:chgData name="Sanders Wang" userId="089d73b8-785c-4012-b931-81c632b6c9c7" providerId="ADAL" clId="{2E8F5F05-628F-4ED3-9C10-5C5A435B0F09}" dt="2021-03-17T15:29:27.979" v="2920" actId="1076"/>
          <ac:spMkLst>
            <pc:docMk/>
            <pc:sldMk cId="465457343" sldId="290"/>
            <ac:spMk id="152" creationId="{53CBE5D1-227E-4B3D-A38E-80E20C96B871}"/>
          </ac:spMkLst>
        </pc:spChg>
        <pc:picChg chg="del">
          <ac:chgData name="Sanders Wang" userId="089d73b8-785c-4012-b931-81c632b6c9c7" providerId="ADAL" clId="{2E8F5F05-628F-4ED3-9C10-5C5A435B0F09}" dt="2021-03-17T15:10:00.926" v="2795" actId="478"/>
          <ac:picMkLst>
            <pc:docMk/>
            <pc:sldMk cId="465457343" sldId="290"/>
            <ac:picMk id="2" creationId="{7A0CA037-F1CF-47C9-A9BB-921826377F60}"/>
          </ac:picMkLst>
        </pc:picChg>
        <pc:picChg chg="del">
          <ac:chgData name="Sanders Wang" userId="089d73b8-785c-4012-b931-81c632b6c9c7" providerId="ADAL" clId="{2E8F5F05-628F-4ED3-9C10-5C5A435B0F09}" dt="2021-03-17T15:10:28.548" v="2799" actId="478"/>
          <ac:picMkLst>
            <pc:docMk/>
            <pc:sldMk cId="465457343" sldId="290"/>
            <ac:picMk id="6" creationId="{705CB517-5FFF-4EFE-B194-9D819A38DAAE}"/>
          </ac:picMkLst>
        </pc:picChg>
        <pc:picChg chg="del mod">
          <ac:chgData name="Sanders Wang" userId="089d73b8-785c-4012-b931-81c632b6c9c7" providerId="ADAL" clId="{2E8F5F05-628F-4ED3-9C10-5C5A435B0F09}" dt="2021-03-17T15:15:46.271" v="2801" actId="478"/>
          <ac:picMkLst>
            <pc:docMk/>
            <pc:sldMk cId="465457343" sldId="290"/>
            <ac:picMk id="10" creationId="{AF67E928-FCC3-4CF1-A388-25C4113D9DEF}"/>
          </ac:picMkLst>
        </pc:picChg>
        <pc:picChg chg="del">
          <ac:chgData name="Sanders Wang" userId="089d73b8-785c-4012-b931-81c632b6c9c7" providerId="ADAL" clId="{2E8F5F05-628F-4ED3-9C10-5C5A435B0F09}" dt="2021-03-17T15:15:54.027" v="2804" actId="478"/>
          <ac:picMkLst>
            <pc:docMk/>
            <pc:sldMk cId="465457343" sldId="290"/>
            <ac:picMk id="21" creationId="{16BC73B7-8DF9-49E9-80D1-948B2A01CC27}"/>
          </ac:picMkLst>
        </pc:picChg>
        <pc:picChg chg="del">
          <ac:chgData name="Sanders Wang" userId="089d73b8-785c-4012-b931-81c632b6c9c7" providerId="ADAL" clId="{2E8F5F05-628F-4ED3-9C10-5C5A435B0F09}" dt="2021-03-17T15:15:51.538" v="2803" actId="478"/>
          <ac:picMkLst>
            <pc:docMk/>
            <pc:sldMk cId="465457343" sldId="290"/>
            <ac:picMk id="23" creationId="{4795F5A0-F77E-4C92-AABB-A5A1493C15EB}"/>
          </ac:picMkLst>
        </pc:picChg>
        <pc:picChg chg="mod">
          <ac:chgData name="Sanders Wang" userId="089d73b8-785c-4012-b931-81c632b6c9c7" providerId="ADAL" clId="{2E8F5F05-628F-4ED3-9C10-5C5A435B0F09}" dt="2021-03-17T15:20:34.609" v="2850" actId="1076"/>
          <ac:picMkLst>
            <pc:docMk/>
            <pc:sldMk cId="465457343" sldId="290"/>
            <ac:picMk id="47" creationId="{E342C7AA-19C2-4C53-AA5D-125961AEF679}"/>
          </ac:picMkLst>
        </pc:picChg>
        <pc:picChg chg="mod">
          <ac:chgData name="Sanders Wang" userId="089d73b8-785c-4012-b931-81c632b6c9c7" providerId="ADAL" clId="{2E8F5F05-628F-4ED3-9C10-5C5A435B0F09}" dt="2021-03-17T15:19:23.743" v="2838" actId="1076"/>
          <ac:picMkLst>
            <pc:docMk/>
            <pc:sldMk cId="465457343" sldId="290"/>
            <ac:picMk id="48" creationId="{1BAB0DAA-2889-4EA9-AF6E-7362BCB8DE0E}"/>
          </ac:picMkLst>
        </pc:picChg>
        <pc:picChg chg="add mod">
          <ac:chgData name="Sanders Wang" userId="089d73b8-785c-4012-b931-81c632b6c9c7" providerId="ADAL" clId="{2E8F5F05-628F-4ED3-9C10-5C5A435B0F09}" dt="2021-03-17T15:27:39.060" v="2904" actId="1076"/>
          <ac:picMkLst>
            <pc:docMk/>
            <pc:sldMk cId="465457343" sldId="290"/>
            <ac:picMk id="69" creationId="{9239CC42-F39D-4E56-8832-741ADA58A1C8}"/>
          </ac:picMkLst>
        </pc:picChg>
        <pc:picChg chg="add mod">
          <ac:chgData name="Sanders Wang" userId="089d73b8-785c-4012-b931-81c632b6c9c7" providerId="ADAL" clId="{2E8F5F05-628F-4ED3-9C10-5C5A435B0F09}" dt="2021-03-17T15:17:56.421" v="2824" actId="1076"/>
          <ac:picMkLst>
            <pc:docMk/>
            <pc:sldMk cId="465457343" sldId="290"/>
            <ac:picMk id="76" creationId="{073CAEE7-D0D8-4F7D-B0C0-62655309AEB5}"/>
          </ac:picMkLst>
        </pc:picChg>
        <pc:picChg chg="mod">
          <ac:chgData name="Sanders Wang" userId="089d73b8-785c-4012-b931-81c632b6c9c7" providerId="ADAL" clId="{2E8F5F05-628F-4ED3-9C10-5C5A435B0F09}" dt="2021-03-17T15:21:31.032" v="2856" actId="1076"/>
          <ac:picMkLst>
            <pc:docMk/>
            <pc:sldMk cId="465457343" sldId="290"/>
            <ac:picMk id="83" creationId="{80F896A7-A448-42C9-9FE5-BA29799BE248}"/>
          </ac:picMkLst>
        </pc:picChg>
        <pc:picChg chg="add mod">
          <ac:chgData name="Sanders Wang" userId="089d73b8-785c-4012-b931-81c632b6c9c7" providerId="ADAL" clId="{2E8F5F05-628F-4ED3-9C10-5C5A435B0F09}" dt="2021-03-17T15:26:34.354" v="2893" actId="1076"/>
          <ac:picMkLst>
            <pc:docMk/>
            <pc:sldMk cId="465457343" sldId="290"/>
            <ac:picMk id="90" creationId="{0019B2A3-A311-4C44-B2B2-3687572EE2E9}"/>
          </ac:picMkLst>
        </pc:picChg>
        <pc:picChg chg="add mod">
          <ac:chgData name="Sanders Wang" userId="089d73b8-785c-4012-b931-81c632b6c9c7" providerId="ADAL" clId="{2E8F5F05-628F-4ED3-9C10-5C5A435B0F09}" dt="2021-03-17T15:22:33.287" v="2863" actId="1076"/>
          <ac:picMkLst>
            <pc:docMk/>
            <pc:sldMk cId="465457343" sldId="290"/>
            <ac:picMk id="99" creationId="{8E824F9B-C954-4EBA-92F8-536C0D489990}"/>
          </ac:picMkLst>
        </pc:picChg>
        <pc:picChg chg="add mod">
          <ac:chgData name="Sanders Wang" userId="089d73b8-785c-4012-b931-81c632b6c9c7" providerId="ADAL" clId="{2E8F5F05-628F-4ED3-9C10-5C5A435B0F09}" dt="2021-03-17T15:22:45.514" v="2866" actId="1076"/>
          <ac:picMkLst>
            <pc:docMk/>
            <pc:sldMk cId="465457343" sldId="290"/>
            <ac:picMk id="101" creationId="{DE521275-A08A-4F9C-9731-E1EC94489117}"/>
          </ac:picMkLst>
        </pc:picChg>
        <pc:picChg chg="add mod">
          <ac:chgData name="Sanders Wang" userId="089d73b8-785c-4012-b931-81c632b6c9c7" providerId="ADAL" clId="{2E8F5F05-628F-4ED3-9C10-5C5A435B0F09}" dt="2021-03-17T15:22:56.323" v="2867" actId="571"/>
          <ac:picMkLst>
            <pc:docMk/>
            <pc:sldMk cId="465457343" sldId="290"/>
            <ac:picMk id="103" creationId="{7588C475-F0EC-4367-807D-7E6B40C2C7DF}"/>
          </ac:picMkLst>
        </pc:picChg>
        <pc:picChg chg="del">
          <ac:chgData name="Sanders Wang" userId="089d73b8-785c-4012-b931-81c632b6c9c7" providerId="ADAL" clId="{2E8F5F05-628F-4ED3-9C10-5C5A435B0F09}" dt="2021-03-17T15:10:28.548" v="2799" actId="478"/>
          <ac:picMkLst>
            <pc:docMk/>
            <pc:sldMk cId="465457343" sldId="290"/>
            <ac:picMk id="105" creationId="{20A86F35-1632-4044-9FE9-2B05B2D14CC0}"/>
          </ac:picMkLst>
        </pc:picChg>
        <pc:picChg chg="add mod">
          <ac:chgData name="Sanders Wang" userId="089d73b8-785c-4012-b931-81c632b6c9c7" providerId="ADAL" clId="{2E8F5F05-628F-4ED3-9C10-5C5A435B0F09}" dt="2021-03-17T15:23:45.390" v="2874" actId="571"/>
          <ac:picMkLst>
            <pc:docMk/>
            <pc:sldMk cId="465457343" sldId="290"/>
            <ac:picMk id="110" creationId="{6445B1A3-971C-4620-A507-9883B1AE931B}"/>
          </ac:picMkLst>
        </pc:picChg>
        <pc:picChg chg="add mod">
          <ac:chgData name="Sanders Wang" userId="089d73b8-785c-4012-b931-81c632b6c9c7" providerId="ADAL" clId="{2E8F5F05-628F-4ED3-9C10-5C5A435B0F09}" dt="2021-03-17T15:23:58.105" v="2875" actId="571"/>
          <ac:picMkLst>
            <pc:docMk/>
            <pc:sldMk cId="465457343" sldId="290"/>
            <ac:picMk id="113" creationId="{D058B20A-C716-4802-809C-3035DC6A48C6}"/>
          </ac:picMkLst>
        </pc:picChg>
        <pc:picChg chg="del">
          <ac:chgData name="Sanders Wang" userId="089d73b8-785c-4012-b931-81c632b6c9c7" providerId="ADAL" clId="{2E8F5F05-628F-4ED3-9C10-5C5A435B0F09}" dt="2021-03-17T15:20:13.254" v="2846" actId="478"/>
          <ac:picMkLst>
            <pc:docMk/>
            <pc:sldMk cId="465457343" sldId="290"/>
            <ac:picMk id="114" creationId="{2389FD8A-DE3E-4411-9177-C26197D49D3F}"/>
          </ac:picMkLst>
        </pc:picChg>
        <pc:picChg chg="add mod">
          <ac:chgData name="Sanders Wang" userId="089d73b8-785c-4012-b931-81c632b6c9c7" providerId="ADAL" clId="{2E8F5F05-628F-4ED3-9C10-5C5A435B0F09}" dt="2021-03-17T15:24:16.003" v="2876" actId="571"/>
          <ac:picMkLst>
            <pc:docMk/>
            <pc:sldMk cId="465457343" sldId="290"/>
            <ac:picMk id="116" creationId="{5DEE40FE-069E-4888-851E-A2A67D99F70F}"/>
          </ac:picMkLst>
        </pc:picChg>
        <pc:picChg chg="add mod">
          <ac:chgData name="Sanders Wang" userId="089d73b8-785c-4012-b931-81c632b6c9c7" providerId="ADAL" clId="{2E8F5F05-628F-4ED3-9C10-5C5A435B0F09}" dt="2021-03-17T15:24:41.233" v="2877" actId="571"/>
          <ac:picMkLst>
            <pc:docMk/>
            <pc:sldMk cId="465457343" sldId="290"/>
            <ac:picMk id="120" creationId="{CB9EAE1F-CDDA-42B3-9F52-FCBE53417822}"/>
          </ac:picMkLst>
        </pc:picChg>
        <pc:picChg chg="add mod">
          <ac:chgData name="Sanders Wang" userId="089d73b8-785c-4012-b931-81c632b6c9c7" providerId="ADAL" clId="{2E8F5F05-628F-4ED3-9C10-5C5A435B0F09}" dt="2021-03-17T15:24:53.703" v="2878" actId="571"/>
          <ac:picMkLst>
            <pc:docMk/>
            <pc:sldMk cId="465457343" sldId="290"/>
            <ac:picMk id="123" creationId="{496AF84D-00D5-4498-B725-F52257F42152}"/>
          </ac:picMkLst>
        </pc:picChg>
        <pc:cxnChg chg="del mod">
          <ac:chgData name="Sanders Wang" userId="089d73b8-785c-4012-b931-81c632b6c9c7" providerId="ADAL" clId="{2E8F5F05-628F-4ED3-9C10-5C5A435B0F09}" dt="2021-03-17T15:18:19.287" v="2829" actId="478"/>
          <ac:cxnSpMkLst>
            <pc:docMk/>
            <pc:sldMk cId="465457343" sldId="290"/>
            <ac:cxnSpMk id="29" creationId="{53188AAA-23B3-4912-AFE9-C457D4CC1FEE}"/>
          </ac:cxnSpMkLst>
        </pc:cxnChg>
        <pc:cxnChg chg="del mod">
          <ac:chgData name="Sanders Wang" userId="089d73b8-785c-4012-b931-81c632b6c9c7" providerId="ADAL" clId="{2E8F5F05-628F-4ED3-9C10-5C5A435B0F09}" dt="2021-03-17T15:16:02.042" v="2806" actId="478"/>
          <ac:cxnSpMkLst>
            <pc:docMk/>
            <pc:sldMk cId="465457343" sldId="290"/>
            <ac:cxnSpMk id="33" creationId="{66F62DC7-5F80-48C2-B636-84480D6D8FF4}"/>
          </ac:cxnSpMkLst>
        </pc:cxnChg>
        <pc:cxnChg chg="del mod">
          <ac:chgData name="Sanders Wang" userId="089d73b8-785c-4012-b931-81c632b6c9c7" providerId="ADAL" clId="{2E8F5F05-628F-4ED3-9C10-5C5A435B0F09}" dt="2021-03-17T15:17:12.135" v="2816" actId="478"/>
          <ac:cxnSpMkLst>
            <pc:docMk/>
            <pc:sldMk cId="465457343" sldId="290"/>
            <ac:cxnSpMk id="39" creationId="{FF3D04AB-0E0B-42A2-941F-8AF9AA918A9D}"/>
          </ac:cxnSpMkLst>
        </pc:cxnChg>
        <pc:cxnChg chg="mod">
          <ac:chgData name="Sanders Wang" userId="089d73b8-785c-4012-b931-81c632b6c9c7" providerId="ADAL" clId="{2E8F5F05-628F-4ED3-9C10-5C5A435B0F09}" dt="2021-03-17T15:18:27.298" v="2831" actId="14100"/>
          <ac:cxnSpMkLst>
            <pc:docMk/>
            <pc:sldMk cId="465457343" sldId="290"/>
            <ac:cxnSpMk id="40" creationId="{51490963-2679-43D0-A772-5E99358F205F}"/>
          </ac:cxnSpMkLst>
        </pc:cxnChg>
        <pc:cxnChg chg="del mod">
          <ac:chgData name="Sanders Wang" userId="089d73b8-785c-4012-b931-81c632b6c9c7" providerId="ADAL" clId="{2E8F5F05-628F-4ED3-9C10-5C5A435B0F09}" dt="2021-03-17T15:17:15.939" v="2817" actId="478"/>
          <ac:cxnSpMkLst>
            <pc:docMk/>
            <pc:sldMk cId="465457343" sldId="290"/>
            <ac:cxnSpMk id="43" creationId="{202B3CB9-4835-4500-A67B-89D6FE8CBF40}"/>
          </ac:cxnSpMkLst>
        </pc:cxnChg>
        <pc:cxnChg chg="mod">
          <ac:chgData name="Sanders Wang" userId="089d73b8-785c-4012-b931-81c632b6c9c7" providerId="ADAL" clId="{2E8F5F05-628F-4ED3-9C10-5C5A435B0F09}" dt="2021-03-17T15:20:34.112" v="2849" actId="1076"/>
          <ac:cxnSpMkLst>
            <pc:docMk/>
            <pc:sldMk cId="465457343" sldId="290"/>
            <ac:cxnSpMk id="49" creationId="{4B2C6527-ED12-445D-9E85-3373A3D7C52F}"/>
          </ac:cxnSpMkLst>
        </pc:cxnChg>
        <pc:cxnChg chg="mod">
          <ac:chgData name="Sanders Wang" userId="089d73b8-785c-4012-b931-81c632b6c9c7" providerId="ADAL" clId="{2E8F5F05-628F-4ED3-9C10-5C5A435B0F09}" dt="2021-03-17T15:20:34.609" v="2850" actId="1076"/>
          <ac:cxnSpMkLst>
            <pc:docMk/>
            <pc:sldMk cId="465457343" sldId="290"/>
            <ac:cxnSpMk id="56" creationId="{5CD9D147-668A-4E1E-8E13-6E9EC0F35CCD}"/>
          </ac:cxnSpMkLst>
        </pc:cxnChg>
        <pc:cxnChg chg="del mod">
          <ac:chgData name="Sanders Wang" userId="089d73b8-785c-4012-b931-81c632b6c9c7" providerId="ADAL" clId="{2E8F5F05-628F-4ED3-9C10-5C5A435B0F09}" dt="2021-03-17T15:15:49.293" v="2802" actId="478"/>
          <ac:cxnSpMkLst>
            <pc:docMk/>
            <pc:sldMk cId="465457343" sldId="290"/>
            <ac:cxnSpMk id="62" creationId="{D97E9C34-3CF6-4476-A8B6-CECED9673F9A}"/>
          </ac:cxnSpMkLst>
        </pc:cxnChg>
        <pc:cxnChg chg="del mod">
          <ac:chgData name="Sanders Wang" userId="089d73b8-785c-4012-b931-81c632b6c9c7" providerId="ADAL" clId="{2E8F5F05-628F-4ED3-9C10-5C5A435B0F09}" dt="2021-03-17T15:19:06.203" v="2835" actId="478"/>
          <ac:cxnSpMkLst>
            <pc:docMk/>
            <pc:sldMk cId="465457343" sldId="290"/>
            <ac:cxnSpMk id="65" creationId="{1406D345-ECFA-4635-A549-048B83ADBB64}"/>
          </ac:cxnSpMkLst>
        </pc:cxnChg>
        <pc:cxnChg chg="del mod">
          <ac:chgData name="Sanders Wang" userId="089d73b8-785c-4012-b931-81c632b6c9c7" providerId="ADAL" clId="{2E8F5F05-628F-4ED3-9C10-5C5A435B0F09}" dt="2021-03-17T15:19:08.208" v="2836" actId="478"/>
          <ac:cxnSpMkLst>
            <pc:docMk/>
            <pc:sldMk cId="465457343" sldId="290"/>
            <ac:cxnSpMk id="68" creationId="{C34FA99F-CCAD-45AA-AF4E-A618051581C4}"/>
          </ac:cxnSpMkLst>
        </pc:cxnChg>
        <pc:cxnChg chg="mod">
          <ac:chgData name="Sanders Wang" userId="089d73b8-785c-4012-b931-81c632b6c9c7" providerId="ADAL" clId="{2E8F5F05-628F-4ED3-9C10-5C5A435B0F09}" dt="2021-03-17T15:19:33.007" v="2841" actId="14100"/>
          <ac:cxnSpMkLst>
            <pc:docMk/>
            <pc:sldMk cId="465457343" sldId="290"/>
            <ac:cxnSpMk id="71" creationId="{C1C863DC-811B-4332-B799-FA0CCDD17402}"/>
          </ac:cxnSpMkLst>
        </pc:cxnChg>
        <pc:cxnChg chg="add mod">
          <ac:chgData name="Sanders Wang" userId="089d73b8-785c-4012-b931-81c632b6c9c7" providerId="ADAL" clId="{2E8F5F05-628F-4ED3-9C10-5C5A435B0F09}" dt="2021-03-17T15:28:14.363" v="2915" actId="1076"/>
          <ac:cxnSpMkLst>
            <pc:docMk/>
            <pc:sldMk cId="465457343" sldId="290"/>
            <ac:cxnSpMk id="82" creationId="{6D571B16-1DEE-41F3-A26D-DC1DAFFBE3D5}"/>
          </ac:cxnSpMkLst>
        </pc:cxnChg>
        <pc:cxnChg chg="add mod">
          <ac:chgData name="Sanders Wang" userId="089d73b8-785c-4012-b931-81c632b6c9c7" providerId="ADAL" clId="{2E8F5F05-628F-4ED3-9C10-5C5A435B0F09}" dt="2021-03-17T15:19:53.003" v="2845" actId="14100"/>
          <ac:cxnSpMkLst>
            <pc:docMk/>
            <pc:sldMk cId="465457343" sldId="290"/>
            <ac:cxnSpMk id="88" creationId="{2E83D7A5-4EA0-4A40-BA1B-FC8AA7B27659}"/>
          </ac:cxnSpMkLst>
        </pc:cxnChg>
        <pc:cxnChg chg="add mod">
          <ac:chgData name="Sanders Wang" userId="089d73b8-785c-4012-b931-81c632b6c9c7" providerId="ADAL" clId="{2E8F5F05-628F-4ED3-9C10-5C5A435B0F09}" dt="2021-03-17T15:21:31.032" v="2856" actId="1076"/>
          <ac:cxnSpMkLst>
            <pc:docMk/>
            <pc:sldMk cId="465457343" sldId="290"/>
            <ac:cxnSpMk id="94" creationId="{22156A4C-087F-4FD8-B286-ED6FEB2105D8}"/>
          </ac:cxnSpMkLst>
        </pc:cxnChg>
        <pc:cxnChg chg="add mod">
          <ac:chgData name="Sanders Wang" userId="089d73b8-785c-4012-b931-81c632b6c9c7" providerId="ADAL" clId="{2E8F5F05-628F-4ED3-9C10-5C5A435B0F09}" dt="2021-03-17T15:23:34.818" v="2873" actId="14100"/>
          <ac:cxnSpMkLst>
            <pc:docMk/>
            <pc:sldMk cId="465457343" sldId="290"/>
            <ac:cxnSpMk id="104" creationId="{A5ECDFE3-6247-4B8E-82F9-9A242BF50744}"/>
          </ac:cxnSpMkLst>
        </pc:cxnChg>
        <pc:cxnChg chg="del mod">
          <ac:chgData name="Sanders Wang" userId="089d73b8-785c-4012-b931-81c632b6c9c7" providerId="ADAL" clId="{2E8F5F05-628F-4ED3-9C10-5C5A435B0F09}" dt="2021-03-17T15:19:38.159" v="2842" actId="478"/>
          <ac:cxnSpMkLst>
            <pc:docMk/>
            <pc:sldMk cId="465457343" sldId="290"/>
            <ac:cxnSpMk id="107" creationId="{105607C1-97F0-49A4-AC08-3EBB84490CD0}"/>
          </ac:cxnSpMkLst>
        </pc:cxnChg>
        <pc:cxnChg chg="del mod">
          <ac:chgData name="Sanders Wang" userId="089d73b8-785c-4012-b931-81c632b6c9c7" providerId="ADAL" clId="{2E8F5F05-628F-4ED3-9C10-5C5A435B0F09}" dt="2021-03-17T15:10:18.770" v="2798" actId="478"/>
          <ac:cxnSpMkLst>
            <pc:docMk/>
            <pc:sldMk cId="465457343" sldId="290"/>
            <ac:cxnSpMk id="115" creationId="{1E195926-CEA9-4763-9530-A737391985C0}"/>
          </ac:cxnSpMkLst>
        </pc:cxnChg>
        <pc:cxnChg chg="add mod">
          <ac:chgData name="Sanders Wang" userId="089d73b8-785c-4012-b931-81c632b6c9c7" providerId="ADAL" clId="{2E8F5F05-628F-4ED3-9C10-5C5A435B0F09}" dt="2021-03-17T15:25:05.976" v="2881" actId="14100"/>
          <ac:cxnSpMkLst>
            <pc:docMk/>
            <pc:sldMk cId="465457343" sldId="290"/>
            <ac:cxnSpMk id="126" creationId="{6C925ABF-D2E1-4644-9FA0-448C2BB1D63A}"/>
          </ac:cxnSpMkLst>
        </pc:cxnChg>
        <pc:cxnChg chg="add mod">
          <ac:chgData name="Sanders Wang" userId="089d73b8-785c-4012-b931-81c632b6c9c7" providerId="ADAL" clId="{2E8F5F05-628F-4ED3-9C10-5C5A435B0F09}" dt="2021-03-17T15:26:37.200" v="2894" actId="14100"/>
          <ac:cxnSpMkLst>
            <pc:docMk/>
            <pc:sldMk cId="465457343" sldId="290"/>
            <ac:cxnSpMk id="132" creationId="{4C5C3BCE-71EF-419B-A051-7C5FF1974ED7}"/>
          </ac:cxnSpMkLst>
        </pc:cxnChg>
        <pc:cxnChg chg="add mod">
          <ac:chgData name="Sanders Wang" userId="089d73b8-785c-4012-b931-81c632b6c9c7" providerId="ADAL" clId="{2E8F5F05-628F-4ED3-9C10-5C5A435B0F09}" dt="2021-03-17T15:28:08.275" v="2913" actId="14100"/>
          <ac:cxnSpMkLst>
            <pc:docMk/>
            <pc:sldMk cId="465457343" sldId="290"/>
            <ac:cxnSpMk id="140" creationId="{0EB14821-6543-4F6E-A2BB-11671AD974BD}"/>
          </ac:cxnSpMkLst>
        </pc:cxnChg>
        <pc:cxnChg chg="add mod">
          <ac:chgData name="Sanders Wang" userId="089d73b8-785c-4012-b931-81c632b6c9c7" providerId="ADAL" clId="{2E8F5F05-628F-4ED3-9C10-5C5A435B0F09}" dt="2021-03-17T15:27:57.895" v="2910" actId="14100"/>
          <ac:cxnSpMkLst>
            <pc:docMk/>
            <pc:sldMk cId="465457343" sldId="290"/>
            <ac:cxnSpMk id="143" creationId="{5B816BED-1B21-446A-8F83-3C097C58BD7D}"/>
          </ac:cxnSpMkLst>
        </pc:cxnChg>
        <pc:cxnChg chg="add mod">
          <ac:chgData name="Sanders Wang" userId="089d73b8-785c-4012-b931-81c632b6c9c7" providerId="ADAL" clId="{2E8F5F05-628F-4ED3-9C10-5C5A435B0F09}" dt="2021-03-17T15:28:23.952" v="2918" actId="14100"/>
          <ac:cxnSpMkLst>
            <pc:docMk/>
            <pc:sldMk cId="465457343" sldId="290"/>
            <ac:cxnSpMk id="148" creationId="{1FFFF7CF-7097-454A-BC38-6A17CB8E5492}"/>
          </ac:cxnSpMkLst>
        </pc:cxnChg>
        <pc:cxnChg chg="mod">
          <ac:chgData name="Sanders Wang" userId="089d73b8-785c-4012-b931-81c632b6c9c7" providerId="ADAL" clId="{2E8F5F05-628F-4ED3-9C10-5C5A435B0F09}" dt="2021-03-17T15:21:31.032" v="2856" actId="1076"/>
          <ac:cxnSpMkLst>
            <pc:docMk/>
            <pc:sldMk cId="465457343" sldId="290"/>
            <ac:cxnSpMk id="179" creationId="{6CC4EC24-CF32-4A5F-BEA4-1722B592CFA4}"/>
          </ac:cxnSpMkLst>
        </pc:cxnChg>
        <pc:cxnChg chg="del mod">
          <ac:chgData name="Sanders Wang" userId="089d73b8-785c-4012-b931-81c632b6c9c7" providerId="ADAL" clId="{2E8F5F05-628F-4ED3-9C10-5C5A435B0F09}" dt="2021-03-17T15:19:10.239" v="2837" actId="478"/>
          <ac:cxnSpMkLst>
            <pc:docMk/>
            <pc:sldMk cId="465457343" sldId="290"/>
            <ac:cxnSpMk id="182" creationId="{48861D19-9127-4493-96A4-273C9A4F9AF0}"/>
          </ac:cxnSpMkLst>
        </pc:cxnChg>
        <pc:cxnChg chg="del">
          <ac:chgData name="Sanders Wang" userId="089d73b8-785c-4012-b931-81c632b6c9c7" providerId="ADAL" clId="{2E8F5F05-628F-4ED3-9C10-5C5A435B0F09}" dt="2021-03-17T15:09:38.611" v="2794" actId="478"/>
          <ac:cxnSpMkLst>
            <pc:docMk/>
            <pc:sldMk cId="465457343" sldId="290"/>
            <ac:cxnSpMk id="186" creationId="{936FD19B-F615-4DC1-9659-4D442C71D58B}"/>
          </ac:cxnSpMkLst>
        </pc:cxnChg>
      </pc:sldChg>
      <pc:sldChg chg="new del">
        <pc:chgData name="Sanders Wang" userId="089d73b8-785c-4012-b931-81c632b6c9c7" providerId="ADAL" clId="{2E8F5F05-628F-4ED3-9C10-5C5A435B0F09}" dt="2021-03-17T14:26:10.869" v="2330" actId="47"/>
        <pc:sldMkLst>
          <pc:docMk/>
          <pc:sldMk cId="2909032514" sldId="290"/>
        </pc:sldMkLst>
      </pc:sldChg>
      <pc:sldChg chg="add del">
        <pc:chgData name="Sanders Wang" userId="089d73b8-785c-4012-b931-81c632b6c9c7" providerId="ADAL" clId="{2E8F5F05-628F-4ED3-9C10-5C5A435B0F09}" dt="2021-03-17T15:38:31.246" v="2982" actId="2696"/>
        <pc:sldMkLst>
          <pc:docMk/>
          <pc:sldMk cId="3018332487" sldId="290"/>
        </pc:sldMkLst>
      </pc:sldChg>
      <pc:sldChg chg="add">
        <pc:chgData name="Sanders Wang" userId="089d73b8-785c-4012-b931-81c632b6c9c7" providerId="ADAL" clId="{2E8F5F05-628F-4ED3-9C10-5C5A435B0F09}" dt="2021-03-17T15:39:48.973" v="2984"/>
        <pc:sldMkLst>
          <pc:docMk/>
          <pc:sldMk cId="2418544525" sldId="291"/>
        </pc:sldMkLst>
      </pc:sldChg>
      <pc:sldChg chg="addSp delSp modSp add mod">
        <pc:chgData name="Sanders Wang" userId="089d73b8-785c-4012-b931-81c632b6c9c7" providerId="ADAL" clId="{2E8F5F05-628F-4ED3-9C10-5C5A435B0F09}" dt="2021-03-17T22:23:27.534" v="5347" actId="14100"/>
        <pc:sldMkLst>
          <pc:docMk/>
          <pc:sldMk cId="3112315691" sldId="292"/>
        </pc:sldMkLst>
        <pc:spChg chg="mod">
          <ac:chgData name="Sanders Wang" userId="089d73b8-785c-4012-b931-81c632b6c9c7" providerId="ADAL" clId="{2E8F5F05-628F-4ED3-9C10-5C5A435B0F09}" dt="2021-03-17T17:43:51.833" v="3963" actId="20577"/>
          <ac:spMkLst>
            <pc:docMk/>
            <pc:sldMk cId="3112315691" sldId="292"/>
            <ac:spMk id="4" creationId="{2927BD35-1702-441F-951F-8F3950D641BC}"/>
          </ac:spMkLst>
        </pc:spChg>
        <pc:spChg chg="mod">
          <ac:chgData name="Sanders Wang" userId="089d73b8-785c-4012-b931-81c632b6c9c7" providerId="ADAL" clId="{2E8F5F05-628F-4ED3-9C10-5C5A435B0F09}" dt="2021-03-17T15:44:55.651" v="3025" actId="1038"/>
          <ac:spMkLst>
            <pc:docMk/>
            <pc:sldMk cId="3112315691" sldId="292"/>
            <ac:spMk id="11" creationId="{0F4062CC-853F-4F96-BAD7-7170DF03EAA5}"/>
          </ac:spMkLst>
        </pc:spChg>
        <pc:spChg chg="mod">
          <ac:chgData name="Sanders Wang" userId="089d73b8-785c-4012-b931-81c632b6c9c7" providerId="ADAL" clId="{2E8F5F05-628F-4ED3-9C10-5C5A435B0F09}" dt="2021-03-17T15:45:17.738" v="3047" actId="1038"/>
          <ac:spMkLst>
            <pc:docMk/>
            <pc:sldMk cId="3112315691" sldId="292"/>
            <ac:spMk id="12" creationId="{8F2A82A8-A8E9-44B0-9C83-73D22F282E4B}"/>
          </ac:spMkLst>
        </pc:spChg>
        <pc:spChg chg="mod">
          <ac:chgData name="Sanders Wang" userId="089d73b8-785c-4012-b931-81c632b6c9c7" providerId="ADAL" clId="{2E8F5F05-628F-4ED3-9C10-5C5A435B0F09}" dt="2021-03-17T21:15:40.455" v="4795" actId="1076"/>
          <ac:spMkLst>
            <pc:docMk/>
            <pc:sldMk cId="3112315691" sldId="292"/>
            <ac:spMk id="13" creationId="{17A0F2DF-23F4-4A19-A2C0-EF02DA8D1F1B}"/>
          </ac:spMkLst>
        </pc:spChg>
        <pc:spChg chg="mod">
          <ac:chgData name="Sanders Wang" userId="089d73b8-785c-4012-b931-81c632b6c9c7" providerId="ADAL" clId="{2E8F5F05-628F-4ED3-9C10-5C5A435B0F09}" dt="2021-03-17T15:52:14.982" v="3191" actId="1035"/>
          <ac:spMkLst>
            <pc:docMk/>
            <pc:sldMk cId="3112315691" sldId="292"/>
            <ac:spMk id="14" creationId="{B89A3D59-610D-4D31-8A7D-6C4C8DB49219}"/>
          </ac:spMkLst>
        </pc:spChg>
        <pc:spChg chg="mod">
          <ac:chgData name="Sanders Wang" userId="089d73b8-785c-4012-b931-81c632b6c9c7" providerId="ADAL" clId="{2E8F5F05-628F-4ED3-9C10-5C5A435B0F09}" dt="2021-03-17T21:14:40.998" v="4790" actId="1076"/>
          <ac:spMkLst>
            <pc:docMk/>
            <pc:sldMk cId="3112315691" sldId="292"/>
            <ac:spMk id="18" creationId="{FE9AD0F0-39EF-424A-ACAB-F3A34B6EC847}"/>
          </ac:spMkLst>
        </pc:spChg>
        <pc:spChg chg="mod">
          <ac:chgData name="Sanders Wang" userId="089d73b8-785c-4012-b931-81c632b6c9c7" providerId="ADAL" clId="{2E8F5F05-628F-4ED3-9C10-5C5A435B0F09}" dt="2021-03-17T15:52:57.715" v="3195" actId="14100"/>
          <ac:spMkLst>
            <pc:docMk/>
            <pc:sldMk cId="3112315691" sldId="292"/>
            <ac:spMk id="19" creationId="{6C475122-6A21-4484-B044-3082F09FA9AE}"/>
          </ac:spMkLst>
        </pc:spChg>
        <pc:spChg chg="del mod">
          <ac:chgData name="Sanders Wang" userId="089d73b8-785c-4012-b931-81c632b6c9c7" providerId="ADAL" clId="{2E8F5F05-628F-4ED3-9C10-5C5A435B0F09}" dt="2021-03-17T21:12:05.636" v="4776" actId="478"/>
          <ac:spMkLst>
            <pc:docMk/>
            <pc:sldMk cId="3112315691" sldId="292"/>
            <ac:spMk id="25" creationId="{E263884A-99DF-473B-B5F6-8CF40D341044}"/>
          </ac:spMkLst>
        </pc:spChg>
        <pc:spChg chg="mod">
          <ac:chgData name="Sanders Wang" userId="089d73b8-785c-4012-b931-81c632b6c9c7" providerId="ADAL" clId="{2E8F5F05-628F-4ED3-9C10-5C5A435B0F09}" dt="2021-03-17T21:17:35.431" v="4811" actId="1076"/>
          <ac:spMkLst>
            <pc:docMk/>
            <pc:sldMk cId="3112315691" sldId="292"/>
            <ac:spMk id="26" creationId="{0084340D-7620-49C6-BC62-4CD940A28C49}"/>
          </ac:spMkLst>
        </pc:spChg>
        <pc:spChg chg="mod">
          <ac:chgData name="Sanders Wang" userId="089d73b8-785c-4012-b931-81c632b6c9c7" providerId="ADAL" clId="{2E8F5F05-628F-4ED3-9C10-5C5A435B0F09}" dt="2021-03-17T15:45:17.738" v="3047" actId="1038"/>
          <ac:spMkLst>
            <pc:docMk/>
            <pc:sldMk cId="3112315691" sldId="292"/>
            <ac:spMk id="27" creationId="{94A270E6-6956-43E3-A612-BFA3D942DBDB}"/>
          </ac:spMkLst>
        </pc:spChg>
        <pc:spChg chg="mod">
          <ac:chgData name="Sanders Wang" userId="089d73b8-785c-4012-b931-81c632b6c9c7" providerId="ADAL" clId="{2E8F5F05-628F-4ED3-9C10-5C5A435B0F09}" dt="2021-03-17T15:45:56.838" v="3054" actId="14100"/>
          <ac:spMkLst>
            <pc:docMk/>
            <pc:sldMk cId="3112315691" sldId="292"/>
            <ac:spMk id="81" creationId="{20C59EB4-B6AD-42A5-98B9-049BC90C979F}"/>
          </ac:spMkLst>
        </pc:spChg>
        <pc:spChg chg="add mod">
          <ac:chgData name="Sanders Wang" userId="089d73b8-785c-4012-b931-81c632b6c9c7" providerId="ADAL" clId="{2E8F5F05-628F-4ED3-9C10-5C5A435B0F09}" dt="2021-03-17T15:41:53.078" v="2992" actId="14100"/>
          <ac:spMkLst>
            <pc:docMk/>
            <pc:sldMk cId="3112315691" sldId="292"/>
            <ac:spMk id="88" creationId="{995552FF-BE65-40E7-9A65-AE4209B66EA9}"/>
          </ac:spMkLst>
        </pc:spChg>
        <pc:spChg chg="add mod">
          <ac:chgData name="Sanders Wang" userId="089d73b8-785c-4012-b931-81c632b6c9c7" providerId="ADAL" clId="{2E8F5F05-628F-4ED3-9C10-5C5A435B0F09}" dt="2021-03-17T15:43:51.304" v="3006" actId="113"/>
          <ac:spMkLst>
            <pc:docMk/>
            <pc:sldMk cId="3112315691" sldId="292"/>
            <ac:spMk id="89" creationId="{B631BC46-F7E5-46A1-9F54-AC33E7AEFEDD}"/>
          </ac:spMkLst>
        </pc:spChg>
        <pc:spChg chg="add del mod">
          <ac:chgData name="Sanders Wang" userId="089d73b8-785c-4012-b931-81c632b6c9c7" providerId="ADAL" clId="{2E8F5F05-628F-4ED3-9C10-5C5A435B0F09}" dt="2021-03-17T21:14:17.865" v="4785" actId="478"/>
          <ac:spMkLst>
            <pc:docMk/>
            <pc:sldMk cId="3112315691" sldId="292"/>
            <ac:spMk id="91" creationId="{F5406C9F-AFA0-4142-8549-72C2CEF26F1B}"/>
          </ac:spMkLst>
        </pc:spChg>
        <pc:spChg chg="add del mod">
          <ac:chgData name="Sanders Wang" userId="089d73b8-785c-4012-b931-81c632b6c9c7" providerId="ADAL" clId="{2E8F5F05-628F-4ED3-9C10-5C5A435B0F09}" dt="2021-03-17T21:14:22.411" v="4786" actId="478"/>
          <ac:spMkLst>
            <pc:docMk/>
            <pc:sldMk cId="3112315691" sldId="292"/>
            <ac:spMk id="110" creationId="{F5B59DE4-7B85-414A-9A68-87243A2714F5}"/>
          </ac:spMkLst>
        </pc:spChg>
        <pc:spChg chg="mod">
          <ac:chgData name="Sanders Wang" userId="089d73b8-785c-4012-b931-81c632b6c9c7" providerId="ADAL" clId="{2E8F5F05-628F-4ED3-9C10-5C5A435B0F09}" dt="2021-03-17T15:50:17.674" v="3155" actId="1036"/>
          <ac:spMkLst>
            <pc:docMk/>
            <pc:sldMk cId="3112315691" sldId="292"/>
            <ac:spMk id="112" creationId="{58288AB9-C4AF-4B9F-BE9E-9A91513C1A78}"/>
          </ac:spMkLst>
        </pc:spChg>
        <pc:spChg chg="mod">
          <ac:chgData name="Sanders Wang" userId="089d73b8-785c-4012-b931-81c632b6c9c7" providerId="ADAL" clId="{2E8F5F05-628F-4ED3-9C10-5C5A435B0F09}" dt="2021-03-17T18:33:53.733" v="4259"/>
          <ac:spMkLst>
            <pc:docMk/>
            <pc:sldMk cId="3112315691" sldId="292"/>
            <ac:spMk id="119" creationId="{9C61784A-5E7D-40AE-84DB-86A20E82C7A5}"/>
          </ac:spMkLst>
        </pc:spChg>
        <pc:spChg chg="add del mod">
          <ac:chgData name="Sanders Wang" userId="089d73b8-785c-4012-b931-81c632b6c9c7" providerId="ADAL" clId="{2E8F5F05-628F-4ED3-9C10-5C5A435B0F09}" dt="2021-03-17T21:14:27.277" v="4787" actId="478"/>
          <ac:spMkLst>
            <pc:docMk/>
            <pc:sldMk cId="3112315691" sldId="292"/>
            <ac:spMk id="122" creationId="{7B3B4A3E-CECB-40D6-9E4F-205F9B5F7FD1}"/>
          </ac:spMkLst>
        </pc:spChg>
        <pc:spChg chg="mod">
          <ac:chgData name="Sanders Wang" userId="089d73b8-785c-4012-b931-81c632b6c9c7" providerId="ADAL" clId="{2E8F5F05-628F-4ED3-9C10-5C5A435B0F09}" dt="2021-03-17T15:45:17.738" v="3047" actId="1038"/>
          <ac:spMkLst>
            <pc:docMk/>
            <pc:sldMk cId="3112315691" sldId="292"/>
            <ac:spMk id="125" creationId="{9164737B-901D-46F8-8F0A-2B06507DC848}"/>
          </ac:spMkLst>
        </pc:spChg>
        <pc:spChg chg="mod">
          <ac:chgData name="Sanders Wang" userId="089d73b8-785c-4012-b931-81c632b6c9c7" providerId="ADAL" clId="{2E8F5F05-628F-4ED3-9C10-5C5A435B0F09}" dt="2021-03-17T15:45:17.738" v="3047" actId="1038"/>
          <ac:spMkLst>
            <pc:docMk/>
            <pc:sldMk cId="3112315691" sldId="292"/>
            <ac:spMk id="130" creationId="{49B4D264-3E4A-4ABA-B29E-88D11BB249F3}"/>
          </ac:spMkLst>
        </pc:spChg>
        <pc:spChg chg="add mod">
          <ac:chgData name="Sanders Wang" userId="089d73b8-785c-4012-b931-81c632b6c9c7" providerId="ADAL" clId="{2E8F5F05-628F-4ED3-9C10-5C5A435B0F09}" dt="2021-03-17T15:57:53.788" v="3211" actId="14100"/>
          <ac:spMkLst>
            <pc:docMk/>
            <pc:sldMk cId="3112315691" sldId="292"/>
            <ac:spMk id="147" creationId="{0A0DBCF3-82DF-4619-BDAB-F4751E992A6C}"/>
          </ac:spMkLst>
        </pc:spChg>
        <pc:spChg chg="add mod">
          <ac:chgData name="Sanders Wang" userId="089d73b8-785c-4012-b931-81c632b6c9c7" providerId="ADAL" clId="{2E8F5F05-628F-4ED3-9C10-5C5A435B0F09}" dt="2021-03-17T21:15:34.684" v="4794" actId="14100"/>
          <ac:spMkLst>
            <pc:docMk/>
            <pc:sldMk cId="3112315691" sldId="292"/>
            <ac:spMk id="156" creationId="{15907318-3305-4B43-B798-FC177C8095B5}"/>
          </ac:spMkLst>
        </pc:spChg>
        <pc:spChg chg="add mod">
          <ac:chgData name="Sanders Wang" userId="089d73b8-785c-4012-b931-81c632b6c9c7" providerId="ADAL" clId="{2E8F5F05-628F-4ED3-9C10-5C5A435B0F09}" dt="2021-03-17T21:17:17.363" v="4808" actId="14100"/>
          <ac:spMkLst>
            <pc:docMk/>
            <pc:sldMk cId="3112315691" sldId="292"/>
            <ac:spMk id="157" creationId="{5563AC7C-445B-47AC-B3A2-6C894F59A7E9}"/>
          </ac:spMkLst>
        </pc:spChg>
        <pc:spChg chg="add mod">
          <ac:chgData name="Sanders Wang" userId="089d73b8-785c-4012-b931-81c632b6c9c7" providerId="ADAL" clId="{2E8F5F05-628F-4ED3-9C10-5C5A435B0F09}" dt="2021-03-17T21:17:39.571" v="4812" actId="1076"/>
          <ac:spMkLst>
            <pc:docMk/>
            <pc:sldMk cId="3112315691" sldId="292"/>
            <ac:spMk id="160" creationId="{A4E5268F-CB2C-4483-A7FD-E88070C3073F}"/>
          </ac:spMkLst>
        </pc:spChg>
        <pc:spChg chg="add mod">
          <ac:chgData name="Sanders Wang" userId="089d73b8-785c-4012-b931-81c632b6c9c7" providerId="ADAL" clId="{2E8F5F05-628F-4ED3-9C10-5C5A435B0F09}" dt="2021-03-17T21:16:13.664" v="4799" actId="1076"/>
          <ac:spMkLst>
            <pc:docMk/>
            <pc:sldMk cId="3112315691" sldId="292"/>
            <ac:spMk id="162" creationId="{F513EF91-CDA1-4CDF-99C4-34B7047F054B}"/>
          </ac:spMkLst>
        </pc:spChg>
        <pc:spChg chg="add mod">
          <ac:chgData name="Sanders Wang" userId="089d73b8-785c-4012-b931-81c632b6c9c7" providerId="ADAL" clId="{2E8F5F05-628F-4ED3-9C10-5C5A435B0F09}" dt="2021-03-17T21:17:29.238" v="4809" actId="1076"/>
          <ac:spMkLst>
            <pc:docMk/>
            <pc:sldMk cId="3112315691" sldId="292"/>
            <ac:spMk id="163" creationId="{A6DAAE7F-8A19-4B66-978F-4B26D70CAAC9}"/>
          </ac:spMkLst>
        </pc:spChg>
        <pc:spChg chg="add mod">
          <ac:chgData name="Sanders Wang" userId="089d73b8-785c-4012-b931-81c632b6c9c7" providerId="ADAL" clId="{2E8F5F05-628F-4ED3-9C10-5C5A435B0F09}" dt="2021-03-17T22:23:27.534" v="5347" actId="14100"/>
          <ac:spMkLst>
            <pc:docMk/>
            <pc:sldMk cId="3112315691" sldId="292"/>
            <ac:spMk id="164" creationId="{1E8A3EA8-0CE8-4E37-9740-AF26BEE93606}"/>
          </ac:spMkLst>
        </pc:spChg>
        <pc:spChg chg="mod">
          <ac:chgData name="Sanders Wang" userId="089d73b8-785c-4012-b931-81c632b6c9c7" providerId="ADAL" clId="{2E8F5F05-628F-4ED3-9C10-5C5A435B0F09}" dt="2021-03-17T15:45:17.738" v="3047" actId="1038"/>
          <ac:spMkLst>
            <pc:docMk/>
            <pc:sldMk cId="3112315691" sldId="292"/>
            <ac:spMk id="188" creationId="{15D7A7EE-2FDD-45B3-94CA-6CE61E3F2781}"/>
          </ac:spMkLst>
        </pc:spChg>
        <pc:spChg chg="mod">
          <ac:chgData name="Sanders Wang" userId="089d73b8-785c-4012-b931-81c632b6c9c7" providerId="ADAL" clId="{2E8F5F05-628F-4ED3-9C10-5C5A435B0F09}" dt="2021-03-17T15:45:17.738" v="3047" actId="1038"/>
          <ac:spMkLst>
            <pc:docMk/>
            <pc:sldMk cId="3112315691" sldId="292"/>
            <ac:spMk id="201" creationId="{D9DB0B69-E288-4FFE-A7EB-A435C2D264BD}"/>
          </ac:spMkLst>
        </pc:spChg>
        <pc:spChg chg="del">
          <ac:chgData name="Sanders Wang" userId="089d73b8-785c-4012-b931-81c632b6c9c7" providerId="ADAL" clId="{2E8F5F05-628F-4ED3-9C10-5C5A435B0F09}" dt="2021-03-17T15:42:58.388" v="2999" actId="478"/>
          <ac:spMkLst>
            <pc:docMk/>
            <pc:sldMk cId="3112315691" sldId="292"/>
            <ac:spMk id="205" creationId="{7E1E8A0B-BC34-462C-A460-2C585D61F0FC}"/>
          </ac:spMkLst>
        </pc:spChg>
        <pc:spChg chg="mod">
          <ac:chgData name="Sanders Wang" userId="089d73b8-785c-4012-b931-81c632b6c9c7" providerId="ADAL" clId="{2E8F5F05-628F-4ED3-9C10-5C5A435B0F09}" dt="2021-03-17T15:45:17.738" v="3047" actId="1038"/>
          <ac:spMkLst>
            <pc:docMk/>
            <pc:sldMk cId="3112315691" sldId="292"/>
            <ac:spMk id="208" creationId="{9E6F71FA-F116-4047-B090-F6611DD8922E}"/>
          </ac:spMkLst>
        </pc:spChg>
        <pc:spChg chg="mod">
          <ac:chgData name="Sanders Wang" userId="089d73b8-785c-4012-b931-81c632b6c9c7" providerId="ADAL" clId="{2E8F5F05-628F-4ED3-9C10-5C5A435B0F09}" dt="2021-03-17T15:45:47.610" v="3052" actId="1076"/>
          <ac:spMkLst>
            <pc:docMk/>
            <pc:sldMk cId="3112315691" sldId="292"/>
            <ac:spMk id="217" creationId="{ACEDDC43-1201-419E-8828-F7B6ED33CFB5}"/>
          </ac:spMkLst>
        </pc:spChg>
        <pc:spChg chg="mod">
          <ac:chgData name="Sanders Wang" userId="089d73b8-785c-4012-b931-81c632b6c9c7" providerId="ADAL" clId="{2E8F5F05-628F-4ED3-9C10-5C5A435B0F09}" dt="2021-03-17T15:45:17.738" v="3047" actId="1038"/>
          <ac:spMkLst>
            <pc:docMk/>
            <pc:sldMk cId="3112315691" sldId="292"/>
            <ac:spMk id="223" creationId="{80247D62-D398-4A24-ADB8-1234699D7872}"/>
          </ac:spMkLst>
        </pc:spChg>
        <pc:picChg chg="mod">
          <ac:chgData name="Sanders Wang" userId="089d73b8-785c-4012-b931-81c632b6c9c7" providerId="ADAL" clId="{2E8F5F05-628F-4ED3-9C10-5C5A435B0F09}" dt="2021-03-17T15:57:29.235" v="3204" actId="1076"/>
          <ac:picMkLst>
            <pc:docMk/>
            <pc:sldMk cId="3112315691" sldId="292"/>
            <ac:picMk id="2" creationId="{7A0CA037-F1CF-47C9-A9BB-921826377F60}"/>
          </ac:picMkLst>
        </pc:picChg>
        <pc:picChg chg="mod">
          <ac:chgData name="Sanders Wang" userId="089d73b8-785c-4012-b931-81c632b6c9c7" providerId="ADAL" clId="{2E8F5F05-628F-4ED3-9C10-5C5A435B0F09}" dt="2021-03-17T15:45:17.738" v="3047" actId="1038"/>
          <ac:picMkLst>
            <pc:docMk/>
            <pc:sldMk cId="3112315691" sldId="292"/>
            <ac:picMk id="3" creationId="{20415615-ABD2-4A34-A2B2-2166C8EBDDAD}"/>
          </ac:picMkLst>
        </pc:picChg>
        <pc:picChg chg="mod">
          <ac:chgData name="Sanders Wang" userId="089d73b8-785c-4012-b931-81c632b6c9c7" providerId="ADAL" clId="{2E8F5F05-628F-4ED3-9C10-5C5A435B0F09}" dt="2021-03-17T21:14:31.713" v="4788" actId="1076"/>
          <ac:picMkLst>
            <pc:docMk/>
            <pc:sldMk cId="3112315691" sldId="292"/>
            <ac:picMk id="6" creationId="{705CB517-5FFF-4EFE-B194-9D819A38DAAE}"/>
          </ac:picMkLst>
        </pc:picChg>
        <pc:picChg chg="mod">
          <ac:chgData name="Sanders Wang" userId="089d73b8-785c-4012-b931-81c632b6c9c7" providerId="ADAL" clId="{2E8F5F05-628F-4ED3-9C10-5C5A435B0F09}" dt="2021-03-17T21:14:36.950" v="4789" actId="1076"/>
          <ac:picMkLst>
            <pc:docMk/>
            <pc:sldMk cId="3112315691" sldId="292"/>
            <ac:picMk id="16" creationId="{C34CF24B-1588-47F9-AA6F-40EDCBA0E3F6}"/>
          </ac:picMkLst>
        </pc:picChg>
        <pc:picChg chg="mod">
          <ac:chgData name="Sanders Wang" userId="089d73b8-785c-4012-b931-81c632b6c9c7" providerId="ADAL" clId="{2E8F5F05-628F-4ED3-9C10-5C5A435B0F09}" dt="2021-03-17T21:17:31.399" v="4810" actId="1076"/>
          <ac:picMkLst>
            <pc:docMk/>
            <pc:sldMk cId="3112315691" sldId="292"/>
            <ac:picMk id="21" creationId="{16BC73B7-8DF9-49E9-80D1-948B2A01CC27}"/>
          </ac:picMkLst>
        </pc:picChg>
        <pc:picChg chg="del mod">
          <ac:chgData name="Sanders Wang" userId="089d73b8-785c-4012-b931-81c632b6c9c7" providerId="ADAL" clId="{2E8F5F05-628F-4ED3-9C10-5C5A435B0F09}" dt="2021-03-17T21:12:01.964" v="4775" actId="478"/>
          <ac:picMkLst>
            <pc:docMk/>
            <pc:sldMk cId="3112315691" sldId="292"/>
            <ac:picMk id="23" creationId="{4795F5A0-F77E-4C92-AABB-A5A1493C15EB}"/>
          </ac:picMkLst>
        </pc:picChg>
        <pc:picChg chg="del">
          <ac:chgData name="Sanders Wang" userId="089d73b8-785c-4012-b931-81c632b6c9c7" providerId="ADAL" clId="{2E8F5F05-628F-4ED3-9C10-5C5A435B0F09}" dt="2021-03-17T21:12:26.787" v="4783" actId="478"/>
          <ac:picMkLst>
            <pc:docMk/>
            <pc:sldMk cId="3112315691" sldId="292"/>
            <ac:picMk id="48" creationId="{1BAB0DAA-2889-4EA9-AF6E-7362BCB8DE0E}"/>
          </ac:picMkLst>
        </pc:picChg>
        <pc:picChg chg="add mod">
          <ac:chgData name="Sanders Wang" userId="089d73b8-785c-4012-b931-81c632b6c9c7" providerId="ADAL" clId="{2E8F5F05-628F-4ED3-9C10-5C5A435B0F09}" dt="2021-03-17T15:54:43.021" v="3202" actId="1076"/>
          <ac:picMkLst>
            <pc:docMk/>
            <pc:sldMk cId="3112315691" sldId="292"/>
            <ac:picMk id="50" creationId="{AC7F9045-10B7-485D-9C0C-B8B3202F2812}"/>
          </ac:picMkLst>
        </pc:picChg>
        <pc:picChg chg="mod">
          <ac:chgData name="Sanders Wang" userId="089d73b8-785c-4012-b931-81c632b6c9c7" providerId="ADAL" clId="{2E8F5F05-628F-4ED3-9C10-5C5A435B0F09}" dt="2021-03-17T15:45:17.738" v="3047" actId="1038"/>
          <ac:picMkLst>
            <pc:docMk/>
            <pc:sldMk cId="3112315691" sldId="292"/>
            <ac:picMk id="75" creationId="{C9F012A9-BEF6-4B52-954C-5C29E5A88EFC}"/>
          </ac:picMkLst>
        </pc:picChg>
        <pc:picChg chg="mod">
          <ac:chgData name="Sanders Wang" userId="089d73b8-785c-4012-b931-81c632b6c9c7" providerId="ADAL" clId="{2E8F5F05-628F-4ED3-9C10-5C5A435B0F09}" dt="2021-03-17T15:50:17.674" v="3155" actId="1036"/>
          <ac:picMkLst>
            <pc:docMk/>
            <pc:sldMk cId="3112315691" sldId="292"/>
            <ac:picMk id="83" creationId="{80F896A7-A448-42C9-9FE5-BA29799BE248}"/>
          </ac:picMkLst>
        </pc:picChg>
        <pc:picChg chg="add mod">
          <ac:chgData name="Sanders Wang" userId="089d73b8-785c-4012-b931-81c632b6c9c7" providerId="ADAL" clId="{2E8F5F05-628F-4ED3-9C10-5C5A435B0F09}" dt="2021-03-17T15:41:20.776" v="2988" actId="1076"/>
          <ac:picMkLst>
            <pc:docMk/>
            <pc:sldMk cId="3112315691" sldId="292"/>
            <ac:picMk id="87" creationId="{F64CA69F-CA8A-48E0-8C02-64316F38BF41}"/>
          </ac:picMkLst>
        </pc:picChg>
        <pc:picChg chg="mod">
          <ac:chgData name="Sanders Wang" userId="089d73b8-785c-4012-b931-81c632b6c9c7" providerId="ADAL" clId="{2E8F5F05-628F-4ED3-9C10-5C5A435B0F09}" dt="2021-03-17T15:52:14.982" v="3191" actId="1035"/>
          <ac:picMkLst>
            <pc:docMk/>
            <pc:sldMk cId="3112315691" sldId="292"/>
            <ac:picMk id="105" creationId="{20A86F35-1632-4044-9FE9-2B05B2D14CC0}"/>
          </ac:picMkLst>
        </pc:picChg>
        <pc:picChg chg="mod">
          <ac:chgData name="Sanders Wang" userId="089d73b8-785c-4012-b931-81c632b6c9c7" providerId="ADAL" clId="{2E8F5F05-628F-4ED3-9C10-5C5A435B0F09}" dt="2021-03-17T15:50:24.592" v="3156" actId="1076"/>
          <ac:picMkLst>
            <pc:docMk/>
            <pc:sldMk cId="3112315691" sldId="292"/>
            <ac:picMk id="114" creationId="{2389FD8A-DE3E-4411-9177-C26197D49D3F}"/>
          </ac:picMkLst>
        </pc:picChg>
        <pc:picChg chg="mod">
          <ac:chgData name="Sanders Wang" userId="089d73b8-785c-4012-b931-81c632b6c9c7" providerId="ADAL" clId="{2E8F5F05-628F-4ED3-9C10-5C5A435B0F09}" dt="2021-03-17T15:45:17.738" v="3047" actId="1038"/>
          <ac:picMkLst>
            <pc:docMk/>
            <pc:sldMk cId="3112315691" sldId="292"/>
            <ac:picMk id="121" creationId="{DD85201A-BC01-4358-AC16-F0BC829224D7}"/>
          </ac:picMkLst>
        </pc:picChg>
        <pc:picChg chg="mod">
          <ac:chgData name="Sanders Wang" userId="089d73b8-785c-4012-b931-81c632b6c9c7" providerId="ADAL" clId="{2E8F5F05-628F-4ED3-9C10-5C5A435B0F09}" dt="2021-03-17T15:45:17.738" v="3047" actId="1038"/>
          <ac:picMkLst>
            <pc:docMk/>
            <pc:sldMk cId="3112315691" sldId="292"/>
            <ac:picMk id="124" creationId="{7D0BB218-D16E-485C-9A8E-8EFEA1C39D2C}"/>
          </ac:picMkLst>
        </pc:picChg>
        <pc:picChg chg="mod">
          <ac:chgData name="Sanders Wang" userId="089d73b8-785c-4012-b931-81c632b6c9c7" providerId="ADAL" clId="{2E8F5F05-628F-4ED3-9C10-5C5A435B0F09}" dt="2021-03-17T15:45:17.738" v="3047" actId="1038"/>
          <ac:picMkLst>
            <pc:docMk/>
            <pc:sldMk cId="3112315691" sldId="292"/>
            <ac:picMk id="129" creationId="{AAFBADC3-85FA-4742-A269-A0492F971946}"/>
          </ac:picMkLst>
        </pc:picChg>
        <pc:picChg chg="mod">
          <ac:chgData name="Sanders Wang" userId="089d73b8-785c-4012-b931-81c632b6c9c7" providerId="ADAL" clId="{2E8F5F05-628F-4ED3-9C10-5C5A435B0F09}" dt="2021-03-17T15:45:17.738" v="3047" actId="1038"/>
          <ac:picMkLst>
            <pc:docMk/>
            <pc:sldMk cId="3112315691" sldId="292"/>
            <ac:picMk id="187" creationId="{E210ED60-90F6-46D7-AD9F-5872857D6DE2}"/>
          </ac:picMkLst>
        </pc:picChg>
        <pc:picChg chg="mod">
          <ac:chgData name="Sanders Wang" userId="089d73b8-785c-4012-b931-81c632b6c9c7" providerId="ADAL" clId="{2E8F5F05-628F-4ED3-9C10-5C5A435B0F09}" dt="2021-03-17T15:45:17.738" v="3047" actId="1038"/>
          <ac:picMkLst>
            <pc:docMk/>
            <pc:sldMk cId="3112315691" sldId="292"/>
            <ac:picMk id="199" creationId="{F9F7A04B-D44F-452F-A9D3-907D27237D94}"/>
          </ac:picMkLst>
        </pc:picChg>
        <pc:picChg chg="mod">
          <ac:chgData name="Sanders Wang" userId="089d73b8-785c-4012-b931-81c632b6c9c7" providerId="ADAL" clId="{2E8F5F05-628F-4ED3-9C10-5C5A435B0F09}" dt="2021-03-17T15:45:17.738" v="3047" actId="1038"/>
          <ac:picMkLst>
            <pc:docMk/>
            <pc:sldMk cId="3112315691" sldId="292"/>
            <ac:picMk id="207" creationId="{252794BE-1E29-4DA8-8410-57845210788F}"/>
          </ac:picMkLst>
        </pc:picChg>
        <pc:picChg chg="mod">
          <ac:chgData name="Sanders Wang" userId="089d73b8-785c-4012-b931-81c632b6c9c7" providerId="ADAL" clId="{2E8F5F05-628F-4ED3-9C10-5C5A435B0F09}" dt="2021-03-17T15:45:50.319" v="3053" actId="1076"/>
          <ac:picMkLst>
            <pc:docMk/>
            <pc:sldMk cId="3112315691" sldId="292"/>
            <ac:picMk id="215" creationId="{35ABFD6B-1389-4E71-A516-93B5C4344C78}"/>
          </ac:picMkLst>
        </pc:picChg>
        <pc:cxnChg chg="mod">
          <ac:chgData name="Sanders Wang" userId="089d73b8-785c-4012-b931-81c632b6c9c7" providerId="ADAL" clId="{2E8F5F05-628F-4ED3-9C10-5C5A435B0F09}" dt="2021-03-17T21:15:40.455" v="4795" actId="1076"/>
          <ac:cxnSpMkLst>
            <pc:docMk/>
            <pc:sldMk cId="3112315691" sldId="292"/>
            <ac:cxnSpMk id="29" creationId="{53188AAA-23B3-4912-AFE9-C457D4CC1FEE}"/>
          </ac:cxnSpMkLst>
        </pc:cxnChg>
        <pc:cxnChg chg="mod">
          <ac:chgData name="Sanders Wang" userId="089d73b8-785c-4012-b931-81c632b6c9c7" providerId="ADAL" clId="{2E8F5F05-628F-4ED3-9C10-5C5A435B0F09}" dt="2021-03-17T21:17:35.431" v="4811" actId="1076"/>
          <ac:cxnSpMkLst>
            <pc:docMk/>
            <pc:sldMk cId="3112315691" sldId="292"/>
            <ac:cxnSpMk id="33" creationId="{66F62DC7-5F80-48C2-B636-84480D6D8FF4}"/>
          </ac:cxnSpMkLst>
        </pc:cxnChg>
        <pc:cxnChg chg="mod">
          <ac:chgData name="Sanders Wang" userId="089d73b8-785c-4012-b931-81c632b6c9c7" providerId="ADAL" clId="{2E8F5F05-628F-4ED3-9C10-5C5A435B0F09}" dt="2021-03-17T15:52:57.715" v="3195" actId="14100"/>
          <ac:cxnSpMkLst>
            <pc:docMk/>
            <pc:sldMk cId="3112315691" sldId="292"/>
            <ac:cxnSpMk id="39" creationId="{FF3D04AB-0E0B-42A2-941F-8AF9AA918A9D}"/>
          </ac:cxnSpMkLst>
        </pc:cxnChg>
        <pc:cxnChg chg="mod">
          <ac:chgData name="Sanders Wang" userId="089d73b8-785c-4012-b931-81c632b6c9c7" providerId="ADAL" clId="{2E8F5F05-628F-4ED3-9C10-5C5A435B0F09}" dt="2021-03-17T21:14:40.998" v="4790" actId="1076"/>
          <ac:cxnSpMkLst>
            <pc:docMk/>
            <pc:sldMk cId="3112315691" sldId="292"/>
            <ac:cxnSpMk id="40" creationId="{51490963-2679-43D0-A772-5E99358F205F}"/>
          </ac:cxnSpMkLst>
        </pc:cxnChg>
        <pc:cxnChg chg="del mod">
          <ac:chgData name="Sanders Wang" userId="089d73b8-785c-4012-b931-81c632b6c9c7" providerId="ADAL" clId="{2E8F5F05-628F-4ED3-9C10-5C5A435B0F09}" dt="2021-03-17T21:12:08.091" v="4777" actId="478"/>
          <ac:cxnSpMkLst>
            <pc:docMk/>
            <pc:sldMk cId="3112315691" sldId="292"/>
            <ac:cxnSpMk id="43" creationId="{202B3CB9-4835-4500-A67B-89D6FE8CBF40}"/>
          </ac:cxnSpMkLst>
        </pc:cxnChg>
        <pc:cxnChg chg="mod">
          <ac:chgData name="Sanders Wang" userId="089d73b8-785c-4012-b931-81c632b6c9c7" providerId="ADAL" clId="{2E8F5F05-628F-4ED3-9C10-5C5A435B0F09}" dt="2021-03-17T21:14:36.950" v="4789" actId="1076"/>
          <ac:cxnSpMkLst>
            <pc:docMk/>
            <pc:sldMk cId="3112315691" sldId="292"/>
            <ac:cxnSpMk id="59" creationId="{4217A535-FA73-48B6-91D9-313A434FADCB}"/>
          </ac:cxnSpMkLst>
        </pc:cxnChg>
        <pc:cxnChg chg="mod">
          <ac:chgData name="Sanders Wang" userId="089d73b8-785c-4012-b931-81c632b6c9c7" providerId="ADAL" clId="{2E8F5F05-628F-4ED3-9C10-5C5A435B0F09}" dt="2021-03-17T21:14:31.713" v="4788" actId="1076"/>
          <ac:cxnSpMkLst>
            <pc:docMk/>
            <pc:sldMk cId="3112315691" sldId="292"/>
            <ac:cxnSpMk id="62" creationId="{D97E9C34-3CF6-4476-A8B6-CECED9673F9A}"/>
          </ac:cxnSpMkLst>
        </pc:cxnChg>
        <pc:cxnChg chg="del mod">
          <ac:chgData name="Sanders Wang" userId="089d73b8-785c-4012-b931-81c632b6c9c7" providerId="ADAL" clId="{2E8F5F05-628F-4ED3-9C10-5C5A435B0F09}" dt="2021-03-17T21:12:20.296" v="4780" actId="478"/>
          <ac:cxnSpMkLst>
            <pc:docMk/>
            <pc:sldMk cId="3112315691" sldId="292"/>
            <ac:cxnSpMk id="65" creationId="{1406D345-ECFA-4635-A549-048B83ADBB64}"/>
          </ac:cxnSpMkLst>
        </pc:cxnChg>
        <pc:cxnChg chg="mod">
          <ac:chgData name="Sanders Wang" userId="089d73b8-785c-4012-b931-81c632b6c9c7" providerId="ADAL" clId="{2E8F5F05-628F-4ED3-9C10-5C5A435B0F09}" dt="2021-03-17T21:17:31.399" v="4810" actId="1076"/>
          <ac:cxnSpMkLst>
            <pc:docMk/>
            <pc:sldMk cId="3112315691" sldId="292"/>
            <ac:cxnSpMk id="68" creationId="{C34FA99F-CCAD-45AA-AF4E-A618051581C4}"/>
          </ac:cxnSpMkLst>
        </pc:cxnChg>
        <pc:cxnChg chg="del mod">
          <ac:chgData name="Sanders Wang" userId="089d73b8-785c-4012-b931-81c632b6c9c7" providerId="ADAL" clId="{2E8F5F05-628F-4ED3-9C10-5C5A435B0F09}" dt="2021-03-17T21:12:24.844" v="4782" actId="478"/>
          <ac:cxnSpMkLst>
            <pc:docMk/>
            <pc:sldMk cId="3112315691" sldId="292"/>
            <ac:cxnSpMk id="71" creationId="{C1C863DC-811B-4332-B799-FA0CCDD17402}"/>
          </ac:cxnSpMkLst>
        </pc:cxnChg>
        <pc:cxnChg chg="mod">
          <ac:chgData name="Sanders Wang" userId="089d73b8-785c-4012-b931-81c632b6c9c7" providerId="ADAL" clId="{2E8F5F05-628F-4ED3-9C10-5C5A435B0F09}" dt="2021-03-17T15:52:57.715" v="3195" actId="14100"/>
          <ac:cxnSpMkLst>
            <pc:docMk/>
            <pc:sldMk cId="3112315691" sldId="292"/>
            <ac:cxnSpMk id="107" creationId="{105607C1-97F0-49A4-AC08-3EBB84490CD0}"/>
          </ac:cxnSpMkLst>
        </pc:cxnChg>
        <pc:cxnChg chg="mod">
          <ac:chgData name="Sanders Wang" userId="089d73b8-785c-4012-b931-81c632b6c9c7" providerId="ADAL" clId="{2E8F5F05-628F-4ED3-9C10-5C5A435B0F09}" dt="2021-03-17T15:52:57.715" v="3195" actId="14100"/>
          <ac:cxnSpMkLst>
            <pc:docMk/>
            <pc:sldMk cId="3112315691" sldId="292"/>
            <ac:cxnSpMk id="115" creationId="{1E195926-CEA9-4763-9530-A737391985C0}"/>
          </ac:cxnSpMkLst>
        </pc:cxnChg>
        <pc:cxnChg chg="mod">
          <ac:chgData name="Sanders Wang" userId="089d73b8-785c-4012-b931-81c632b6c9c7" providerId="ADAL" clId="{2E8F5F05-628F-4ED3-9C10-5C5A435B0F09}" dt="2021-03-17T15:57:44.153" v="3207" actId="14100"/>
          <ac:cxnSpMkLst>
            <pc:docMk/>
            <pc:sldMk cId="3112315691" sldId="292"/>
            <ac:cxnSpMk id="131" creationId="{1E582A95-F3F5-4A8C-AA79-495B6655F1E9}"/>
          </ac:cxnSpMkLst>
        </pc:cxnChg>
        <pc:cxnChg chg="mod">
          <ac:chgData name="Sanders Wang" userId="089d73b8-785c-4012-b931-81c632b6c9c7" providerId="ADAL" clId="{2E8F5F05-628F-4ED3-9C10-5C5A435B0F09}" dt="2021-03-17T15:45:17.738" v="3047" actId="1038"/>
          <ac:cxnSpMkLst>
            <pc:docMk/>
            <pc:sldMk cId="3112315691" sldId="292"/>
            <ac:cxnSpMk id="134" creationId="{D52911A7-E737-49B2-89B4-9D71E216087B}"/>
          </ac:cxnSpMkLst>
        </pc:cxnChg>
        <pc:cxnChg chg="mod">
          <ac:chgData name="Sanders Wang" userId="089d73b8-785c-4012-b931-81c632b6c9c7" providerId="ADAL" clId="{2E8F5F05-628F-4ED3-9C10-5C5A435B0F09}" dt="2021-03-17T15:45:17.738" v="3047" actId="1038"/>
          <ac:cxnSpMkLst>
            <pc:docMk/>
            <pc:sldMk cId="3112315691" sldId="292"/>
            <ac:cxnSpMk id="137" creationId="{D92C6B6B-67B9-48C6-A0F9-4368138545FC}"/>
          </ac:cxnSpMkLst>
        </pc:cxnChg>
        <pc:cxnChg chg="mod">
          <ac:chgData name="Sanders Wang" userId="089d73b8-785c-4012-b931-81c632b6c9c7" providerId="ADAL" clId="{2E8F5F05-628F-4ED3-9C10-5C5A435B0F09}" dt="2021-03-17T15:45:17.738" v="3047" actId="1038"/>
          <ac:cxnSpMkLst>
            <pc:docMk/>
            <pc:sldMk cId="3112315691" sldId="292"/>
            <ac:cxnSpMk id="151" creationId="{988DE356-1D95-4B2E-9136-5A311A8CEFE4}"/>
          </ac:cxnSpMkLst>
        </pc:cxnChg>
        <pc:cxnChg chg="mod">
          <ac:chgData name="Sanders Wang" userId="089d73b8-785c-4012-b931-81c632b6c9c7" providerId="ADAL" clId="{2E8F5F05-628F-4ED3-9C10-5C5A435B0F09}" dt="2021-03-17T15:45:33.077" v="3050" actId="14100"/>
          <ac:cxnSpMkLst>
            <pc:docMk/>
            <pc:sldMk cId="3112315691" sldId="292"/>
            <ac:cxnSpMk id="171" creationId="{90A36CD2-515E-4095-BD4B-EF20E6D5B98E}"/>
          </ac:cxnSpMkLst>
        </pc:cxnChg>
        <pc:cxnChg chg="mod">
          <ac:chgData name="Sanders Wang" userId="089d73b8-785c-4012-b931-81c632b6c9c7" providerId="ADAL" clId="{2E8F5F05-628F-4ED3-9C10-5C5A435B0F09}" dt="2021-03-17T15:50:17.674" v="3155" actId="1036"/>
          <ac:cxnSpMkLst>
            <pc:docMk/>
            <pc:sldMk cId="3112315691" sldId="292"/>
            <ac:cxnSpMk id="179" creationId="{6CC4EC24-CF32-4A5F-BEA4-1722B592CFA4}"/>
          </ac:cxnSpMkLst>
        </pc:cxnChg>
        <pc:cxnChg chg="del mod">
          <ac:chgData name="Sanders Wang" userId="089d73b8-785c-4012-b931-81c632b6c9c7" providerId="ADAL" clId="{2E8F5F05-628F-4ED3-9C10-5C5A435B0F09}" dt="2021-03-17T21:12:22.622" v="4781" actId="478"/>
          <ac:cxnSpMkLst>
            <pc:docMk/>
            <pc:sldMk cId="3112315691" sldId="292"/>
            <ac:cxnSpMk id="182" creationId="{48861D19-9127-4493-96A4-273C9A4F9AF0}"/>
          </ac:cxnSpMkLst>
        </pc:cxnChg>
        <pc:cxnChg chg="mod">
          <ac:chgData name="Sanders Wang" userId="089d73b8-785c-4012-b931-81c632b6c9c7" providerId="ADAL" clId="{2E8F5F05-628F-4ED3-9C10-5C5A435B0F09}" dt="2021-03-17T15:45:38.524" v="3051" actId="1076"/>
          <ac:cxnSpMkLst>
            <pc:docMk/>
            <pc:sldMk cId="3112315691" sldId="292"/>
            <ac:cxnSpMk id="186" creationId="{936FD19B-F615-4DC1-9659-4D442C71D58B}"/>
          </ac:cxnSpMkLst>
        </pc:cxnChg>
        <pc:cxnChg chg="mod">
          <ac:chgData name="Sanders Wang" userId="089d73b8-785c-4012-b931-81c632b6c9c7" providerId="ADAL" clId="{2E8F5F05-628F-4ED3-9C10-5C5A435B0F09}" dt="2021-03-17T15:45:17.738" v="3047" actId="1038"/>
          <ac:cxnSpMkLst>
            <pc:docMk/>
            <pc:sldMk cId="3112315691" sldId="292"/>
            <ac:cxnSpMk id="193" creationId="{8BB81B01-815A-469F-A08A-EE09E4D2EDF5}"/>
          </ac:cxnSpMkLst>
        </pc:cxnChg>
        <pc:cxnChg chg="mod">
          <ac:chgData name="Sanders Wang" userId="089d73b8-785c-4012-b931-81c632b6c9c7" providerId="ADAL" clId="{2E8F5F05-628F-4ED3-9C10-5C5A435B0F09}" dt="2021-03-17T21:14:36.950" v="4789" actId="1076"/>
          <ac:cxnSpMkLst>
            <pc:docMk/>
            <pc:sldMk cId="3112315691" sldId="292"/>
            <ac:cxnSpMk id="196" creationId="{99CD2BFB-ED96-4353-963C-F8AFAA34D181}"/>
          </ac:cxnSpMkLst>
        </pc:cxnChg>
        <pc:cxnChg chg="mod">
          <ac:chgData name="Sanders Wang" userId="089d73b8-785c-4012-b931-81c632b6c9c7" providerId="ADAL" clId="{2E8F5F05-628F-4ED3-9C10-5C5A435B0F09}" dt="2021-03-17T15:45:17.738" v="3047" actId="1038"/>
          <ac:cxnSpMkLst>
            <pc:docMk/>
            <pc:sldMk cId="3112315691" sldId="292"/>
            <ac:cxnSpMk id="200" creationId="{FCF51A17-5BEB-4DD9-A90D-5FEBDCAEA731}"/>
          </ac:cxnSpMkLst>
        </pc:cxnChg>
        <pc:cxnChg chg="mod">
          <ac:chgData name="Sanders Wang" userId="089d73b8-785c-4012-b931-81c632b6c9c7" providerId="ADAL" clId="{2E8F5F05-628F-4ED3-9C10-5C5A435B0F09}" dt="2021-03-17T15:45:17.738" v="3047" actId="1038"/>
          <ac:cxnSpMkLst>
            <pc:docMk/>
            <pc:sldMk cId="3112315691" sldId="292"/>
            <ac:cxnSpMk id="209" creationId="{69211D43-5329-4E98-8B12-6C2D0E234A4C}"/>
          </ac:cxnSpMkLst>
        </pc:cxnChg>
        <pc:cxnChg chg="mod">
          <ac:chgData name="Sanders Wang" userId="089d73b8-785c-4012-b931-81c632b6c9c7" providerId="ADAL" clId="{2E8F5F05-628F-4ED3-9C10-5C5A435B0F09}" dt="2021-03-17T15:45:17.738" v="3047" actId="1038"/>
          <ac:cxnSpMkLst>
            <pc:docMk/>
            <pc:sldMk cId="3112315691" sldId="292"/>
            <ac:cxnSpMk id="211" creationId="{C1DDE7CD-D55E-490B-A5ED-37FEECA85B3E}"/>
          </ac:cxnSpMkLst>
        </pc:cxnChg>
        <pc:cxnChg chg="mod">
          <ac:chgData name="Sanders Wang" userId="089d73b8-785c-4012-b931-81c632b6c9c7" providerId="ADAL" clId="{2E8F5F05-628F-4ED3-9C10-5C5A435B0F09}" dt="2021-03-17T15:45:47.610" v="3052" actId="1076"/>
          <ac:cxnSpMkLst>
            <pc:docMk/>
            <pc:sldMk cId="3112315691" sldId="292"/>
            <ac:cxnSpMk id="218" creationId="{15C26D72-C73D-4A16-A4EE-50E1D2F88245}"/>
          </ac:cxnSpMkLst>
        </pc:cxnChg>
      </pc:sldChg>
      <pc:sldChg chg="addSp delSp modSp add mod">
        <pc:chgData name="Sanders Wang" userId="089d73b8-785c-4012-b931-81c632b6c9c7" providerId="ADAL" clId="{2E8F5F05-628F-4ED3-9C10-5C5A435B0F09}" dt="2021-03-17T21:19:06.349" v="4829" actId="1076"/>
        <pc:sldMkLst>
          <pc:docMk/>
          <pc:sldMk cId="401254535" sldId="293"/>
        </pc:sldMkLst>
        <pc:spChg chg="mod">
          <ac:chgData name="Sanders Wang" userId="089d73b8-785c-4012-b931-81c632b6c9c7" providerId="ADAL" clId="{2E8F5F05-628F-4ED3-9C10-5C5A435B0F09}" dt="2021-03-17T19:00:49.565" v="4438"/>
          <ac:spMkLst>
            <pc:docMk/>
            <pc:sldMk cId="401254535" sldId="293"/>
            <ac:spMk id="4" creationId="{2927BD35-1702-441F-951F-8F3950D641BC}"/>
          </ac:spMkLst>
        </pc:spChg>
        <pc:spChg chg="mod">
          <ac:chgData name="Sanders Wang" userId="089d73b8-785c-4012-b931-81c632b6c9c7" providerId="ADAL" clId="{2E8F5F05-628F-4ED3-9C10-5C5A435B0F09}" dt="2021-03-17T17:45:52.282" v="3998" actId="1038"/>
          <ac:spMkLst>
            <pc:docMk/>
            <pc:sldMk cId="401254535" sldId="293"/>
            <ac:spMk id="11" creationId="{0F4062CC-853F-4F96-BAD7-7170DF03EAA5}"/>
          </ac:spMkLst>
        </pc:spChg>
        <pc:spChg chg="mod">
          <ac:chgData name="Sanders Wang" userId="089d73b8-785c-4012-b931-81c632b6c9c7" providerId="ADAL" clId="{2E8F5F05-628F-4ED3-9C10-5C5A435B0F09}" dt="2021-03-17T17:45:52.282" v="3998" actId="1038"/>
          <ac:spMkLst>
            <pc:docMk/>
            <pc:sldMk cId="401254535" sldId="293"/>
            <ac:spMk id="12" creationId="{8F2A82A8-A8E9-44B0-9C83-73D22F282E4B}"/>
          </ac:spMkLst>
        </pc:spChg>
        <pc:spChg chg="mod">
          <ac:chgData name="Sanders Wang" userId="089d73b8-785c-4012-b931-81c632b6c9c7" providerId="ADAL" clId="{2E8F5F05-628F-4ED3-9C10-5C5A435B0F09}" dt="2021-03-17T21:18:45.482" v="4822" actId="1076"/>
          <ac:spMkLst>
            <pc:docMk/>
            <pc:sldMk cId="401254535" sldId="293"/>
            <ac:spMk id="18" creationId="{FE9AD0F0-39EF-424A-ACAB-F3A34B6EC847}"/>
          </ac:spMkLst>
        </pc:spChg>
        <pc:spChg chg="mod">
          <ac:chgData name="Sanders Wang" userId="089d73b8-785c-4012-b931-81c632b6c9c7" providerId="ADAL" clId="{2E8F5F05-628F-4ED3-9C10-5C5A435B0F09}" dt="2021-03-17T17:45:52.282" v="3998" actId="1038"/>
          <ac:spMkLst>
            <pc:docMk/>
            <pc:sldMk cId="401254535" sldId="293"/>
            <ac:spMk id="19" creationId="{6C475122-6A21-4484-B044-3082F09FA9AE}"/>
          </ac:spMkLst>
        </pc:spChg>
        <pc:spChg chg="del mod">
          <ac:chgData name="Sanders Wang" userId="089d73b8-785c-4012-b931-81c632b6c9c7" providerId="ADAL" clId="{2E8F5F05-628F-4ED3-9C10-5C5A435B0F09}" dt="2021-03-17T21:18:25.214" v="4818" actId="478"/>
          <ac:spMkLst>
            <pc:docMk/>
            <pc:sldMk cId="401254535" sldId="293"/>
            <ac:spMk id="25" creationId="{E263884A-99DF-473B-B5F6-8CF40D341044}"/>
          </ac:spMkLst>
        </pc:spChg>
        <pc:spChg chg="mod">
          <ac:chgData name="Sanders Wang" userId="089d73b8-785c-4012-b931-81c632b6c9c7" providerId="ADAL" clId="{2E8F5F05-628F-4ED3-9C10-5C5A435B0F09}" dt="2021-03-17T17:45:52.282" v="3998" actId="1038"/>
          <ac:spMkLst>
            <pc:docMk/>
            <pc:sldMk cId="401254535" sldId="293"/>
            <ac:spMk id="27" creationId="{94A270E6-6956-43E3-A612-BFA3D942DBDB}"/>
          </ac:spMkLst>
        </pc:spChg>
        <pc:spChg chg="del">
          <ac:chgData name="Sanders Wang" userId="089d73b8-785c-4012-b931-81c632b6c9c7" providerId="ADAL" clId="{2E8F5F05-628F-4ED3-9C10-5C5A435B0F09}" dt="2021-03-17T17:44:25.278" v="3969" actId="478"/>
          <ac:spMkLst>
            <pc:docMk/>
            <pc:sldMk cId="401254535" sldId="293"/>
            <ac:spMk id="88" creationId="{995552FF-BE65-40E7-9A65-AE4209B66EA9}"/>
          </ac:spMkLst>
        </pc:spChg>
        <pc:spChg chg="mod">
          <ac:chgData name="Sanders Wang" userId="089d73b8-785c-4012-b931-81c632b6c9c7" providerId="ADAL" clId="{2E8F5F05-628F-4ED3-9C10-5C5A435B0F09}" dt="2021-03-17T17:44:47.855" v="3971"/>
          <ac:spMkLst>
            <pc:docMk/>
            <pc:sldMk cId="401254535" sldId="293"/>
            <ac:spMk id="89" creationId="{B631BC46-F7E5-46A1-9F54-AC33E7AEFEDD}"/>
          </ac:spMkLst>
        </pc:spChg>
        <pc:spChg chg="mod">
          <ac:chgData name="Sanders Wang" userId="089d73b8-785c-4012-b931-81c632b6c9c7" providerId="ADAL" clId="{2E8F5F05-628F-4ED3-9C10-5C5A435B0F09}" dt="2021-03-17T19:01:25.946" v="4464" actId="14100"/>
          <ac:spMkLst>
            <pc:docMk/>
            <pc:sldMk cId="401254535" sldId="293"/>
            <ac:spMk id="91" creationId="{F5406C9F-AFA0-4142-8549-72C2CEF26F1B}"/>
          </ac:spMkLst>
        </pc:spChg>
        <pc:spChg chg="add mod">
          <ac:chgData name="Sanders Wang" userId="089d73b8-785c-4012-b931-81c632b6c9c7" providerId="ADAL" clId="{2E8F5F05-628F-4ED3-9C10-5C5A435B0F09}" dt="2021-03-17T17:44:53.414" v="3972" actId="571"/>
          <ac:spMkLst>
            <pc:docMk/>
            <pc:sldMk cId="401254535" sldId="293"/>
            <ac:spMk id="94" creationId="{5B137B11-EE8A-49E7-BE17-FB1010F7751D}"/>
          </ac:spMkLst>
        </pc:spChg>
        <pc:spChg chg="add mod">
          <ac:chgData name="Sanders Wang" userId="089d73b8-785c-4012-b931-81c632b6c9c7" providerId="ADAL" clId="{2E8F5F05-628F-4ED3-9C10-5C5A435B0F09}" dt="2021-03-17T17:45:39.575" v="3980" actId="14100"/>
          <ac:spMkLst>
            <pc:docMk/>
            <pc:sldMk cId="401254535" sldId="293"/>
            <ac:spMk id="95" creationId="{4F23C776-A969-4971-933F-FBB837E73C93}"/>
          </ac:spMkLst>
        </pc:spChg>
        <pc:spChg chg="add mod">
          <ac:chgData name="Sanders Wang" userId="089d73b8-785c-4012-b931-81c632b6c9c7" providerId="ADAL" clId="{2E8F5F05-628F-4ED3-9C10-5C5A435B0F09}" dt="2021-03-17T17:46:24.314" v="4002" actId="571"/>
          <ac:spMkLst>
            <pc:docMk/>
            <pc:sldMk cId="401254535" sldId="293"/>
            <ac:spMk id="102" creationId="{19B1E53D-AD3C-4682-9533-94A11F5CD950}"/>
          </ac:spMkLst>
        </pc:spChg>
        <pc:spChg chg="add mod">
          <ac:chgData name="Sanders Wang" userId="089d73b8-785c-4012-b931-81c632b6c9c7" providerId="ADAL" clId="{2E8F5F05-628F-4ED3-9C10-5C5A435B0F09}" dt="2021-03-17T17:46:31.904" v="4003" actId="571"/>
          <ac:spMkLst>
            <pc:docMk/>
            <pc:sldMk cId="401254535" sldId="293"/>
            <ac:spMk id="103" creationId="{5FE779B5-07FC-4146-BC97-88B0DA799575}"/>
          </ac:spMkLst>
        </pc:spChg>
        <pc:spChg chg="mod">
          <ac:chgData name="Sanders Wang" userId="089d73b8-785c-4012-b931-81c632b6c9c7" providerId="ADAL" clId="{2E8F5F05-628F-4ED3-9C10-5C5A435B0F09}" dt="2021-03-17T21:19:06.349" v="4829" actId="1076"/>
          <ac:spMkLst>
            <pc:docMk/>
            <pc:sldMk cId="401254535" sldId="293"/>
            <ac:spMk id="110" creationId="{F5B59DE4-7B85-414A-9A68-87243A2714F5}"/>
          </ac:spMkLst>
        </pc:spChg>
        <pc:spChg chg="add mod">
          <ac:chgData name="Sanders Wang" userId="089d73b8-785c-4012-b931-81c632b6c9c7" providerId="ADAL" clId="{2E8F5F05-628F-4ED3-9C10-5C5A435B0F09}" dt="2021-03-17T17:53:39.331" v="4082" actId="1076"/>
          <ac:spMkLst>
            <pc:docMk/>
            <pc:sldMk cId="401254535" sldId="293"/>
            <ac:spMk id="116" creationId="{0C29FDDE-7A75-4BF2-9CD8-9D37B73B915F}"/>
          </ac:spMkLst>
        </pc:spChg>
        <pc:spChg chg="add mod">
          <ac:chgData name="Sanders Wang" userId="089d73b8-785c-4012-b931-81c632b6c9c7" providerId="ADAL" clId="{2E8F5F05-628F-4ED3-9C10-5C5A435B0F09}" dt="2021-03-17T17:55:58.045" v="4121" actId="1076"/>
          <ac:spMkLst>
            <pc:docMk/>
            <pc:sldMk cId="401254535" sldId="293"/>
            <ac:spMk id="117" creationId="{8152DA54-BF02-4E1B-88D2-B945DC272DF1}"/>
          </ac:spMkLst>
        </pc:spChg>
        <pc:spChg chg="mod">
          <ac:chgData name="Sanders Wang" userId="089d73b8-785c-4012-b931-81c632b6c9c7" providerId="ADAL" clId="{2E8F5F05-628F-4ED3-9C10-5C5A435B0F09}" dt="2021-03-17T18:34:20.110" v="4260"/>
          <ac:spMkLst>
            <pc:docMk/>
            <pc:sldMk cId="401254535" sldId="293"/>
            <ac:spMk id="119" creationId="{9C61784A-5E7D-40AE-84DB-86A20E82C7A5}"/>
          </ac:spMkLst>
        </pc:spChg>
        <pc:spChg chg="add del mod">
          <ac:chgData name="Sanders Wang" userId="089d73b8-785c-4012-b931-81c632b6c9c7" providerId="ADAL" clId="{2E8F5F05-628F-4ED3-9C10-5C5A435B0F09}" dt="2021-03-17T18:18:17.412" v="4128"/>
          <ac:spMkLst>
            <pc:docMk/>
            <pc:sldMk cId="401254535" sldId="293"/>
            <ac:spMk id="120" creationId="{2B09B3AE-CBE6-459B-B5CA-BCBE0304ECDB}"/>
          </ac:spMkLst>
        </pc:spChg>
        <pc:spChg chg="mod">
          <ac:chgData name="Sanders Wang" userId="089d73b8-785c-4012-b931-81c632b6c9c7" providerId="ADAL" clId="{2E8F5F05-628F-4ED3-9C10-5C5A435B0F09}" dt="2021-03-17T17:52:24.906" v="4041" actId="1076"/>
          <ac:spMkLst>
            <pc:docMk/>
            <pc:sldMk cId="401254535" sldId="293"/>
            <ac:spMk id="122" creationId="{7B3B4A3E-CECB-40D6-9E4F-205F9B5F7FD1}"/>
          </ac:spMkLst>
        </pc:spChg>
        <pc:spChg chg="add del mod">
          <ac:chgData name="Sanders Wang" userId="089d73b8-785c-4012-b931-81c632b6c9c7" providerId="ADAL" clId="{2E8F5F05-628F-4ED3-9C10-5C5A435B0F09}" dt="2021-03-17T18:18:08.152" v="4125"/>
          <ac:spMkLst>
            <pc:docMk/>
            <pc:sldMk cId="401254535" sldId="293"/>
            <ac:spMk id="123" creationId="{FDEE69CE-9BAB-40A2-A02E-47DAF8B9E30B}"/>
          </ac:spMkLst>
        </pc:spChg>
        <pc:spChg chg="add del mod">
          <ac:chgData name="Sanders Wang" userId="089d73b8-785c-4012-b931-81c632b6c9c7" providerId="ADAL" clId="{2E8F5F05-628F-4ED3-9C10-5C5A435B0F09}" dt="2021-03-17T19:00:31.266" v="4420" actId="478"/>
          <ac:spMkLst>
            <pc:docMk/>
            <pc:sldMk cId="401254535" sldId="293"/>
            <ac:spMk id="126" creationId="{7D8747F1-9D8F-4112-9C0C-E5AD24662B61}"/>
          </ac:spMkLst>
        </pc:spChg>
        <pc:spChg chg="add mod">
          <ac:chgData name="Sanders Wang" userId="089d73b8-785c-4012-b931-81c632b6c9c7" providerId="ADAL" clId="{2E8F5F05-628F-4ED3-9C10-5C5A435B0F09}" dt="2021-03-17T19:01:53.070" v="4465"/>
          <ac:spMkLst>
            <pc:docMk/>
            <pc:sldMk cId="401254535" sldId="293"/>
            <ac:spMk id="127" creationId="{1592C625-B325-4CA5-A153-736D8EB89E8B}"/>
          </ac:spMkLst>
        </pc:spChg>
        <pc:spChg chg="mod">
          <ac:chgData name="Sanders Wang" userId="089d73b8-785c-4012-b931-81c632b6c9c7" providerId="ADAL" clId="{2E8F5F05-628F-4ED3-9C10-5C5A435B0F09}" dt="2021-03-17T17:45:52.282" v="3998" actId="1038"/>
          <ac:spMkLst>
            <pc:docMk/>
            <pc:sldMk cId="401254535" sldId="293"/>
            <ac:spMk id="130" creationId="{49B4D264-3E4A-4ABA-B29E-88D11BB249F3}"/>
          </ac:spMkLst>
        </pc:spChg>
        <pc:spChg chg="del mod">
          <ac:chgData name="Sanders Wang" userId="089d73b8-785c-4012-b931-81c632b6c9c7" providerId="ADAL" clId="{2E8F5F05-628F-4ED3-9C10-5C5A435B0F09}" dt="2021-03-17T19:00:16.733" v="4418" actId="478"/>
          <ac:spMkLst>
            <pc:docMk/>
            <pc:sldMk cId="401254535" sldId="293"/>
            <ac:spMk id="147" creationId="{0A0DBCF3-82DF-4619-BDAB-F4751E992A6C}"/>
          </ac:spMkLst>
        </pc:spChg>
        <pc:spChg chg="mod">
          <ac:chgData name="Sanders Wang" userId="089d73b8-785c-4012-b931-81c632b6c9c7" providerId="ADAL" clId="{2E8F5F05-628F-4ED3-9C10-5C5A435B0F09}" dt="2021-03-17T17:46:11.543" v="4000" actId="1076"/>
          <ac:spMkLst>
            <pc:docMk/>
            <pc:sldMk cId="401254535" sldId="293"/>
            <ac:spMk id="158" creationId="{FE3419E1-0B84-4F08-B89F-A35754C289A6}"/>
          </ac:spMkLst>
        </pc:spChg>
        <pc:spChg chg="mod">
          <ac:chgData name="Sanders Wang" userId="089d73b8-785c-4012-b931-81c632b6c9c7" providerId="ADAL" clId="{2E8F5F05-628F-4ED3-9C10-5C5A435B0F09}" dt="2021-03-17T17:46:49.665" v="4006" actId="1076"/>
          <ac:spMkLst>
            <pc:docMk/>
            <pc:sldMk cId="401254535" sldId="293"/>
            <ac:spMk id="159" creationId="{6D71B923-9E3C-43F3-95C7-85ECE5ECFD3B}"/>
          </ac:spMkLst>
        </pc:spChg>
        <pc:spChg chg="mod">
          <ac:chgData name="Sanders Wang" userId="089d73b8-785c-4012-b931-81c632b6c9c7" providerId="ADAL" clId="{2E8F5F05-628F-4ED3-9C10-5C5A435B0F09}" dt="2021-03-17T17:46:53.892" v="4007" actId="1076"/>
          <ac:spMkLst>
            <pc:docMk/>
            <pc:sldMk cId="401254535" sldId="293"/>
            <ac:spMk id="166" creationId="{87C49791-A1E3-493B-9A88-C5909B0A934D}"/>
          </ac:spMkLst>
        </pc:spChg>
        <pc:spChg chg="mod">
          <ac:chgData name="Sanders Wang" userId="089d73b8-785c-4012-b931-81c632b6c9c7" providerId="ADAL" clId="{2E8F5F05-628F-4ED3-9C10-5C5A435B0F09}" dt="2021-03-17T17:45:52.282" v="3998" actId="1038"/>
          <ac:spMkLst>
            <pc:docMk/>
            <pc:sldMk cId="401254535" sldId="293"/>
            <ac:spMk id="188" creationId="{15D7A7EE-2FDD-45B3-94CA-6CE61E3F2781}"/>
          </ac:spMkLst>
        </pc:spChg>
        <pc:spChg chg="mod">
          <ac:chgData name="Sanders Wang" userId="089d73b8-785c-4012-b931-81c632b6c9c7" providerId="ADAL" clId="{2E8F5F05-628F-4ED3-9C10-5C5A435B0F09}" dt="2021-03-17T17:45:52.282" v="3998" actId="1038"/>
          <ac:spMkLst>
            <pc:docMk/>
            <pc:sldMk cId="401254535" sldId="293"/>
            <ac:spMk id="201" creationId="{D9DB0B69-E288-4FFE-A7EB-A435C2D264BD}"/>
          </ac:spMkLst>
        </pc:spChg>
        <pc:spChg chg="mod">
          <ac:chgData name="Sanders Wang" userId="089d73b8-785c-4012-b931-81c632b6c9c7" providerId="ADAL" clId="{2E8F5F05-628F-4ED3-9C10-5C5A435B0F09}" dt="2021-03-17T17:45:52.282" v="3998" actId="1038"/>
          <ac:spMkLst>
            <pc:docMk/>
            <pc:sldMk cId="401254535" sldId="293"/>
            <ac:spMk id="208" creationId="{9E6F71FA-F116-4047-B090-F6611DD8922E}"/>
          </ac:spMkLst>
        </pc:spChg>
        <pc:spChg chg="mod">
          <ac:chgData name="Sanders Wang" userId="089d73b8-785c-4012-b931-81c632b6c9c7" providerId="ADAL" clId="{2E8F5F05-628F-4ED3-9C10-5C5A435B0F09}" dt="2021-03-17T17:45:52.282" v="3998" actId="1038"/>
          <ac:spMkLst>
            <pc:docMk/>
            <pc:sldMk cId="401254535" sldId="293"/>
            <ac:spMk id="217" creationId="{ACEDDC43-1201-419E-8828-F7B6ED33CFB5}"/>
          </ac:spMkLst>
        </pc:spChg>
        <pc:spChg chg="mod">
          <ac:chgData name="Sanders Wang" userId="089d73b8-785c-4012-b931-81c632b6c9c7" providerId="ADAL" clId="{2E8F5F05-628F-4ED3-9C10-5C5A435B0F09}" dt="2021-03-17T17:45:52.282" v="3998" actId="1038"/>
          <ac:spMkLst>
            <pc:docMk/>
            <pc:sldMk cId="401254535" sldId="293"/>
            <ac:spMk id="223" creationId="{80247D62-D398-4A24-ADB8-1234699D7872}"/>
          </ac:spMkLst>
        </pc:spChg>
        <pc:picChg chg="mod">
          <ac:chgData name="Sanders Wang" userId="089d73b8-785c-4012-b931-81c632b6c9c7" providerId="ADAL" clId="{2E8F5F05-628F-4ED3-9C10-5C5A435B0F09}" dt="2021-03-17T17:45:52.282" v="3998" actId="1038"/>
          <ac:picMkLst>
            <pc:docMk/>
            <pc:sldMk cId="401254535" sldId="293"/>
            <ac:picMk id="2" creationId="{7A0CA037-F1CF-47C9-A9BB-921826377F60}"/>
          </ac:picMkLst>
        </pc:picChg>
        <pc:picChg chg="mod">
          <ac:chgData name="Sanders Wang" userId="089d73b8-785c-4012-b931-81c632b6c9c7" providerId="ADAL" clId="{2E8F5F05-628F-4ED3-9C10-5C5A435B0F09}" dt="2021-03-17T17:45:52.282" v="3998" actId="1038"/>
          <ac:picMkLst>
            <pc:docMk/>
            <pc:sldMk cId="401254535" sldId="293"/>
            <ac:picMk id="3" creationId="{20415615-ABD2-4A34-A2B2-2166C8EBDDAD}"/>
          </ac:picMkLst>
        </pc:picChg>
        <pc:picChg chg="mod">
          <ac:chgData name="Sanders Wang" userId="089d73b8-785c-4012-b931-81c632b6c9c7" providerId="ADAL" clId="{2E8F5F05-628F-4ED3-9C10-5C5A435B0F09}" dt="2021-03-17T21:18:48.518" v="4823" actId="1076"/>
          <ac:picMkLst>
            <pc:docMk/>
            <pc:sldMk cId="401254535" sldId="293"/>
            <ac:picMk id="16" creationId="{C34CF24B-1588-47F9-AA6F-40EDCBA0E3F6}"/>
          </ac:picMkLst>
        </pc:picChg>
        <pc:picChg chg="del mod">
          <ac:chgData name="Sanders Wang" userId="089d73b8-785c-4012-b931-81c632b6c9c7" providerId="ADAL" clId="{2E8F5F05-628F-4ED3-9C10-5C5A435B0F09}" dt="2021-03-17T21:18:21.287" v="4817" actId="478"/>
          <ac:picMkLst>
            <pc:docMk/>
            <pc:sldMk cId="401254535" sldId="293"/>
            <ac:picMk id="23" creationId="{4795F5A0-F77E-4C92-AABB-A5A1493C15EB}"/>
          </ac:picMkLst>
        </pc:picChg>
        <pc:picChg chg="del">
          <ac:chgData name="Sanders Wang" userId="089d73b8-785c-4012-b931-81c632b6c9c7" providerId="ADAL" clId="{2E8F5F05-628F-4ED3-9C10-5C5A435B0F09}" dt="2021-03-17T21:18:12.723" v="4813" actId="478"/>
          <ac:picMkLst>
            <pc:docMk/>
            <pc:sldMk cId="401254535" sldId="293"/>
            <ac:picMk id="48" creationId="{1BAB0DAA-2889-4EA9-AF6E-7362BCB8DE0E}"/>
          </ac:picMkLst>
        </pc:picChg>
        <pc:picChg chg="del mod">
          <ac:chgData name="Sanders Wang" userId="089d73b8-785c-4012-b931-81c632b6c9c7" providerId="ADAL" clId="{2E8F5F05-628F-4ED3-9C10-5C5A435B0F09}" dt="2021-03-17T19:00:16.733" v="4418" actId="478"/>
          <ac:picMkLst>
            <pc:docMk/>
            <pc:sldMk cId="401254535" sldId="293"/>
            <ac:picMk id="50" creationId="{AC7F9045-10B7-485D-9C0C-B8B3202F2812}"/>
          </ac:picMkLst>
        </pc:picChg>
        <pc:picChg chg="mod">
          <ac:chgData name="Sanders Wang" userId="089d73b8-785c-4012-b931-81c632b6c9c7" providerId="ADAL" clId="{2E8F5F05-628F-4ED3-9C10-5C5A435B0F09}" dt="2021-03-17T17:45:52.282" v="3998" actId="1038"/>
          <ac:picMkLst>
            <pc:docMk/>
            <pc:sldMk cId="401254535" sldId="293"/>
            <ac:picMk id="75" creationId="{C9F012A9-BEF6-4B52-954C-5C29E5A88EFC}"/>
          </ac:picMkLst>
        </pc:picChg>
        <pc:picChg chg="del">
          <ac:chgData name="Sanders Wang" userId="089d73b8-785c-4012-b931-81c632b6c9c7" providerId="ADAL" clId="{2E8F5F05-628F-4ED3-9C10-5C5A435B0F09}" dt="2021-03-17T17:44:22.605" v="3968" actId="478"/>
          <ac:picMkLst>
            <pc:docMk/>
            <pc:sldMk cId="401254535" sldId="293"/>
            <ac:picMk id="87" creationId="{F64CA69F-CA8A-48E0-8C02-64316F38BF41}"/>
          </ac:picMkLst>
        </pc:picChg>
        <pc:picChg chg="add mod">
          <ac:chgData name="Sanders Wang" userId="089d73b8-785c-4012-b931-81c632b6c9c7" providerId="ADAL" clId="{2E8F5F05-628F-4ED3-9C10-5C5A435B0F09}" dt="2021-03-17T17:56:16.469" v="4122" actId="571"/>
          <ac:picMkLst>
            <pc:docMk/>
            <pc:sldMk cId="401254535" sldId="293"/>
            <ac:picMk id="118" creationId="{EA94821D-D847-4805-9897-8ACE2844AE89}"/>
          </ac:picMkLst>
        </pc:picChg>
        <pc:picChg chg="mod">
          <ac:chgData name="Sanders Wang" userId="089d73b8-785c-4012-b931-81c632b6c9c7" providerId="ADAL" clId="{2E8F5F05-628F-4ED3-9C10-5C5A435B0F09}" dt="2021-03-17T17:45:52.282" v="3998" actId="1038"/>
          <ac:picMkLst>
            <pc:docMk/>
            <pc:sldMk cId="401254535" sldId="293"/>
            <ac:picMk id="121" creationId="{DD85201A-BC01-4358-AC16-F0BC829224D7}"/>
          </ac:picMkLst>
        </pc:picChg>
        <pc:picChg chg="mod">
          <ac:chgData name="Sanders Wang" userId="089d73b8-785c-4012-b931-81c632b6c9c7" providerId="ADAL" clId="{2E8F5F05-628F-4ED3-9C10-5C5A435B0F09}" dt="2021-03-17T17:46:15.049" v="4001" actId="1076"/>
          <ac:picMkLst>
            <pc:docMk/>
            <pc:sldMk cId="401254535" sldId="293"/>
            <ac:picMk id="124" creationId="{7D0BB218-D16E-485C-9A8E-8EFEA1C39D2C}"/>
          </ac:picMkLst>
        </pc:picChg>
        <pc:picChg chg="add mod">
          <ac:chgData name="Sanders Wang" userId="089d73b8-785c-4012-b931-81c632b6c9c7" providerId="ADAL" clId="{2E8F5F05-628F-4ED3-9C10-5C5A435B0F09}" dt="2021-03-17T19:01:53.070" v="4465"/>
          <ac:picMkLst>
            <pc:docMk/>
            <pc:sldMk cId="401254535" sldId="293"/>
            <ac:picMk id="128" creationId="{858CFB2B-9992-4589-BF43-2A51949F779D}"/>
          </ac:picMkLst>
        </pc:picChg>
        <pc:picChg chg="mod">
          <ac:chgData name="Sanders Wang" userId="089d73b8-785c-4012-b931-81c632b6c9c7" providerId="ADAL" clId="{2E8F5F05-628F-4ED3-9C10-5C5A435B0F09}" dt="2021-03-17T17:45:52.282" v="3998" actId="1038"/>
          <ac:picMkLst>
            <pc:docMk/>
            <pc:sldMk cId="401254535" sldId="293"/>
            <ac:picMk id="129" creationId="{AAFBADC3-85FA-4742-A269-A0492F971946}"/>
          </ac:picMkLst>
        </pc:picChg>
        <pc:picChg chg="mod">
          <ac:chgData name="Sanders Wang" userId="089d73b8-785c-4012-b931-81c632b6c9c7" providerId="ADAL" clId="{2E8F5F05-628F-4ED3-9C10-5C5A435B0F09}" dt="2021-03-17T17:46:11.543" v="4000" actId="1076"/>
          <ac:picMkLst>
            <pc:docMk/>
            <pc:sldMk cId="401254535" sldId="293"/>
            <ac:picMk id="150" creationId="{BE42C40D-2C6C-4534-8354-6AC87140053A}"/>
          </ac:picMkLst>
        </pc:picChg>
        <pc:picChg chg="mod">
          <ac:chgData name="Sanders Wang" userId="089d73b8-785c-4012-b931-81c632b6c9c7" providerId="ADAL" clId="{2E8F5F05-628F-4ED3-9C10-5C5A435B0F09}" dt="2021-03-17T17:46:49.665" v="4006" actId="1076"/>
          <ac:picMkLst>
            <pc:docMk/>
            <pc:sldMk cId="401254535" sldId="293"/>
            <ac:picMk id="155" creationId="{D5D3E851-7541-4FEB-A580-D4A089E07273}"/>
          </ac:picMkLst>
        </pc:picChg>
        <pc:picChg chg="mod">
          <ac:chgData name="Sanders Wang" userId="089d73b8-785c-4012-b931-81c632b6c9c7" providerId="ADAL" clId="{2E8F5F05-628F-4ED3-9C10-5C5A435B0F09}" dt="2021-03-17T17:46:36.410" v="4004" actId="1076"/>
          <ac:picMkLst>
            <pc:docMk/>
            <pc:sldMk cId="401254535" sldId="293"/>
            <ac:picMk id="161" creationId="{E4184DFA-2120-4E78-8679-EA6386782126}"/>
          </ac:picMkLst>
        </pc:picChg>
        <pc:picChg chg="mod">
          <ac:chgData name="Sanders Wang" userId="089d73b8-785c-4012-b931-81c632b6c9c7" providerId="ADAL" clId="{2E8F5F05-628F-4ED3-9C10-5C5A435B0F09}" dt="2021-03-17T17:45:52.282" v="3998" actId="1038"/>
          <ac:picMkLst>
            <pc:docMk/>
            <pc:sldMk cId="401254535" sldId="293"/>
            <ac:picMk id="187" creationId="{E210ED60-90F6-46D7-AD9F-5872857D6DE2}"/>
          </ac:picMkLst>
        </pc:picChg>
        <pc:picChg chg="mod">
          <ac:chgData name="Sanders Wang" userId="089d73b8-785c-4012-b931-81c632b6c9c7" providerId="ADAL" clId="{2E8F5F05-628F-4ED3-9C10-5C5A435B0F09}" dt="2021-03-17T17:45:52.282" v="3998" actId="1038"/>
          <ac:picMkLst>
            <pc:docMk/>
            <pc:sldMk cId="401254535" sldId="293"/>
            <ac:picMk id="199" creationId="{F9F7A04B-D44F-452F-A9D3-907D27237D94}"/>
          </ac:picMkLst>
        </pc:picChg>
        <pc:picChg chg="mod">
          <ac:chgData name="Sanders Wang" userId="089d73b8-785c-4012-b931-81c632b6c9c7" providerId="ADAL" clId="{2E8F5F05-628F-4ED3-9C10-5C5A435B0F09}" dt="2021-03-17T17:45:52.282" v="3998" actId="1038"/>
          <ac:picMkLst>
            <pc:docMk/>
            <pc:sldMk cId="401254535" sldId="293"/>
            <ac:picMk id="207" creationId="{252794BE-1E29-4DA8-8410-57845210788F}"/>
          </ac:picMkLst>
        </pc:picChg>
        <pc:picChg chg="mod">
          <ac:chgData name="Sanders Wang" userId="089d73b8-785c-4012-b931-81c632b6c9c7" providerId="ADAL" clId="{2E8F5F05-628F-4ED3-9C10-5C5A435B0F09}" dt="2021-03-17T17:45:52.282" v="3998" actId="1038"/>
          <ac:picMkLst>
            <pc:docMk/>
            <pc:sldMk cId="401254535" sldId="293"/>
            <ac:picMk id="215" creationId="{35ABFD6B-1389-4E71-A516-93B5C4344C78}"/>
          </ac:picMkLst>
        </pc:picChg>
        <pc:cxnChg chg="mod">
          <ac:chgData name="Sanders Wang" userId="089d73b8-785c-4012-b931-81c632b6c9c7" providerId="ADAL" clId="{2E8F5F05-628F-4ED3-9C10-5C5A435B0F09}" dt="2021-03-17T17:45:52.282" v="3998" actId="1038"/>
          <ac:cxnSpMkLst>
            <pc:docMk/>
            <pc:sldMk cId="401254535" sldId="293"/>
            <ac:cxnSpMk id="29" creationId="{53188AAA-23B3-4912-AFE9-C457D4CC1FEE}"/>
          </ac:cxnSpMkLst>
        </pc:cxnChg>
        <pc:cxnChg chg="mod">
          <ac:chgData name="Sanders Wang" userId="089d73b8-785c-4012-b931-81c632b6c9c7" providerId="ADAL" clId="{2E8F5F05-628F-4ED3-9C10-5C5A435B0F09}" dt="2021-03-17T17:45:52.282" v="3998" actId="1038"/>
          <ac:cxnSpMkLst>
            <pc:docMk/>
            <pc:sldMk cId="401254535" sldId="293"/>
            <ac:cxnSpMk id="33" creationId="{66F62DC7-5F80-48C2-B636-84480D6D8FF4}"/>
          </ac:cxnSpMkLst>
        </pc:cxnChg>
        <pc:cxnChg chg="mod">
          <ac:chgData name="Sanders Wang" userId="089d73b8-785c-4012-b931-81c632b6c9c7" providerId="ADAL" clId="{2E8F5F05-628F-4ED3-9C10-5C5A435B0F09}" dt="2021-03-17T17:45:52.282" v="3998" actId="1038"/>
          <ac:cxnSpMkLst>
            <pc:docMk/>
            <pc:sldMk cId="401254535" sldId="293"/>
            <ac:cxnSpMk id="39" creationId="{FF3D04AB-0E0B-42A2-941F-8AF9AA918A9D}"/>
          </ac:cxnSpMkLst>
        </pc:cxnChg>
        <pc:cxnChg chg="mod">
          <ac:chgData name="Sanders Wang" userId="089d73b8-785c-4012-b931-81c632b6c9c7" providerId="ADAL" clId="{2E8F5F05-628F-4ED3-9C10-5C5A435B0F09}" dt="2021-03-17T21:18:45.482" v="4822" actId="1076"/>
          <ac:cxnSpMkLst>
            <pc:docMk/>
            <pc:sldMk cId="401254535" sldId="293"/>
            <ac:cxnSpMk id="40" creationId="{51490963-2679-43D0-A772-5E99358F205F}"/>
          </ac:cxnSpMkLst>
        </pc:cxnChg>
        <pc:cxnChg chg="del mod">
          <ac:chgData name="Sanders Wang" userId="089d73b8-785c-4012-b931-81c632b6c9c7" providerId="ADAL" clId="{2E8F5F05-628F-4ED3-9C10-5C5A435B0F09}" dt="2021-03-17T21:18:27.643" v="4819" actId="478"/>
          <ac:cxnSpMkLst>
            <pc:docMk/>
            <pc:sldMk cId="401254535" sldId="293"/>
            <ac:cxnSpMk id="43" creationId="{202B3CB9-4835-4500-A67B-89D6FE8CBF40}"/>
          </ac:cxnSpMkLst>
        </pc:cxnChg>
        <pc:cxnChg chg="mod">
          <ac:chgData name="Sanders Wang" userId="089d73b8-785c-4012-b931-81c632b6c9c7" providerId="ADAL" clId="{2E8F5F05-628F-4ED3-9C10-5C5A435B0F09}" dt="2021-03-17T21:18:48.518" v="4823" actId="1076"/>
          <ac:cxnSpMkLst>
            <pc:docMk/>
            <pc:sldMk cId="401254535" sldId="293"/>
            <ac:cxnSpMk id="59" creationId="{4217A535-FA73-48B6-91D9-313A434FADCB}"/>
          </ac:cxnSpMkLst>
        </pc:cxnChg>
        <pc:cxnChg chg="del mod">
          <ac:chgData name="Sanders Wang" userId="089d73b8-785c-4012-b931-81c632b6c9c7" providerId="ADAL" clId="{2E8F5F05-628F-4ED3-9C10-5C5A435B0F09}" dt="2021-03-17T21:18:19.185" v="4816" actId="478"/>
          <ac:cxnSpMkLst>
            <pc:docMk/>
            <pc:sldMk cId="401254535" sldId="293"/>
            <ac:cxnSpMk id="65" creationId="{1406D345-ECFA-4635-A549-048B83ADBB64}"/>
          </ac:cxnSpMkLst>
        </pc:cxnChg>
        <pc:cxnChg chg="del mod">
          <ac:chgData name="Sanders Wang" userId="089d73b8-785c-4012-b931-81c632b6c9c7" providerId="ADAL" clId="{2E8F5F05-628F-4ED3-9C10-5C5A435B0F09}" dt="2021-03-17T21:18:14.683" v="4814" actId="478"/>
          <ac:cxnSpMkLst>
            <pc:docMk/>
            <pc:sldMk cId="401254535" sldId="293"/>
            <ac:cxnSpMk id="71" creationId="{C1C863DC-811B-4332-B799-FA0CCDD17402}"/>
          </ac:cxnSpMkLst>
        </pc:cxnChg>
        <pc:cxnChg chg="mod">
          <ac:chgData name="Sanders Wang" userId="089d73b8-785c-4012-b931-81c632b6c9c7" providerId="ADAL" clId="{2E8F5F05-628F-4ED3-9C10-5C5A435B0F09}" dt="2021-03-17T17:45:52.282" v="3998" actId="1038"/>
          <ac:cxnSpMkLst>
            <pc:docMk/>
            <pc:sldMk cId="401254535" sldId="293"/>
            <ac:cxnSpMk id="107" creationId="{105607C1-97F0-49A4-AC08-3EBB84490CD0}"/>
          </ac:cxnSpMkLst>
        </pc:cxnChg>
        <pc:cxnChg chg="mod">
          <ac:chgData name="Sanders Wang" userId="089d73b8-785c-4012-b931-81c632b6c9c7" providerId="ADAL" clId="{2E8F5F05-628F-4ED3-9C10-5C5A435B0F09}" dt="2021-03-17T17:45:52.282" v="3998" actId="1038"/>
          <ac:cxnSpMkLst>
            <pc:docMk/>
            <pc:sldMk cId="401254535" sldId="293"/>
            <ac:cxnSpMk id="115" creationId="{1E195926-CEA9-4763-9530-A737391985C0}"/>
          </ac:cxnSpMkLst>
        </pc:cxnChg>
        <pc:cxnChg chg="mod">
          <ac:chgData name="Sanders Wang" userId="089d73b8-785c-4012-b931-81c632b6c9c7" providerId="ADAL" clId="{2E8F5F05-628F-4ED3-9C10-5C5A435B0F09}" dt="2021-03-17T17:45:52.282" v="3998" actId="1038"/>
          <ac:cxnSpMkLst>
            <pc:docMk/>
            <pc:sldMk cId="401254535" sldId="293"/>
            <ac:cxnSpMk id="131" creationId="{1E582A95-F3F5-4A8C-AA79-495B6655F1E9}"/>
          </ac:cxnSpMkLst>
        </pc:cxnChg>
        <pc:cxnChg chg="mod">
          <ac:chgData name="Sanders Wang" userId="089d73b8-785c-4012-b931-81c632b6c9c7" providerId="ADAL" clId="{2E8F5F05-628F-4ED3-9C10-5C5A435B0F09}" dt="2021-03-17T17:45:52.282" v="3998" actId="1038"/>
          <ac:cxnSpMkLst>
            <pc:docMk/>
            <pc:sldMk cId="401254535" sldId="293"/>
            <ac:cxnSpMk id="134" creationId="{D52911A7-E737-49B2-89B4-9D71E216087B}"/>
          </ac:cxnSpMkLst>
        </pc:cxnChg>
        <pc:cxnChg chg="mod">
          <ac:chgData name="Sanders Wang" userId="089d73b8-785c-4012-b931-81c632b6c9c7" providerId="ADAL" clId="{2E8F5F05-628F-4ED3-9C10-5C5A435B0F09}" dt="2021-03-17T17:45:52.282" v="3998" actId="1038"/>
          <ac:cxnSpMkLst>
            <pc:docMk/>
            <pc:sldMk cId="401254535" sldId="293"/>
            <ac:cxnSpMk id="137" creationId="{D92C6B6B-67B9-48C6-A0F9-4368138545FC}"/>
          </ac:cxnSpMkLst>
        </pc:cxnChg>
        <pc:cxnChg chg="mod">
          <ac:chgData name="Sanders Wang" userId="089d73b8-785c-4012-b931-81c632b6c9c7" providerId="ADAL" clId="{2E8F5F05-628F-4ED3-9C10-5C5A435B0F09}" dt="2021-03-17T17:46:15.049" v="4001" actId="1076"/>
          <ac:cxnSpMkLst>
            <pc:docMk/>
            <pc:sldMk cId="401254535" sldId="293"/>
            <ac:cxnSpMk id="151" creationId="{988DE356-1D95-4B2E-9136-5A311A8CEFE4}"/>
          </ac:cxnSpMkLst>
        </pc:cxnChg>
        <pc:cxnChg chg="mod">
          <ac:chgData name="Sanders Wang" userId="089d73b8-785c-4012-b931-81c632b6c9c7" providerId="ADAL" clId="{2E8F5F05-628F-4ED3-9C10-5C5A435B0F09}" dt="2021-03-17T17:46:49.665" v="4006" actId="1076"/>
          <ac:cxnSpMkLst>
            <pc:docMk/>
            <pc:sldMk cId="401254535" sldId="293"/>
            <ac:cxnSpMk id="167" creationId="{F74D74F2-FE21-4BD5-B7EF-93410F160A2C}"/>
          </ac:cxnSpMkLst>
        </pc:cxnChg>
        <pc:cxnChg chg="mod">
          <ac:chgData name="Sanders Wang" userId="089d73b8-785c-4012-b931-81c632b6c9c7" providerId="ADAL" clId="{2E8F5F05-628F-4ED3-9C10-5C5A435B0F09}" dt="2021-03-17T17:46:53.892" v="4007" actId="1076"/>
          <ac:cxnSpMkLst>
            <pc:docMk/>
            <pc:sldMk cId="401254535" sldId="293"/>
            <ac:cxnSpMk id="171" creationId="{90A36CD2-515E-4095-BD4B-EF20E6D5B98E}"/>
          </ac:cxnSpMkLst>
        </pc:cxnChg>
        <pc:cxnChg chg="mod">
          <ac:chgData name="Sanders Wang" userId="089d73b8-785c-4012-b931-81c632b6c9c7" providerId="ADAL" clId="{2E8F5F05-628F-4ED3-9C10-5C5A435B0F09}" dt="2021-03-17T17:45:52.282" v="3998" actId="1038"/>
          <ac:cxnSpMkLst>
            <pc:docMk/>
            <pc:sldMk cId="401254535" sldId="293"/>
            <ac:cxnSpMk id="179" creationId="{6CC4EC24-CF32-4A5F-BEA4-1722B592CFA4}"/>
          </ac:cxnSpMkLst>
        </pc:cxnChg>
        <pc:cxnChg chg="del mod">
          <ac:chgData name="Sanders Wang" userId="089d73b8-785c-4012-b931-81c632b6c9c7" providerId="ADAL" clId="{2E8F5F05-628F-4ED3-9C10-5C5A435B0F09}" dt="2021-03-17T21:18:16.859" v="4815" actId="478"/>
          <ac:cxnSpMkLst>
            <pc:docMk/>
            <pc:sldMk cId="401254535" sldId="293"/>
            <ac:cxnSpMk id="182" creationId="{48861D19-9127-4493-96A4-273C9A4F9AF0}"/>
          </ac:cxnSpMkLst>
        </pc:cxnChg>
        <pc:cxnChg chg="mod">
          <ac:chgData name="Sanders Wang" userId="089d73b8-785c-4012-b931-81c632b6c9c7" providerId="ADAL" clId="{2E8F5F05-628F-4ED3-9C10-5C5A435B0F09}" dt="2021-03-17T17:45:52.282" v="3998" actId="1038"/>
          <ac:cxnSpMkLst>
            <pc:docMk/>
            <pc:sldMk cId="401254535" sldId="293"/>
            <ac:cxnSpMk id="186" creationId="{936FD19B-F615-4DC1-9659-4D442C71D58B}"/>
          </ac:cxnSpMkLst>
        </pc:cxnChg>
        <pc:cxnChg chg="mod">
          <ac:chgData name="Sanders Wang" userId="089d73b8-785c-4012-b931-81c632b6c9c7" providerId="ADAL" clId="{2E8F5F05-628F-4ED3-9C10-5C5A435B0F09}" dt="2021-03-17T17:46:11.543" v="4000" actId="1076"/>
          <ac:cxnSpMkLst>
            <pc:docMk/>
            <pc:sldMk cId="401254535" sldId="293"/>
            <ac:cxnSpMk id="190" creationId="{34CAF82A-D6F1-4CC8-815B-517F5A4DE4D4}"/>
          </ac:cxnSpMkLst>
        </pc:cxnChg>
        <pc:cxnChg chg="mod">
          <ac:chgData name="Sanders Wang" userId="089d73b8-785c-4012-b931-81c632b6c9c7" providerId="ADAL" clId="{2E8F5F05-628F-4ED3-9C10-5C5A435B0F09}" dt="2021-03-17T17:45:52.282" v="3998" actId="1038"/>
          <ac:cxnSpMkLst>
            <pc:docMk/>
            <pc:sldMk cId="401254535" sldId="293"/>
            <ac:cxnSpMk id="193" creationId="{8BB81B01-815A-469F-A08A-EE09E4D2EDF5}"/>
          </ac:cxnSpMkLst>
        </pc:cxnChg>
        <pc:cxnChg chg="mod">
          <ac:chgData name="Sanders Wang" userId="089d73b8-785c-4012-b931-81c632b6c9c7" providerId="ADAL" clId="{2E8F5F05-628F-4ED3-9C10-5C5A435B0F09}" dt="2021-03-17T21:18:48.518" v="4823" actId="1076"/>
          <ac:cxnSpMkLst>
            <pc:docMk/>
            <pc:sldMk cId="401254535" sldId="293"/>
            <ac:cxnSpMk id="196" creationId="{99CD2BFB-ED96-4353-963C-F8AFAA34D181}"/>
          </ac:cxnSpMkLst>
        </pc:cxnChg>
        <pc:cxnChg chg="mod">
          <ac:chgData name="Sanders Wang" userId="089d73b8-785c-4012-b931-81c632b6c9c7" providerId="ADAL" clId="{2E8F5F05-628F-4ED3-9C10-5C5A435B0F09}" dt="2021-03-17T17:45:52.282" v="3998" actId="1038"/>
          <ac:cxnSpMkLst>
            <pc:docMk/>
            <pc:sldMk cId="401254535" sldId="293"/>
            <ac:cxnSpMk id="200" creationId="{FCF51A17-5BEB-4DD9-A90D-5FEBDCAEA731}"/>
          </ac:cxnSpMkLst>
        </pc:cxnChg>
        <pc:cxnChg chg="mod">
          <ac:chgData name="Sanders Wang" userId="089d73b8-785c-4012-b931-81c632b6c9c7" providerId="ADAL" clId="{2E8F5F05-628F-4ED3-9C10-5C5A435B0F09}" dt="2021-03-17T17:45:52.282" v="3998" actId="1038"/>
          <ac:cxnSpMkLst>
            <pc:docMk/>
            <pc:sldMk cId="401254535" sldId="293"/>
            <ac:cxnSpMk id="209" creationId="{69211D43-5329-4E98-8B12-6C2D0E234A4C}"/>
          </ac:cxnSpMkLst>
        </pc:cxnChg>
        <pc:cxnChg chg="mod">
          <ac:chgData name="Sanders Wang" userId="089d73b8-785c-4012-b931-81c632b6c9c7" providerId="ADAL" clId="{2E8F5F05-628F-4ED3-9C10-5C5A435B0F09}" dt="2021-03-17T17:45:52.282" v="3998" actId="1038"/>
          <ac:cxnSpMkLst>
            <pc:docMk/>
            <pc:sldMk cId="401254535" sldId="293"/>
            <ac:cxnSpMk id="211" creationId="{C1DDE7CD-D55E-490B-A5ED-37FEECA85B3E}"/>
          </ac:cxnSpMkLst>
        </pc:cxnChg>
        <pc:cxnChg chg="mod">
          <ac:chgData name="Sanders Wang" userId="089d73b8-785c-4012-b931-81c632b6c9c7" providerId="ADAL" clId="{2E8F5F05-628F-4ED3-9C10-5C5A435B0F09}" dt="2021-03-17T17:45:52.282" v="3998" actId="1038"/>
          <ac:cxnSpMkLst>
            <pc:docMk/>
            <pc:sldMk cId="401254535" sldId="293"/>
            <ac:cxnSpMk id="218" creationId="{15C26D72-C73D-4A16-A4EE-50E1D2F88245}"/>
          </ac:cxnSpMkLst>
        </pc:cxnChg>
      </pc:sldChg>
      <pc:sldChg chg="addSp delSp modSp add del mod">
        <pc:chgData name="Sanders Wang" userId="089d73b8-785c-4012-b931-81c632b6c9c7" providerId="ADAL" clId="{2E8F5F05-628F-4ED3-9C10-5C5A435B0F09}" dt="2021-03-17T19:01:57.825" v="4466" actId="47"/>
        <pc:sldMkLst>
          <pc:docMk/>
          <pc:sldMk cId="630802200" sldId="294"/>
        </pc:sldMkLst>
        <pc:spChg chg="mod">
          <ac:chgData name="Sanders Wang" userId="089d73b8-785c-4012-b931-81c632b6c9c7" providerId="ADAL" clId="{2E8F5F05-628F-4ED3-9C10-5C5A435B0F09}" dt="2021-03-17T18:18:36.087" v="4143" actId="20577"/>
          <ac:spMkLst>
            <pc:docMk/>
            <pc:sldMk cId="630802200" sldId="294"/>
            <ac:spMk id="4" creationId="{2927BD35-1702-441F-951F-8F3950D641BC}"/>
          </ac:spMkLst>
        </pc:spChg>
        <pc:spChg chg="del">
          <ac:chgData name="Sanders Wang" userId="089d73b8-785c-4012-b931-81c632b6c9c7" providerId="ADAL" clId="{2E8F5F05-628F-4ED3-9C10-5C5A435B0F09}" dt="2021-03-17T18:18:49.456" v="4145" actId="478"/>
          <ac:spMkLst>
            <pc:docMk/>
            <pc:sldMk cId="630802200" sldId="294"/>
            <ac:spMk id="91" creationId="{F5406C9F-AFA0-4142-8549-72C2CEF26F1B}"/>
          </ac:spMkLst>
        </pc:spChg>
        <pc:spChg chg="add mod">
          <ac:chgData name="Sanders Wang" userId="089d73b8-785c-4012-b931-81c632b6c9c7" providerId="ADAL" clId="{2E8F5F05-628F-4ED3-9C10-5C5A435B0F09}" dt="2021-03-17T18:20:04.664" v="4189" actId="20577"/>
          <ac:spMkLst>
            <pc:docMk/>
            <pc:sldMk cId="630802200" sldId="294"/>
            <ac:spMk id="100" creationId="{EFDD2AC6-840E-469A-84C2-16B5C5C982FB}"/>
          </ac:spMkLst>
        </pc:spChg>
        <pc:spChg chg="del">
          <ac:chgData name="Sanders Wang" userId="089d73b8-785c-4012-b931-81c632b6c9c7" providerId="ADAL" clId="{2E8F5F05-628F-4ED3-9C10-5C5A435B0F09}" dt="2021-03-17T18:18:57.657" v="4147" actId="478"/>
          <ac:spMkLst>
            <pc:docMk/>
            <pc:sldMk cId="630802200" sldId="294"/>
            <ac:spMk id="116" creationId="{0C29FDDE-7A75-4BF2-9CD8-9D37B73B915F}"/>
          </ac:spMkLst>
        </pc:spChg>
        <pc:spChg chg="mod">
          <ac:chgData name="Sanders Wang" userId="089d73b8-785c-4012-b931-81c632b6c9c7" providerId="ADAL" clId="{2E8F5F05-628F-4ED3-9C10-5C5A435B0F09}" dt="2021-03-17T18:34:25.525" v="4261"/>
          <ac:spMkLst>
            <pc:docMk/>
            <pc:sldMk cId="630802200" sldId="294"/>
            <ac:spMk id="119" creationId="{9C61784A-5E7D-40AE-84DB-86A20E82C7A5}"/>
          </ac:spMkLst>
        </pc:spChg>
        <pc:spChg chg="mod">
          <ac:chgData name="Sanders Wang" userId="089d73b8-785c-4012-b931-81c632b6c9c7" providerId="ADAL" clId="{2E8F5F05-628F-4ED3-9C10-5C5A435B0F09}" dt="2021-03-17T18:25:02.606" v="4206" actId="1076"/>
          <ac:spMkLst>
            <pc:docMk/>
            <pc:sldMk cId="630802200" sldId="294"/>
            <ac:spMk id="147" creationId="{0A0DBCF3-82DF-4619-BDAB-F4751E992A6C}"/>
          </ac:spMkLst>
        </pc:spChg>
        <pc:picChg chg="add mod">
          <ac:chgData name="Sanders Wang" userId="089d73b8-785c-4012-b931-81c632b6c9c7" providerId="ADAL" clId="{2E8F5F05-628F-4ED3-9C10-5C5A435B0F09}" dt="2021-03-17T18:20:49.724" v="4196" actId="1076"/>
          <ac:picMkLst>
            <pc:docMk/>
            <pc:sldMk cId="630802200" sldId="294"/>
            <ac:picMk id="7" creationId="{CA633947-3262-4124-83EC-D010966CC4BC}"/>
          </ac:picMkLst>
        </pc:picChg>
        <pc:picChg chg="del">
          <ac:chgData name="Sanders Wang" userId="089d73b8-785c-4012-b931-81c632b6c9c7" providerId="ADAL" clId="{2E8F5F05-628F-4ED3-9C10-5C5A435B0F09}" dt="2021-03-17T18:18:45.383" v="4144" actId="478"/>
          <ac:picMkLst>
            <pc:docMk/>
            <pc:sldMk cId="630802200" sldId="294"/>
            <ac:picMk id="50" creationId="{AC7F9045-10B7-485D-9C0C-B8B3202F2812}"/>
          </ac:picMkLst>
        </pc:picChg>
        <pc:picChg chg="add mod">
          <ac:chgData name="Sanders Wang" userId="089d73b8-785c-4012-b931-81c632b6c9c7" providerId="ADAL" clId="{2E8F5F05-628F-4ED3-9C10-5C5A435B0F09}" dt="2021-03-17T18:19:03.465" v="4148" actId="571"/>
          <ac:picMkLst>
            <pc:docMk/>
            <pc:sldMk cId="630802200" sldId="294"/>
            <ac:picMk id="99" creationId="{EF13C30C-4B83-443A-9543-0AA86A4C290F}"/>
          </ac:picMkLst>
        </pc:picChg>
        <pc:picChg chg="del">
          <ac:chgData name="Sanders Wang" userId="089d73b8-785c-4012-b931-81c632b6c9c7" providerId="ADAL" clId="{2E8F5F05-628F-4ED3-9C10-5C5A435B0F09}" dt="2021-03-17T18:18:54.428" v="4146" actId="478"/>
          <ac:picMkLst>
            <pc:docMk/>
            <pc:sldMk cId="630802200" sldId="294"/>
            <ac:picMk id="114" creationId="{2389FD8A-DE3E-4411-9177-C26197D49D3F}"/>
          </ac:picMkLst>
        </pc:picChg>
      </pc:sldChg>
      <pc:sldChg chg="addSp delSp modSp new mod">
        <pc:chgData name="Sanders Wang" userId="089d73b8-785c-4012-b931-81c632b6c9c7" providerId="ADAL" clId="{2E8F5F05-628F-4ED3-9C10-5C5A435B0F09}" dt="2021-03-17T21:26:19.246" v="4895" actId="14100"/>
        <pc:sldMkLst>
          <pc:docMk/>
          <pc:sldMk cId="4179764027" sldId="294"/>
        </pc:sldMkLst>
        <pc:spChg chg="add del mod">
          <ac:chgData name="Sanders Wang" userId="089d73b8-785c-4012-b931-81c632b6c9c7" providerId="ADAL" clId="{2E8F5F05-628F-4ED3-9C10-5C5A435B0F09}" dt="2021-03-17T20:10:53.921" v="4492" actId="478"/>
          <ac:spMkLst>
            <pc:docMk/>
            <pc:sldMk cId="4179764027" sldId="294"/>
            <ac:spMk id="2" creationId="{73EC6B71-A333-47BA-A865-CBAC801EE237}"/>
          </ac:spMkLst>
        </pc:spChg>
        <pc:spChg chg="add del mod">
          <ac:chgData name="Sanders Wang" userId="089d73b8-785c-4012-b931-81c632b6c9c7" providerId="ADAL" clId="{2E8F5F05-628F-4ED3-9C10-5C5A435B0F09}" dt="2021-03-17T20:10:00.174" v="4483" actId="478"/>
          <ac:spMkLst>
            <pc:docMk/>
            <pc:sldMk cId="4179764027" sldId="294"/>
            <ac:spMk id="3" creationId="{7262E9AD-D754-4E1A-9B32-AA8280F34AF5}"/>
          </ac:spMkLst>
        </pc:spChg>
        <pc:spChg chg="add del mod">
          <ac:chgData name="Sanders Wang" userId="089d73b8-785c-4012-b931-81c632b6c9c7" providerId="ADAL" clId="{2E8F5F05-628F-4ED3-9C10-5C5A435B0F09}" dt="2021-03-17T20:10:00.174" v="4483" actId="478"/>
          <ac:spMkLst>
            <pc:docMk/>
            <pc:sldMk cId="4179764027" sldId="294"/>
            <ac:spMk id="5" creationId="{EE7ECF70-BDC2-4DE9-83EB-DE1BFD729AD0}"/>
          </ac:spMkLst>
        </pc:spChg>
        <pc:spChg chg="add del mod">
          <ac:chgData name="Sanders Wang" userId="089d73b8-785c-4012-b931-81c632b6c9c7" providerId="ADAL" clId="{2E8F5F05-628F-4ED3-9C10-5C5A435B0F09}" dt="2021-03-17T20:10:00.174" v="4483" actId="478"/>
          <ac:spMkLst>
            <pc:docMk/>
            <pc:sldMk cId="4179764027" sldId="294"/>
            <ac:spMk id="6" creationId="{29B58826-DEE1-456B-93F3-901B8F07929E}"/>
          </ac:spMkLst>
        </pc:spChg>
        <pc:spChg chg="add del mod">
          <ac:chgData name="Sanders Wang" userId="089d73b8-785c-4012-b931-81c632b6c9c7" providerId="ADAL" clId="{2E8F5F05-628F-4ED3-9C10-5C5A435B0F09}" dt="2021-03-17T20:10:00.174" v="4483" actId="478"/>
          <ac:spMkLst>
            <pc:docMk/>
            <pc:sldMk cId="4179764027" sldId="294"/>
            <ac:spMk id="9" creationId="{5798F4B5-1BE9-4258-ABD5-16E8CF693869}"/>
          </ac:spMkLst>
        </pc:spChg>
        <pc:spChg chg="add del mod">
          <ac:chgData name="Sanders Wang" userId="089d73b8-785c-4012-b931-81c632b6c9c7" providerId="ADAL" clId="{2E8F5F05-628F-4ED3-9C10-5C5A435B0F09}" dt="2021-03-17T20:10:00.174" v="4483" actId="478"/>
          <ac:spMkLst>
            <pc:docMk/>
            <pc:sldMk cId="4179764027" sldId="294"/>
            <ac:spMk id="11" creationId="{098B368A-83C0-4F7C-8FBB-67C91086D613}"/>
          </ac:spMkLst>
        </pc:spChg>
        <pc:spChg chg="add del mod">
          <ac:chgData name="Sanders Wang" userId="089d73b8-785c-4012-b931-81c632b6c9c7" providerId="ADAL" clId="{2E8F5F05-628F-4ED3-9C10-5C5A435B0F09}" dt="2021-03-17T20:10:00.174" v="4483" actId="478"/>
          <ac:spMkLst>
            <pc:docMk/>
            <pc:sldMk cId="4179764027" sldId="294"/>
            <ac:spMk id="13" creationId="{DDAA28F6-3A73-4B20-B15F-6E4102762CAD}"/>
          </ac:spMkLst>
        </pc:spChg>
        <pc:spChg chg="add del mod">
          <ac:chgData name="Sanders Wang" userId="089d73b8-785c-4012-b931-81c632b6c9c7" providerId="ADAL" clId="{2E8F5F05-628F-4ED3-9C10-5C5A435B0F09}" dt="2021-03-17T20:10:00.174" v="4483" actId="478"/>
          <ac:spMkLst>
            <pc:docMk/>
            <pc:sldMk cId="4179764027" sldId="294"/>
            <ac:spMk id="14" creationId="{269784D9-5685-43FE-B4FF-69E420C27A58}"/>
          </ac:spMkLst>
        </pc:spChg>
        <pc:spChg chg="add del mod">
          <ac:chgData name="Sanders Wang" userId="089d73b8-785c-4012-b931-81c632b6c9c7" providerId="ADAL" clId="{2E8F5F05-628F-4ED3-9C10-5C5A435B0F09}" dt="2021-03-17T20:10:00.174" v="4483" actId="478"/>
          <ac:spMkLst>
            <pc:docMk/>
            <pc:sldMk cId="4179764027" sldId="294"/>
            <ac:spMk id="15" creationId="{7C705EE2-501F-41C0-B41A-D378E12F36CB}"/>
          </ac:spMkLst>
        </pc:spChg>
        <pc:spChg chg="add del mod">
          <ac:chgData name="Sanders Wang" userId="089d73b8-785c-4012-b931-81c632b6c9c7" providerId="ADAL" clId="{2E8F5F05-628F-4ED3-9C10-5C5A435B0F09}" dt="2021-03-17T20:10:00.174" v="4483" actId="478"/>
          <ac:spMkLst>
            <pc:docMk/>
            <pc:sldMk cId="4179764027" sldId="294"/>
            <ac:spMk id="17" creationId="{E79BBCE1-D759-4390-927B-4A11B975B0D7}"/>
          </ac:spMkLst>
        </pc:spChg>
        <pc:spChg chg="add del mod">
          <ac:chgData name="Sanders Wang" userId="089d73b8-785c-4012-b931-81c632b6c9c7" providerId="ADAL" clId="{2E8F5F05-628F-4ED3-9C10-5C5A435B0F09}" dt="2021-03-17T20:10:00.174" v="4483" actId="478"/>
          <ac:spMkLst>
            <pc:docMk/>
            <pc:sldMk cId="4179764027" sldId="294"/>
            <ac:spMk id="18" creationId="{28951BF0-0AB3-4C10-A71E-6E46D0290B2B}"/>
          </ac:spMkLst>
        </pc:spChg>
        <pc:spChg chg="add del mod">
          <ac:chgData name="Sanders Wang" userId="089d73b8-785c-4012-b931-81c632b6c9c7" providerId="ADAL" clId="{2E8F5F05-628F-4ED3-9C10-5C5A435B0F09}" dt="2021-03-17T20:10:00.174" v="4483" actId="478"/>
          <ac:spMkLst>
            <pc:docMk/>
            <pc:sldMk cId="4179764027" sldId="294"/>
            <ac:spMk id="20" creationId="{AF24A285-33E2-46D4-8424-361AAED5E8D9}"/>
          </ac:spMkLst>
        </pc:spChg>
        <pc:spChg chg="add del mod">
          <ac:chgData name="Sanders Wang" userId="089d73b8-785c-4012-b931-81c632b6c9c7" providerId="ADAL" clId="{2E8F5F05-628F-4ED3-9C10-5C5A435B0F09}" dt="2021-03-17T20:10:00.174" v="4483" actId="478"/>
          <ac:spMkLst>
            <pc:docMk/>
            <pc:sldMk cId="4179764027" sldId="294"/>
            <ac:spMk id="21" creationId="{BD11F53E-21DF-4733-B721-BED7A8FF71EA}"/>
          </ac:spMkLst>
        </pc:spChg>
        <pc:spChg chg="add del mod">
          <ac:chgData name="Sanders Wang" userId="089d73b8-785c-4012-b931-81c632b6c9c7" providerId="ADAL" clId="{2E8F5F05-628F-4ED3-9C10-5C5A435B0F09}" dt="2021-03-17T20:10:00.174" v="4483" actId="478"/>
          <ac:spMkLst>
            <pc:docMk/>
            <pc:sldMk cId="4179764027" sldId="294"/>
            <ac:spMk id="22" creationId="{22C16D9F-C4B1-4038-B6A5-006E378F7D06}"/>
          </ac:spMkLst>
        </pc:spChg>
        <pc:spChg chg="add del mod">
          <ac:chgData name="Sanders Wang" userId="089d73b8-785c-4012-b931-81c632b6c9c7" providerId="ADAL" clId="{2E8F5F05-628F-4ED3-9C10-5C5A435B0F09}" dt="2021-03-17T20:10:00.174" v="4483" actId="478"/>
          <ac:spMkLst>
            <pc:docMk/>
            <pc:sldMk cId="4179764027" sldId="294"/>
            <ac:spMk id="24" creationId="{4B63C795-FF44-42E5-A741-B5FF164AC0BD}"/>
          </ac:spMkLst>
        </pc:spChg>
        <pc:spChg chg="add del mod">
          <ac:chgData name="Sanders Wang" userId="089d73b8-785c-4012-b931-81c632b6c9c7" providerId="ADAL" clId="{2E8F5F05-628F-4ED3-9C10-5C5A435B0F09}" dt="2021-03-17T20:10:00.174" v="4483" actId="478"/>
          <ac:spMkLst>
            <pc:docMk/>
            <pc:sldMk cId="4179764027" sldId="294"/>
            <ac:spMk id="26" creationId="{110004DC-9B6C-4513-817B-22CED51E51EE}"/>
          </ac:spMkLst>
        </pc:spChg>
        <pc:spChg chg="add del mod">
          <ac:chgData name="Sanders Wang" userId="089d73b8-785c-4012-b931-81c632b6c9c7" providerId="ADAL" clId="{2E8F5F05-628F-4ED3-9C10-5C5A435B0F09}" dt="2021-03-17T20:09:56.364" v="4482" actId="478"/>
          <ac:spMkLst>
            <pc:docMk/>
            <pc:sldMk cId="4179764027" sldId="294"/>
            <ac:spMk id="28" creationId="{15F69C38-E63D-4B1B-AE06-B25895E750BE}"/>
          </ac:spMkLst>
        </pc:spChg>
        <pc:spChg chg="add del mod">
          <ac:chgData name="Sanders Wang" userId="089d73b8-785c-4012-b931-81c632b6c9c7" providerId="ADAL" clId="{2E8F5F05-628F-4ED3-9C10-5C5A435B0F09}" dt="2021-03-17T20:09:56.364" v="4482" actId="478"/>
          <ac:spMkLst>
            <pc:docMk/>
            <pc:sldMk cId="4179764027" sldId="294"/>
            <ac:spMk id="30" creationId="{48BEFB3D-5252-4937-85EE-D91C8E27EE73}"/>
          </ac:spMkLst>
        </pc:spChg>
        <pc:spChg chg="add del mod">
          <ac:chgData name="Sanders Wang" userId="089d73b8-785c-4012-b931-81c632b6c9c7" providerId="ADAL" clId="{2E8F5F05-628F-4ED3-9C10-5C5A435B0F09}" dt="2021-03-17T20:09:56.364" v="4482" actId="478"/>
          <ac:spMkLst>
            <pc:docMk/>
            <pc:sldMk cId="4179764027" sldId="294"/>
            <ac:spMk id="31" creationId="{48E639D9-4EF2-4E56-A59A-4876A741D971}"/>
          </ac:spMkLst>
        </pc:spChg>
        <pc:spChg chg="add del mod">
          <ac:chgData name="Sanders Wang" userId="089d73b8-785c-4012-b931-81c632b6c9c7" providerId="ADAL" clId="{2E8F5F05-628F-4ED3-9C10-5C5A435B0F09}" dt="2021-03-17T20:09:56.364" v="4482" actId="478"/>
          <ac:spMkLst>
            <pc:docMk/>
            <pc:sldMk cId="4179764027" sldId="294"/>
            <ac:spMk id="33" creationId="{8A97F00C-C5A8-41FF-A6BF-96AE273CE1E8}"/>
          </ac:spMkLst>
        </pc:spChg>
        <pc:spChg chg="add del mod">
          <ac:chgData name="Sanders Wang" userId="089d73b8-785c-4012-b931-81c632b6c9c7" providerId="ADAL" clId="{2E8F5F05-628F-4ED3-9C10-5C5A435B0F09}" dt="2021-03-17T20:09:56.364" v="4482" actId="478"/>
          <ac:spMkLst>
            <pc:docMk/>
            <pc:sldMk cId="4179764027" sldId="294"/>
            <ac:spMk id="38" creationId="{F064A2D9-08B4-4AFF-AE18-2A2E6338AEBE}"/>
          </ac:spMkLst>
        </pc:spChg>
        <pc:spChg chg="add del mod">
          <ac:chgData name="Sanders Wang" userId="089d73b8-785c-4012-b931-81c632b6c9c7" providerId="ADAL" clId="{2E8F5F05-628F-4ED3-9C10-5C5A435B0F09}" dt="2021-03-17T20:09:56.364" v="4482" actId="478"/>
          <ac:spMkLst>
            <pc:docMk/>
            <pc:sldMk cId="4179764027" sldId="294"/>
            <ac:spMk id="39" creationId="{0D17D710-8C10-42B1-BD28-BC480C4652AD}"/>
          </ac:spMkLst>
        </pc:spChg>
        <pc:spChg chg="add del mod">
          <ac:chgData name="Sanders Wang" userId="089d73b8-785c-4012-b931-81c632b6c9c7" providerId="ADAL" clId="{2E8F5F05-628F-4ED3-9C10-5C5A435B0F09}" dt="2021-03-17T20:09:56.364" v="4482" actId="478"/>
          <ac:spMkLst>
            <pc:docMk/>
            <pc:sldMk cId="4179764027" sldId="294"/>
            <ac:spMk id="40" creationId="{1F23FB80-B279-48D6-B98B-636D9550EB4D}"/>
          </ac:spMkLst>
        </pc:spChg>
        <pc:spChg chg="add del mod">
          <ac:chgData name="Sanders Wang" userId="089d73b8-785c-4012-b931-81c632b6c9c7" providerId="ADAL" clId="{2E8F5F05-628F-4ED3-9C10-5C5A435B0F09}" dt="2021-03-17T20:10:34.654" v="4490" actId="478"/>
          <ac:spMkLst>
            <pc:docMk/>
            <pc:sldMk cId="4179764027" sldId="294"/>
            <ac:spMk id="41" creationId="{77E585D6-6AD7-4055-AF90-4B5F083D1F95}"/>
          </ac:spMkLst>
        </pc:spChg>
        <pc:spChg chg="add del mod">
          <ac:chgData name="Sanders Wang" userId="089d73b8-785c-4012-b931-81c632b6c9c7" providerId="ADAL" clId="{2E8F5F05-628F-4ED3-9C10-5C5A435B0F09}" dt="2021-03-17T20:10:00.174" v="4483" actId="478"/>
          <ac:spMkLst>
            <pc:docMk/>
            <pc:sldMk cId="4179764027" sldId="294"/>
            <ac:spMk id="43" creationId="{4EF52240-AB2E-4379-B1FA-F057D9457A24}"/>
          </ac:spMkLst>
        </pc:spChg>
        <pc:spChg chg="add del mod">
          <ac:chgData name="Sanders Wang" userId="089d73b8-785c-4012-b931-81c632b6c9c7" providerId="ADAL" clId="{2E8F5F05-628F-4ED3-9C10-5C5A435B0F09}" dt="2021-03-17T20:10:00.174" v="4483" actId="478"/>
          <ac:spMkLst>
            <pc:docMk/>
            <pc:sldMk cId="4179764027" sldId="294"/>
            <ac:spMk id="44" creationId="{3B548511-A911-4FBC-B389-C943C0F883D5}"/>
          </ac:spMkLst>
        </pc:spChg>
        <pc:spChg chg="add del mod">
          <ac:chgData name="Sanders Wang" userId="089d73b8-785c-4012-b931-81c632b6c9c7" providerId="ADAL" clId="{2E8F5F05-628F-4ED3-9C10-5C5A435B0F09}" dt="2021-03-17T20:10:00.174" v="4483" actId="478"/>
          <ac:spMkLst>
            <pc:docMk/>
            <pc:sldMk cId="4179764027" sldId="294"/>
            <ac:spMk id="46" creationId="{9BE6C2E1-6BA4-42A2-A6D6-2B60CACA7C4F}"/>
          </ac:spMkLst>
        </pc:spChg>
        <pc:spChg chg="add del mod">
          <ac:chgData name="Sanders Wang" userId="089d73b8-785c-4012-b931-81c632b6c9c7" providerId="ADAL" clId="{2E8F5F05-628F-4ED3-9C10-5C5A435B0F09}" dt="2021-03-17T20:12:13.677" v="4505" actId="478"/>
          <ac:spMkLst>
            <pc:docMk/>
            <pc:sldMk cId="4179764027" sldId="294"/>
            <ac:spMk id="48" creationId="{B472C4F8-7EB7-47E0-ACF3-90B46357B261}"/>
          </ac:spMkLst>
        </pc:spChg>
        <pc:spChg chg="add del mod">
          <ac:chgData name="Sanders Wang" userId="089d73b8-785c-4012-b931-81c632b6c9c7" providerId="ADAL" clId="{2E8F5F05-628F-4ED3-9C10-5C5A435B0F09}" dt="2021-03-17T20:09:56.364" v="4482" actId="478"/>
          <ac:spMkLst>
            <pc:docMk/>
            <pc:sldMk cId="4179764027" sldId="294"/>
            <ac:spMk id="50" creationId="{BADF013B-7AB9-47BB-8993-890A35788CAE}"/>
          </ac:spMkLst>
        </pc:spChg>
        <pc:spChg chg="add del mod">
          <ac:chgData name="Sanders Wang" userId="089d73b8-785c-4012-b931-81c632b6c9c7" providerId="ADAL" clId="{2E8F5F05-628F-4ED3-9C10-5C5A435B0F09}" dt="2021-03-17T20:10:00.174" v="4483" actId="478"/>
          <ac:spMkLst>
            <pc:docMk/>
            <pc:sldMk cId="4179764027" sldId="294"/>
            <ac:spMk id="51" creationId="{BA3CDFEF-8698-44CB-A7D4-9F991AC7C93E}"/>
          </ac:spMkLst>
        </pc:spChg>
        <pc:spChg chg="add del mod">
          <ac:chgData name="Sanders Wang" userId="089d73b8-785c-4012-b931-81c632b6c9c7" providerId="ADAL" clId="{2E8F5F05-628F-4ED3-9C10-5C5A435B0F09}" dt="2021-03-17T20:09:56.364" v="4482" actId="478"/>
          <ac:spMkLst>
            <pc:docMk/>
            <pc:sldMk cId="4179764027" sldId="294"/>
            <ac:spMk id="53" creationId="{8FA60DB1-354B-40A7-84FB-203D5B466CCA}"/>
          </ac:spMkLst>
        </pc:spChg>
        <pc:spChg chg="add del mod">
          <ac:chgData name="Sanders Wang" userId="089d73b8-785c-4012-b931-81c632b6c9c7" providerId="ADAL" clId="{2E8F5F05-628F-4ED3-9C10-5C5A435B0F09}" dt="2021-03-17T20:09:56.364" v="4482" actId="478"/>
          <ac:spMkLst>
            <pc:docMk/>
            <pc:sldMk cId="4179764027" sldId="294"/>
            <ac:spMk id="55" creationId="{D9E77B00-FC8E-4366-A28E-851CBB8D1B1E}"/>
          </ac:spMkLst>
        </pc:spChg>
        <pc:spChg chg="add del mod">
          <ac:chgData name="Sanders Wang" userId="089d73b8-785c-4012-b931-81c632b6c9c7" providerId="ADAL" clId="{2E8F5F05-628F-4ED3-9C10-5C5A435B0F09}" dt="2021-03-17T20:09:56.364" v="4482" actId="478"/>
          <ac:spMkLst>
            <pc:docMk/>
            <pc:sldMk cId="4179764027" sldId="294"/>
            <ac:spMk id="56" creationId="{39B77540-BD92-486F-B5A5-1C763621CBCB}"/>
          </ac:spMkLst>
        </pc:spChg>
        <pc:spChg chg="add del mod">
          <ac:chgData name="Sanders Wang" userId="089d73b8-785c-4012-b931-81c632b6c9c7" providerId="ADAL" clId="{2E8F5F05-628F-4ED3-9C10-5C5A435B0F09}" dt="2021-03-17T20:09:56.364" v="4482" actId="478"/>
          <ac:spMkLst>
            <pc:docMk/>
            <pc:sldMk cId="4179764027" sldId="294"/>
            <ac:spMk id="57" creationId="{4FE80376-EB6A-460C-80A5-03A7CCDBA12D}"/>
          </ac:spMkLst>
        </pc:spChg>
        <pc:spChg chg="add del mod">
          <ac:chgData name="Sanders Wang" userId="089d73b8-785c-4012-b931-81c632b6c9c7" providerId="ADAL" clId="{2E8F5F05-628F-4ED3-9C10-5C5A435B0F09}" dt="2021-03-17T20:09:56.364" v="4482" actId="478"/>
          <ac:spMkLst>
            <pc:docMk/>
            <pc:sldMk cId="4179764027" sldId="294"/>
            <ac:spMk id="60" creationId="{BB6ACB80-F37E-4A50-8697-B4613C5803ED}"/>
          </ac:spMkLst>
        </pc:spChg>
        <pc:spChg chg="add del mod">
          <ac:chgData name="Sanders Wang" userId="089d73b8-785c-4012-b931-81c632b6c9c7" providerId="ADAL" clId="{2E8F5F05-628F-4ED3-9C10-5C5A435B0F09}" dt="2021-03-17T20:09:56.364" v="4482" actId="478"/>
          <ac:spMkLst>
            <pc:docMk/>
            <pc:sldMk cId="4179764027" sldId="294"/>
            <ac:spMk id="61" creationId="{BCCF8727-C278-4594-A675-DEC28078961B}"/>
          </ac:spMkLst>
        </pc:spChg>
        <pc:spChg chg="add del mod">
          <ac:chgData name="Sanders Wang" userId="089d73b8-785c-4012-b931-81c632b6c9c7" providerId="ADAL" clId="{2E8F5F05-628F-4ED3-9C10-5C5A435B0F09}" dt="2021-03-17T20:10:34.654" v="4490" actId="478"/>
          <ac:spMkLst>
            <pc:docMk/>
            <pc:sldMk cId="4179764027" sldId="294"/>
            <ac:spMk id="63" creationId="{50E1BE1D-8BF7-4C5C-91E3-33249D971F82}"/>
          </ac:spMkLst>
        </pc:spChg>
        <pc:spChg chg="add del mod">
          <ac:chgData name="Sanders Wang" userId="089d73b8-785c-4012-b931-81c632b6c9c7" providerId="ADAL" clId="{2E8F5F05-628F-4ED3-9C10-5C5A435B0F09}" dt="2021-03-17T20:10:34.654" v="4490" actId="478"/>
          <ac:spMkLst>
            <pc:docMk/>
            <pc:sldMk cId="4179764027" sldId="294"/>
            <ac:spMk id="64" creationId="{646956F1-B20D-4FD8-90E9-0B0100D1BC1E}"/>
          </ac:spMkLst>
        </pc:spChg>
        <pc:spChg chg="add del mod">
          <ac:chgData name="Sanders Wang" userId="089d73b8-785c-4012-b931-81c632b6c9c7" providerId="ADAL" clId="{2E8F5F05-628F-4ED3-9C10-5C5A435B0F09}" dt="2021-03-17T20:10:34.654" v="4490" actId="478"/>
          <ac:spMkLst>
            <pc:docMk/>
            <pc:sldMk cId="4179764027" sldId="294"/>
            <ac:spMk id="66" creationId="{93247964-FD9F-4DE8-A509-F581E3430715}"/>
          </ac:spMkLst>
        </pc:spChg>
        <pc:spChg chg="add del mod">
          <ac:chgData name="Sanders Wang" userId="089d73b8-785c-4012-b931-81c632b6c9c7" providerId="ADAL" clId="{2E8F5F05-628F-4ED3-9C10-5C5A435B0F09}" dt="2021-03-17T20:10:34.654" v="4490" actId="478"/>
          <ac:spMkLst>
            <pc:docMk/>
            <pc:sldMk cId="4179764027" sldId="294"/>
            <ac:spMk id="68" creationId="{A08C6522-D929-4DC6-B8D0-B9F784A238B9}"/>
          </ac:spMkLst>
        </pc:spChg>
        <pc:spChg chg="add del mod">
          <ac:chgData name="Sanders Wang" userId="089d73b8-785c-4012-b931-81c632b6c9c7" providerId="ADAL" clId="{2E8F5F05-628F-4ED3-9C10-5C5A435B0F09}" dt="2021-03-17T20:10:34.654" v="4490" actId="478"/>
          <ac:spMkLst>
            <pc:docMk/>
            <pc:sldMk cId="4179764027" sldId="294"/>
            <ac:spMk id="70" creationId="{98EEB416-F974-4144-91A8-62BFBEDEA7AF}"/>
          </ac:spMkLst>
        </pc:spChg>
        <pc:spChg chg="add del mod">
          <ac:chgData name="Sanders Wang" userId="089d73b8-785c-4012-b931-81c632b6c9c7" providerId="ADAL" clId="{2E8F5F05-628F-4ED3-9C10-5C5A435B0F09}" dt="2021-03-17T20:10:47.402" v="4491" actId="478"/>
          <ac:spMkLst>
            <pc:docMk/>
            <pc:sldMk cId="4179764027" sldId="294"/>
            <ac:spMk id="71" creationId="{58411F9E-6CBC-46AA-8E00-1D500156896A}"/>
          </ac:spMkLst>
        </pc:spChg>
        <pc:spChg chg="add del mod">
          <ac:chgData name="Sanders Wang" userId="089d73b8-785c-4012-b931-81c632b6c9c7" providerId="ADAL" clId="{2E8F5F05-628F-4ED3-9C10-5C5A435B0F09}" dt="2021-03-17T20:10:47.402" v="4491" actId="478"/>
          <ac:spMkLst>
            <pc:docMk/>
            <pc:sldMk cId="4179764027" sldId="294"/>
            <ac:spMk id="72" creationId="{E3982325-C9DF-4275-B785-4CECE98DDD53}"/>
          </ac:spMkLst>
        </pc:spChg>
        <pc:spChg chg="add del mod">
          <ac:chgData name="Sanders Wang" userId="089d73b8-785c-4012-b931-81c632b6c9c7" providerId="ADAL" clId="{2E8F5F05-628F-4ED3-9C10-5C5A435B0F09}" dt="2021-03-17T20:10:47.402" v="4491" actId="478"/>
          <ac:spMkLst>
            <pc:docMk/>
            <pc:sldMk cId="4179764027" sldId="294"/>
            <ac:spMk id="75" creationId="{416E5900-15AF-48D5-AB2A-BC5597A8A023}"/>
          </ac:spMkLst>
        </pc:spChg>
        <pc:spChg chg="add del mod">
          <ac:chgData name="Sanders Wang" userId="089d73b8-785c-4012-b931-81c632b6c9c7" providerId="ADAL" clId="{2E8F5F05-628F-4ED3-9C10-5C5A435B0F09}" dt="2021-03-17T20:11:14.715" v="4496" actId="478"/>
          <ac:spMkLst>
            <pc:docMk/>
            <pc:sldMk cId="4179764027" sldId="294"/>
            <ac:spMk id="77" creationId="{46CC39AC-EFA8-4307-911F-BB2868F12034}"/>
          </ac:spMkLst>
        </pc:spChg>
        <pc:spChg chg="add del mod">
          <ac:chgData name="Sanders Wang" userId="089d73b8-785c-4012-b931-81c632b6c9c7" providerId="ADAL" clId="{2E8F5F05-628F-4ED3-9C10-5C5A435B0F09}" dt="2021-03-17T20:10:47.402" v="4491" actId="478"/>
          <ac:spMkLst>
            <pc:docMk/>
            <pc:sldMk cId="4179764027" sldId="294"/>
            <ac:spMk id="79" creationId="{5FA2FF84-3ED0-493F-9681-F9A1587CFD01}"/>
          </ac:spMkLst>
        </pc:spChg>
        <pc:spChg chg="add del mod">
          <ac:chgData name="Sanders Wang" userId="089d73b8-785c-4012-b931-81c632b6c9c7" providerId="ADAL" clId="{2E8F5F05-628F-4ED3-9C10-5C5A435B0F09}" dt="2021-03-17T20:11:14.715" v="4496" actId="478"/>
          <ac:spMkLst>
            <pc:docMk/>
            <pc:sldMk cId="4179764027" sldId="294"/>
            <ac:spMk id="80" creationId="{EA5E1F78-F754-4479-BEAB-DBF09951513A}"/>
          </ac:spMkLst>
        </pc:spChg>
        <pc:spChg chg="add del mod">
          <ac:chgData name="Sanders Wang" userId="089d73b8-785c-4012-b931-81c632b6c9c7" providerId="ADAL" clId="{2E8F5F05-628F-4ED3-9C10-5C5A435B0F09}" dt="2021-03-17T20:10:57.846" v="4493" actId="478"/>
          <ac:spMkLst>
            <pc:docMk/>
            <pc:sldMk cId="4179764027" sldId="294"/>
            <ac:spMk id="82" creationId="{648FFFA3-1132-46AB-B34D-C45190DFA856}"/>
          </ac:spMkLst>
        </pc:spChg>
        <pc:spChg chg="add del mod">
          <ac:chgData name="Sanders Wang" userId="089d73b8-785c-4012-b931-81c632b6c9c7" providerId="ADAL" clId="{2E8F5F05-628F-4ED3-9C10-5C5A435B0F09}" dt="2021-03-17T20:10:53.921" v="4492" actId="478"/>
          <ac:spMkLst>
            <pc:docMk/>
            <pc:sldMk cId="4179764027" sldId="294"/>
            <ac:spMk id="83" creationId="{2D959CDB-5BB6-49F8-ACCB-B7FE5018F02D}"/>
          </ac:spMkLst>
        </pc:spChg>
        <pc:spChg chg="add del mod">
          <ac:chgData name="Sanders Wang" userId="089d73b8-785c-4012-b931-81c632b6c9c7" providerId="ADAL" clId="{2E8F5F05-628F-4ED3-9C10-5C5A435B0F09}" dt="2021-03-17T20:10:53.921" v="4492" actId="478"/>
          <ac:spMkLst>
            <pc:docMk/>
            <pc:sldMk cId="4179764027" sldId="294"/>
            <ac:spMk id="84" creationId="{49D33BEA-8B08-41FA-8D9B-8D671086DA15}"/>
          </ac:spMkLst>
        </pc:spChg>
        <pc:spChg chg="add del mod">
          <ac:chgData name="Sanders Wang" userId="089d73b8-785c-4012-b931-81c632b6c9c7" providerId="ADAL" clId="{2E8F5F05-628F-4ED3-9C10-5C5A435B0F09}" dt="2021-03-17T20:09:56.364" v="4482" actId="478"/>
          <ac:spMkLst>
            <pc:docMk/>
            <pc:sldMk cId="4179764027" sldId="294"/>
            <ac:spMk id="86" creationId="{8F8699D3-B402-4736-8651-BBA1DEA67F95}"/>
          </ac:spMkLst>
        </pc:spChg>
        <pc:spChg chg="add del mod">
          <ac:chgData name="Sanders Wang" userId="089d73b8-785c-4012-b931-81c632b6c9c7" providerId="ADAL" clId="{2E8F5F05-628F-4ED3-9C10-5C5A435B0F09}" dt="2021-03-17T20:10:47.402" v="4491" actId="478"/>
          <ac:spMkLst>
            <pc:docMk/>
            <pc:sldMk cId="4179764027" sldId="294"/>
            <ac:spMk id="87" creationId="{87C0EE4A-FAD9-4A16-B810-61D6408DA238}"/>
          </ac:spMkLst>
        </pc:spChg>
        <pc:spChg chg="add del mod">
          <ac:chgData name="Sanders Wang" userId="089d73b8-785c-4012-b931-81c632b6c9c7" providerId="ADAL" clId="{2E8F5F05-628F-4ED3-9C10-5C5A435B0F09}" dt="2021-03-17T20:10:34.654" v="4490" actId="478"/>
          <ac:spMkLst>
            <pc:docMk/>
            <pc:sldMk cId="4179764027" sldId="294"/>
            <ac:spMk id="88" creationId="{EC05DD95-9F4F-4DB4-9F38-5D328AE74419}"/>
          </ac:spMkLst>
        </pc:spChg>
        <pc:spChg chg="add del mod">
          <ac:chgData name="Sanders Wang" userId="089d73b8-785c-4012-b931-81c632b6c9c7" providerId="ADAL" clId="{2E8F5F05-628F-4ED3-9C10-5C5A435B0F09}" dt="2021-03-17T20:10:47.402" v="4491" actId="478"/>
          <ac:spMkLst>
            <pc:docMk/>
            <pc:sldMk cId="4179764027" sldId="294"/>
            <ac:spMk id="90" creationId="{FA27FE82-9477-4231-900E-73D7DD35AFE3}"/>
          </ac:spMkLst>
        </pc:spChg>
        <pc:spChg chg="add del mod">
          <ac:chgData name="Sanders Wang" userId="089d73b8-785c-4012-b931-81c632b6c9c7" providerId="ADAL" clId="{2E8F5F05-628F-4ED3-9C10-5C5A435B0F09}" dt="2021-03-17T20:10:34.654" v="4490" actId="478"/>
          <ac:spMkLst>
            <pc:docMk/>
            <pc:sldMk cId="4179764027" sldId="294"/>
            <ac:spMk id="91" creationId="{B36ADDE5-94BA-4A94-8E10-DFBB1A49023B}"/>
          </ac:spMkLst>
        </pc:spChg>
        <pc:spChg chg="add del mod">
          <ac:chgData name="Sanders Wang" userId="089d73b8-785c-4012-b931-81c632b6c9c7" providerId="ADAL" clId="{2E8F5F05-628F-4ED3-9C10-5C5A435B0F09}" dt="2021-03-17T20:10:34.654" v="4490" actId="478"/>
          <ac:spMkLst>
            <pc:docMk/>
            <pc:sldMk cId="4179764027" sldId="294"/>
            <ac:spMk id="92" creationId="{775E85AC-68A8-450B-9EE8-6F87297AD90B}"/>
          </ac:spMkLst>
        </pc:spChg>
        <pc:spChg chg="add del mod">
          <ac:chgData name="Sanders Wang" userId="089d73b8-785c-4012-b931-81c632b6c9c7" providerId="ADAL" clId="{2E8F5F05-628F-4ED3-9C10-5C5A435B0F09}" dt="2021-03-17T20:10:47.402" v="4491" actId="478"/>
          <ac:spMkLst>
            <pc:docMk/>
            <pc:sldMk cId="4179764027" sldId="294"/>
            <ac:spMk id="93" creationId="{868A7BBC-68DF-43BD-8D5D-2F3FA924F309}"/>
          </ac:spMkLst>
        </pc:spChg>
        <pc:spChg chg="add del mod">
          <ac:chgData name="Sanders Wang" userId="089d73b8-785c-4012-b931-81c632b6c9c7" providerId="ADAL" clId="{2E8F5F05-628F-4ED3-9C10-5C5A435B0F09}" dt="2021-03-17T20:10:34.654" v="4490" actId="478"/>
          <ac:spMkLst>
            <pc:docMk/>
            <pc:sldMk cId="4179764027" sldId="294"/>
            <ac:spMk id="95" creationId="{41E8D656-7325-4154-8A70-7A0475710541}"/>
          </ac:spMkLst>
        </pc:spChg>
        <pc:spChg chg="add del mod">
          <ac:chgData name="Sanders Wang" userId="089d73b8-785c-4012-b931-81c632b6c9c7" providerId="ADAL" clId="{2E8F5F05-628F-4ED3-9C10-5C5A435B0F09}" dt="2021-03-17T20:10:34.654" v="4490" actId="478"/>
          <ac:spMkLst>
            <pc:docMk/>
            <pc:sldMk cId="4179764027" sldId="294"/>
            <ac:spMk id="97" creationId="{76B8493F-02F9-4549-AB2E-99FEFB5775EA}"/>
          </ac:spMkLst>
        </pc:spChg>
        <pc:spChg chg="add del mod">
          <ac:chgData name="Sanders Wang" userId="089d73b8-785c-4012-b931-81c632b6c9c7" providerId="ADAL" clId="{2E8F5F05-628F-4ED3-9C10-5C5A435B0F09}" dt="2021-03-17T20:10:34.654" v="4490" actId="478"/>
          <ac:spMkLst>
            <pc:docMk/>
            <pc:sldMk cId="4179764027" sldId="294"/>
            <ac:spMk id="98" creationId="{7814BD8D-8509-4806-A1CB-B2B2668AAA07}"/>
          </ac:spMkLst>
        </pc:spChg>
        <pc:spChg chg="add del mod">
          <ac:chgData name="Sanders Wang" userId="089d73b8-785c-4012-b931-81c632b6c9c7" providerId="ADAL" clId="{2E8F5F05-628F-4ED3-9C10-5C5A435B0F09}" dt="2021-03-17T20:10:34.654" v="4490" actId="478"/>
          <ac:spMkLst>
            <pc:docMk/>
            <pc:sldMk cId="4179764027" sldId="294"/>
            <ac:spMk id="99" creationId="{4065DAB4-10E4-4897-97E5-0B4554A87075}"/>
          </ac:spMkLst>
        </pc:spChg>
        <pc:spChg chg="add del mod">
          <ac:chgData name="Sanders Wang" userId="089d73b8-785c-4012-b931-81c632b6c9c7" providerId="ADAL" clId="{2E8F5F05-628F-4ED3-9C10-5C5A435B0F09}" dt="2021-03-17T20:11:14.715" v="4496" actId="478"/>
          <ac:spMkLst>
            <pc:docMk/>
            <pc:sldMk cId="4179764027" sldId="294"/>
            <ac:spMk id="100" creationId="{72F4BD31-31DE-47B9-9E35-5C89619C473E}"/>
          </ac:spMkLst>
        </pc:spChg>
        <pc:spChg chg="add del mod">
          <ac:chgData name="Sanders Wang" userId="089d73b8-785c-4012-b931-81c632b6c9c7" providerId="ADAL" clId="{2E8F5F05-628F-4ED3-9C10-5C5A435B0F09}" dt="2021-03-17T20:11:03.548" v="4495" actId="478"/>
          <ac:spMkLst>
            <pc:docMk/>
            <pc:sldMk cId="4179764027" sldId="294"/>
            <ac:spMk id="101" creationId="{9C5C73A4-FA0C-4E45-BB2E-E7709961F3B8}"/>
          </ac:spMkLst>
        </pc:spChg>
        <pc:spChg chg="add del mod">
          <ac:chgData name="Sanders Wang" userId="089d73b8-785c-4012-b931-81c632b6c9c7" providerId="ADAL" clId="{2E8F5F05-628F-4ED3-9C10-5C5A435B0F09}" dt="2021-03-17T20:11:14.715" v="4496" actId="478"/>
          <ac:spMkLst>
            <pc:docMk/>
            <pc:sldMk cId="4179764027" sldId="294"/>
            <ac:spMk id="108" creationId="{7708A397-277F-412D-A103-A2B776792F54}"/>
          </ac:spMkLst>
        </pc:spChg>
        <pc:spChg chg="add del mod">
          <ac:chgData name="Sanders Wang" userId="089d73b8-785c-4012-b931-81c632b6c9c7" providerId="ADAL" clId="{2E8F5F05-628F-4ED3-9C10-5C5A435B0F09}" dt="2021-03-17T20:11:01.222" v="4494" actId="478"/>
          <ac:spMkLst>
            <pc:docMk/>
            <pc:sldMk cId="4179764027" sldId="294"/>
            <ac:spMk id="110" creationId="{690BA8A2-CE76-41CB-88A7-324AD59A5D0E}"/>
          </ac:spMkLst>
        </pc:spChg>
        <pc:spChg chg="add del mod">
          <ac:chgData name="Sanders Wang" userId="089d73b8-785c-4012-b931-81c632b6c9c7" providerId="ADAL" clId="{2E8F5F05-628F-4ED3-9C10-5C5A435B0F09}" dt="2021-03-17T20:09:56.364" v="4482" actId="478"/>
          <ac:spMkLst>
            <pc:docMk/>
            <pc:sldMk cId="4179764027" sldId="294"/>
            <ac:spMk id="115" creationId="{F7017965-FE64-4F3C-AD59-079EBE11817A}"/>
          </ac:spMkLst>
        </pc:spChg>
        <pc:spChg chg="add del mod">
          <ac:chgData name="Sanders Wang" userId="089d73b8-785c-4012-b931-81c632b6c9c7" providerId="ADAL" clId="{2E8F5F05-628F-4ED3-9C10-5C5A435B0F09}" dt="2021-03-17T20:09:56.364" v="4482" actId="478"/>
          <ac:spMkLst>
            <pc:docMk/>
            <pc:sldMk cId="4179764027" sldId="294"/>
            <ac:spMk id="117" creationId="{2B2B80F8-16E3-4CD6-AF7C-CFD9B6328E28}"/>
          </ac:spMkLst>
        </pc:spChg>
        <pc:spChg chg="add mod">
          <ac:chgData name="Sanders Wang" userId="089d73b8-785c-4012-b931-81c632b6c9c7" providerId="ADAL" clId="{2E8F5F05-628F-4ED3-9C10-5C5A435B0F09}" dt="2021-03-17T20:43:09.019" v="4562" actId="1076"/>
          <ac:spMkLst>
            <pc:docMk/>
            <pc:sldMk cId="4179764027" sldId="294"/>
            <ac:spMk id="119" creationId="{0F1CF84A-57DE-478C-A9AE-BAD5B73DB46D}"/>
          </ac:spMkLst>
        </pc:spChg>
        <pc:spChg chg="add mod ord">
          <ac:chgData name="Sanders Wang" userId="089d73b8-785c-4012-b931-81c632b6c9c7" providerId="ADAL" clId="{2E8F5F05-628F-4ED3-9C10-5C5A435B0F09}" dt="2021-03-17T21:21:35.886" v="4834" actId="14100"/>
          <ac:spMkLst>
            <pc:docMk/>
            <pc:sldMk cId="4179764027" sldId="294"/>
            <ac:spMk id="122" creationId="{2569B02F-033A-4F17-B214-94339DAE6F0A}"/>
          </ac:spMkLst>
        </pc:spChg>
        <pc:spChg chg="add mod">
          <ac:chgData name="Sanders Wang" userId="089d73b8-785c-4012-b931-81c632b6c9c7" providerId="ADAL" clId="{2E8F5F05-628F-4ED3-9C10-5C5A435B0F09}" dt="2021-03-17T20:51:04.856" v="4622" actId="1076"/>
          <ac:spMkLst>
            <pc:docMk/>
            <pc:sldMk cId="4179764027" sldId="294"/>
            <ac:spMk id="127" creationId="{069882CD-19D2-4C50-A3DA-FECB112C3944}"/>
          </ac:spMkLst>
        </pc:spChg>
        <pc:spChg chg="add mod">
          <ac:chgData name="Sanders Wang" userId="089d73b8-785c-4012-b931-81c632b6c9c7" providerId="ADAL" clId="{2E8F5F05-628F-4ED3-9C10-5C5A435B0F09}" dt="2021-03-17T20:43:09.019" v="4562" actId="1076"/>
          <ac:spMkLst>
            <pc:docMk/>
            <pc:sldMk cId="4179764027" sldId="294"/>
            <ac:spMk id="128" creationId="{78CCE64A-4003-4F10-97ED-B2D17FA00A0C}"/>
          </ac:spMkLst>
        </pc:spChg>
        <pc:spChg chg="add mod">
          <ac:chgData name="Sanders Wang" userId="089d73b8-785c-4012-b931-81c632b6c9c7" providerId="ADAL" clId="{2E8F5F05-628F-4ED3-9C10-5C5A435B0F09}" dt="2021-03-17T20:43:09.019" v="4562" actId="1076"/>
          <ac:spMkLst>
            <pc:docMk/>
            <pc:sldMk cId="4179764027" sldId="294"/>
            <ac:spMk id="130" creationId="{B1B1BB2D-F083-449F-BD40-053AFB3B751F}"/>
          </ac:spMkLst>
        </pc:spChg>
        <pc:spChg chg="add mod ord">
          <ac:chgData name="Sanders Wang" userId="089d73b8-785c-4012-b931-81c632b6c9c7" providerId="ADAL" clId="{2E8F5F05-628F-4ED3-9C10-5C5A435B0F09}" dt="2021-03-17T21:21:31.221" v="4833" actId="14100"/>
          <ac:spMkLst>
            <pc:docMk/>
            <pc:sldMk cId="4179764027" sldId="294"/>
            <ac:spMk id="133" creationId="{EB120E3A-DD79-4568-B056-E929DB7CAA43}"/>
          </ac:spMkLst>
        </pc:spChg>
        <pc:spChg chg="add mod">
          <ac:chgData name="Sanders Wang" userId="089d73b8-785c-4012-b931-81c632b6c9c7" providerId="ADAL" clId="{2E8F5F05-628F-4ED3-9C10-5C5A435B0F09}" dt="2021-03-17T20:51:04.856" v="4622" actId="1076"/>
          <ac:spMkLst>
            <pc:docMk/>
            <pc:sldMk cId="4179764027" sldId="294"/>
            <ac:spMk id="141" creationId="{E1503C6B-F2F5-44E1-B5D2-00943983A146}"/>
          </ac:spMkLst>
        </pc:spChg>
        <pc:spChg chg="add mod">
          <ac:chgData name="Sanders Wang" userId="089d73b8-785c-4012-b931-81c632b6c9c7" providerId="ADAL" clId="{2E8F5F05-628F-4ED3-9C10-5C5A435B0F09}" dt="2021-03-17T20:52:14.802" v="4627" actId="14100"/>
          <ac:spMkLst>
            <pc:docMk/>
            <pc:sldMk cId="4179764027" sldId="294"/>
            <ac:spMk id="144" creationId="{23F903EB-08CD-47EF-A407-C735B5BA8083}"/>
          </ac:spMkLst>
        </pc:spChg>
        <pc:spChg chg="add mod">
          <ac:chgData name="Sanders Wang" userId="089d73b8-785c-4012-b931-81c632b6c9c7" providerId="ADAL" clId="{2E8F5F05-628F-4ED3-9C10-5C5A435B0F09}" dt="2021-03-17T20:54:39.533" v="4637" actId="14100"/>
          <ac:spMkLst>
            <pc:docMk/>
            <pc:sldMk cId="4179764027" sldId="294"/>
            <ac:spMk id="147" creationId="{CDDCFA17-0495-4DC9-8574-8CB1FBC1C7E1}"/>
          </ac:spMkLst>
        </pc:spChg>
        <pc:spChg chg="add mod">
          <ac:chgData name="Sanders Wang" userId="089d73b8-785c-4012-b931-81c632b6c9c7" providerId="ADAL" clId="{2E8F5F05-628F-4ED3-9C10-5C5A435B0F09}" dt="2021-03-17T20:54:49.055" v="4639" actId="14100"/>
          <ac:spMkLst>
            <pc:docMk/>
            <pc:sldMk cId="4179764027" sldId="294"/>
            <ac:spMk id="148" creationId="{597D9BB8-0985-4BA6-BF9D-FE962652F008}"/>
          </ac:spMkLst>
        </pc:spChg>
        <pc:spChg chg="add mod">
          <ac:chgData name="Sanders Wang" userId="089d73b8-785c-4012-b931-81c632b6c9c7" providerId="ADAL" clId="{2E8F5F05-628F-4ED3-9C10-5C5A435B0F09}" dt="2021-03-17T20:56:50.524" v="4648" actId="692"/>
          <ac:spMkLst>
            <pc:docMk/>
            <pc:sldMk cId="4179764027" sldId="294"/>
            <ac:spMk id="151" creationId="{6D6643F0-6DC6-4D9E-A004-0AD9CAB91E2C}"/>
          </ac:spMkLst>
        </pc:spChg>
        <pc:spChg chg="add del mod">
          <ac:chgData name="Sanders Wang" userId="089d73b8-785c-4012-b931-81c632b6c9c7" providerId="ADAL" clId="{2E8F5F05-628F-4ED3-9C10-5C5A435B0F09}" dt="2021-03-17T20:57:47.854" v="4656"/>
          <ac:spMkLst>
            <pc:docMk/>
            <pc:sldMk cId="4179764027" sldId="294"/>
            <ac:spMk id="155" creationId="{FEC47489-9B03-4E55-A633-28725A1215B5}"/>
          </ac:spMkLst>
        </pc:spChg>
        <pc:spChg chg="add mod">
          <ac:chgData name="Sanders Wang" userId="089d73b8-785c-4012-b931-81c632b6c9c7" providerId="ADAL" clId="{2E8F5F05-628F-4ED3-9C10-5C5A435B0F09}" dt="2021-03-17T21:22:51.467" v="4863" actId="1076"/>
          <ac:spMkLst>
            <pc:docMk/>
            <pc:sldMk cId="4179764027" sldId="294"/>
            <ac:spMk id="156" creationId="{2850CA53-B704-46B1-B71F-8B317000EB87}"/>
          </ac:spMkLst>
        </pc:spChg>
        <pc:spChg chg="add mod">
          <ac:chgData name="Sanders Wang" userId="089d73b8-785c-4012-b931-81c632b6c9c7" providerId="ADAL" clId="{2E8F5F05-628F-4ED3-9C10-5C5A435B0F09}" dt="2021-03-17T21:07:15.721" v="4742" actId="1076"/>
          <ac:spMkLst>
            <pc:docMk/>
            <pc:sldMk cId="4179764027" sldId="294"/>
            <ac:spMk id="159" creationId="{C3872663-02DD-4F5A-ABBD-D3B7629DC04F}"/>
          </ac:spMkLst>
        </pc:spChg>
        <pc:spChg chg="add mod">
          <ac:chgData name="Sanders Wang" userId="089d73b8-785c-4012-b931-81c632b6c9c7" providerId="ADAL" clId="{2E8F5F05-628F-4ED3-9C10-5C5A435B0F09}" dt="2021-03-17T21:22:25.813" v="4858" actId="1037"/>
          <ac:spMkLst>
            <pc:docMk/>
            <pc:sldMk cId="4179764027" sldId="294"/>
            <ac:spMk id="160" creationId="{B1FFEFFF-62A7-4920-A007-6AA9EEA566C0}"/>
          </ac:spMkLst>
        </pc:spChg>
        <pc:spChg chg="add mod">
          <ac:chgData name="Sanders Wang" userId="089d73b8-785c-4012-b931-81c632b6c9c7" providerId="ADAL" clId="{2E8F5F05-628F-4ED3-9C10-5C5A435B0F09}" dt="2021-03-17T21:22:25.813" v="4858" actId="1037"/>
          <ac:spMkLst>
            <pc:docMk/>
            <pc:sldMk cId="4179764027" sldId="294"/>
            <ac:spMk id="161" creationId="{92DB63FD-B012-4BC9-8F4E-02FCEC7A2D18}"/>
          </ac:spMkLst>
        </pc:spChg>
        <pc:spChg chg="add mod">
          <ac:chgData name="Sanders Wang" userId="089d73b8-785c-4012-b931-81c632b6c9c7" providerId="ADAL" clId="{2E8F5F05-628F-4ED3-9C10-5C5A435B0F09}" dt="2021-03-17T21:22:25.813" v="4858" actId="1037"/>
          <ac:spMkLst>
            <pc:docMk/>
            <pc:sldMk cId="4179764027" sldId="294"/>
            <ac:spMk id="162" creationId="{2FCC2B8D-D1C3-44FD-BB08-2EE5F0D3E0E2}"/>
          </ac:spMkLst>
        </pc:spChg>
        <pc:spChg chg="add del mod">
          <ac:chgData name="Sanders Wang" userId="089d73b8-785c-4012-b931-81c632b6c9c7" providerId="ADAL" clId="{2E8F5F05-628F-4ED3-9C10-5C5A435B0F09}" dt="2021-03-17T21:02:37.728" v="4688" actId="478"/>
          <ac:spMkLst>
            <pc:docMk/>
            <pc:sldMk cId="4179764027" sldId="294"/>
            <ac:spMk id="163" creationId="{3F01E8D9-F5EC-4867-A99D-212552C463DF}"/>
          </ac:spMkLst>
        </pc:spChg>
        <pc:spChg chg="add mod">
          <ac:chgData name="Sanders Wang" userId="089d73b8-785c-4012-b931-81c632b6c9c7" providerId="ADAL" clId="{2E8F5F05-628F-4ED3-9C10-5C5A435B0F09}" dt="2021-03-17T21:06:53.335" v="4735" actId="1076"/>
          <ac:spMkLst>
            <pc:docMk/>
            <pc:sldMk cId="4179764027" sldId="294"/>
            <ac:spMk id="164" creationId="{C793F9F5-E797-4276-8C45-AF5F3E89A5D4}"/>
          </ac:spMkLst>
        </pc:spChg>
        <pc:spChg chg="add mod">
          <ac:chgData name="Sanders Wang" userId="089d73b8-785c-4012-b931-81c632b6c9c7" providerId="ADAL" clId="{2E8F5F05-628F-4ED3-9C10-5C5A435B0F09}" dt="2021-03-17T21:06:53.335" v="4735" actId="1076"/>
          <ac:spMkLst>
            <pc:docMk/>
            <pc:sldMk cId="4179764027" sldId="294"/>
            <ac:spMk id="165" creationId="{6B771DA4-A521-4687-9D6E-AE26A8BF83D8}"/>
          </ac:spMkLst>
        </pc:spChg>
        <pc:spChg chg="add del mod">
          <ac:chgData name="Sanders Wang" userId="089d73b8-785c-4012-b931-81c632b6c9c7" providerId="ADAL" clId="{2E8F5F05-628F-4ED3-9C10-5C5A435B0F09}" dt="2021-03-17T21:04:03.970" v="4711" actId="478"/>
          <ac:spMkLst>
            <pc:docMk/>
            <pc:sldMk cId="4179764027" sldId="294"/>
            <ac:spMk id="166" creationId="{492756BD-B565-4D5B-B3E5-BC6764AD73E1}"/>
          </ac:spMkLst>
        </pc:spChg>
        <pc:spChg chg="add del mod">
          <ac:chgData name="Sanders Wang" userId="089d73b8-785c-4012-b931-81c632b6c9c7" providerId="ADAL" clId="{2E8F5F05-628F-4ED3-9C10-5C5A435B0F09}" dt="2021-03-17T21:04:36.903" v="4715" actId="478"/>
          <ac:spMkLst>
            <pc:docMk/>
            <pc:sldMk cId="4179764027" sldId="294"/>
            <ac:spMk id="167" creationId="{8F38A381-1F38-4759-9952-DE00E62B55C4}"/>
          </ac:spMkLst>
        </pc:spChg>
        <pc:spChg chg="add mod">
          <ac:chgData name="Sanders Wang" userId="089d73b8-785c-4012-b931-81c632b6c9c7" providerId="ADAL" clId="{2E8F5F05-628F-4ED3-9C10-5C5A435B0F09}" dt="2021-03-17T21:06:53.335" v="4735" actId="1076"/>
          <ac:spMkLst>
            <pc:docMk/>
            <pc:sldMk cId="4179764027" sldId="294"/>
            <ac:spMk id="168" creationId="{DF6D6AD4-9EC9-4C83-A042-F286CC44CCF9}"/>
          </ac:spMkLst>
        </pc:spChg>
        <pc:spChg chg="add mod">
          <ac:chgData name="Sanders Wang" userId="089d73b8-785c-4012-b931-81c632b6c9c7" providerId="ADAL" clId="{2E8F5F05-628F-4ED3-9C10-5C5A435B0F09}" dt="2021-03-17T21:07:04.437" v="4738"/>
          <ac:spMkLst>
            <pc:docMk/>
            <pc:sldMk cId="4179764027" sldId="294"/>
            <ac:spMk id="172" creationId="{D95364C4-B0D1-4574-9CA6-F4179E274849}"/>
          </ac:spMkLst>
        </pc:spChg>
        <pc:spChg chg="add mod">
          <ac:chgData name="Sanders Wang" userId="089d73b8-785c-4012-b931-81c632b6c9c7" providerId="ADAL" clId="{2E8F5F05-628F-4ED3-9C10-5C5A435B0F09}" dt="2021-03-17T21:08:59.803" v="4764" actId="20577"/>
          <ac:spMkLst>
            <pc:docMk/>
            <pc:sldMk cId="4179764027" sldId="294"/>
            <ac:spMk id="174" creationId="{8ECC36EB-73A5-44D6-B71D-72C50CD17D23}"/>
          </ac:spMkLst>
        </pc:spChg>
        <pc:spChg chg="add mod">
          <ac:chgData name="Sanders Wang" userId="089d73b8-785c-4012-b931-81c632b6c9c7" providerId="ADAL" clId="{2E8F5F05-628F-4ED3-9C10-5C5A435B0F09}" dt="2021-03-17T21:24:44.302" v="4884" actId="14100"/>
          <ac:spMkLst>
            <pc:docMk/>
            <pc:sldMk cId="4179764027" sldId="294"/>
            <ac:spMk id="177" creationId="{DFEAF388-6F62-4056-8256-0E49130F01C1}"/>
          </ac:spMkLst>
        </pc:spChg>
        <pc:spChg chg="add mod">
          <ac:chgData name="Sanders Wang" userId="089d73b8-785c-4012-b931-81c632b6c9c7" providerId="ADAL" clId="{2E8F5F05-628F-4ED3-9C10-5C5A435B0F09}" dt="2021-03-17T21:24:47.919" v="4885" actId="1076"/>
          <ac:spMkLst>
            <pc:docMk/>
            <pc:sldMk cId="4179764027" sldId="294"/>
            <ac:spMk id="178" creationId="{6332BBD9-7FE2-4FD1-B9A4-F9478203BB3F}"/>
          </ac:spMkLst>
        </pc:spChg>
        <pc:spChg chg="add mod">
          <ac:chgData name="Sanders Wang" userId="089d73b8-785c-4012-b931-81c632b6c9c7" providerId="ADAL" clId="{2E8F5F05-628F-4ED3-9C10-5C5A435B0F09}" dt="2021-03-17T21:24:22.797" v="4882" actId="1076"/>
          <ac:spMkLst>
            <pc:docMk/>
            <pc:sldMk cId="4179764027" sldId="294"/>
            <ac:spMk id="179" creationId="{186CFEA2-647A-40E2-8210-FF6A7D5616F1}"/>
          </ac:spMkLst>
        </pc:spChg>
        <pc:spChg chg="add mod">
          <ac:chgData name="Sanders Wang" userId="089d73b8-785c-4012-b931-81c632b6c9c7" providerId="ADAL" clId="{2E8F5F05-628F-4ED3-9C10-5C5A435B0F09}" dt="2021-03-17T21:25:05.464" v="4886" actId="571"/>
          <ac:spMkLst>
            <pc:docMk/>
            <pc:sldMk cId="4179764027" sldId="294"/>
            <ac:spMk id="180" creationId="{3B1B9043-E5ED-4BB3-A958-77BDF6C6358F}"/>
          </ac:spMkLst>
        </pc:spChg>
        <pc:picChg chg="add del mod">
          <ac:chgData name="Sanders Wang" userId="089d73b8-785c-4012-b931-81c632b6c9c7" providerId="ADAL" clId="{2E8F5F05-628F-4ED3-9C10-5C5A435B0F09}" dt="2021-03-17T20:09:56.364" v="4482" actId="478"/>
          <ac:picMkLst>
            <pc:docMk/>
            <pc:sldMk cId="4179764027" sldId="294"/>
            <ac:picMk id="102" creationId="{5E2FBB84-B433-403E-B3F2-25387FFA295E}"/>
          </ac:picMkLst>
        </pc:picChg>
        <pc:picChg chg="add mod">
          <ac:chgData name="Sanders Wang" userId="089d73b8-785c-4012-b931-81c632b6c9c7" providerId="ADAL" clId="{2E8F5F05-628F-4ED3-9C10-5C5A435B0F09}" dt="2021-03-17T20:43:09.019" v="4562" actId="1076"/>
          <ac:picMkLst>
            <pc:docMk/>
            <pc:sldMk cId="4179764027" sldId="294"/>
            <ac:picMk id="103" creationId="{771676B5-831F-4788-8E74-08F1364374F2}"/>
          </ac:picMkLst>
        </pc:picChg>
        <pc:picChg chg="add del mod">
          <ac:chgData name="Sanders Wang" userId="089d73b8-785c-4012-b931-81c632b6c9c7" providerId="ADAL" clId="{2E8F5F05-628F-4ED3-9C10-5C5A435B0F09}" dt="2021-03-17T20:46:26.988" v="4595" actId="478"/>
          <ac:picMkLst>
            <pc:docMk/>
            <pc:sldMk cId="4179764027" sldId="294"/>
            <ac:picMk id="104" creationId="{FE8CA4C8-5A33-4C16-9140-7F6F3334D7C4}"/>
          </ac:picMkLst>
        </pc:picChg>
        <pc:picChg chg="add del mod">
          <ac:chgData name="Sanders Wang" userId="089d73b8-785c-4012-b931-81c632b6c9c7" providerId="ADAL" clId="{2E8F5F05-628F-4ED3-9C10-5C5A435B0F09}" dt="2021-03-17T20:46:30.401" v="4596" actId="478"/>
          <ac:picMkLst>
            <pc:docMk/>
            <pc:sldMk cId="4179764027" sldId="294"/>
            <ac:picMk id="105" creationId="{7054821C-9B5A-44FE-994D-FA5E571B0067}"/>
          </ac:picMkLst>
        </pc:picChg>
        <pc:picChg chg="add del mod">
          <ac:chgData name="Sanders Wang" userId="089d73b8-785c-4012-b931-81c632b6c9c7" providerId="ADAL" clId="{2E8F5F05-628F-4ED3-9C10-5C5A435B0F09}" dt="2021-03-17T20:46:30.401" v="4596" actId="478"/>
          <ac:picMkLst>
            <pc:docMk/>
            <pc:sldMk cId="4179764027" sldId="294"/>
            <ac:picMk id="107" creationId="{5A719121-6EB7-4C9B-9921-0F5E011EF353}"/>
          </ac:picMkLst>
        </pc:picChg>
        <pc:picChg chg="add del mod">
          <ac:chgData name="Sanders Wang" userId="089d73b8-785c-4012-b931-81c632b6c9c7" providerId="ADAL" clId="{2E8F5F05-628F-4ED3-9C10-5C5A435B0F09}" dt="2021-03-17T20:10:47.402" v="4491" actId="478"/>
          <ac:picMkLst>
            <pc:docMk/>
            <pc:sldMk cId="4179764027" sldId="294"/>
            <ac:picMk id="111" creationId="{11810FFD-04B9-4DD8-86CC-43228BD19A04}"/>
          </ac:picMkLst>
        </pc:picChg>
        <pc:picChg chg="add del mod">
          <ac:chgData name="Sanders Wang" userId="089d73b8-785c-4012-b931-81c632b6c9c7" providerId="ADAL" clId="{2E8F5F05-628F-4ED3-9C10-5C5A435B0F09}" dt="2021-03-17T20:10:47.402" v="4491" actId="478"/>
          <ac:picMkLst>
            <pc:docMk/>
            <pc:sldMk cId="4179764027" sldId="294"/>
            <ac:picMk id="112" creationId="{7383319C-70A1-484F-B585-1D5EAE991260}"/>
          </ac:picMkLst>
        </pc:picChg>
        <pc:picChg chg="add del mod">
          <ac:chgData name="Sanders Wang" userId="089d73b8-785c-4012-b931-81c632b6c9c7" providerId="ADAL" clId="{2E8F5F05-628F-4ED3-9C10-5C5A435B0F09}" dt="2021-03-17T20:09:56.364" v="4482" actId="478"/>
          <ac:picMkLst>
            <pc:docMk/>
            <pc:sldMk cId="4179764027" sldId="294"/>
            <ac:picMk id="113" creationId="{531D2D48-3501-4D27-BC4E-8BB310107B9D}"/>
          </ac:picMkLst>
        </pc:picChg>
        <pc:picChg chg="add del mod">
          <ac:chgData name="Sanders Wang" userId="089d73b8-785c-4012-b931-81c632b6c9c7" providerId="ADAL" clId="{2E8F5F05-628F-4ED3-9C10-5C5A435B0F09}" dt="2021-03-17T20:09:56.364" v="4482" actId="478"/>
          <ac:picMkLst>
            <pc:docMk/>
            <pc:sldMk cId="4179764027" sldId="294"/>
            <ac:picMk id="118" creationId="{791012B3-75E3-4253-BB79-608AD39AD50B}"/>
          </ac:picMkLst>
        </pc:picChg>
        <pc:picChg chg="add mod">
          <ac:chgData name="Sanders Wang" userId="089d73b8-785c-4012-b931-81c632b6c9c7" providerId="ADAL" clId="{2E8F5F05-628F-4ED3-9C10-5C5A435B0F09}" dt="2021-03-17T21:25:59.490" v="4891" actId="1076"/>
          <ac:picMkLst>
            <pc:docMk/>
            <pc:sldMk cId="4179764027" sldId="294"/>
            <ac:picMk id="121" creationId="{59CE2881-5FC1-45A0-AB3A-9681E4730F89}"/>
          </ac:picMkLst>
        </pc:picChg>
        <pc:picChg chg="add mod">
          <ac:chgData name="Sanders Wang" userId="089d73b8-785c-4012-b931-81c632b6c9c7" providerId="ADAL" clId="{2E8F5F05-628F-4ED3-9C10-5C5A435B0F09}" dt="2021-03-17T21:25:51.188" v="4889" actId="1076"/>
          <ac:picMkLst>
            <pc:docMk/>
            <pc:sldMk cId="4179764027" sldId="294"/>
            <ac:picMk id="137" creationId="{B104A9F6-C15E-4430-9F20-70252A38EC6B}"/>
          </ac:picMkLst>
        </pc:picChg>
        <pc:picChg chg="add mod">
          <ac:chgData name="Sanders Wang" userId="089d73b8-785c-4012-b931-81c632b6c9c7" providerId="ADAL" clId="{2E8F5F05-628F-4ED3-9C10-5C5A435B0F09}" dt="2021-03-17T21:26:05.132" v="4893" actId="1076"/>
          <ac:picMkLst>
            <pc:docMk/>
            <pc:sldMk cId="4179764027" sldId="294"/>
            <ac:picMk id="139" creationId="{F2F6F9EE-51D9-46F7-92EA-1D8AD0D39497}"/>
          </ac:picMkLst>
        </pc:picChg>
        <pc:picChg chg="add mod">
          <ac:chgData name="Sanders Wang" userId="089d73b8-785c-4012-b931-81c632b6c9c7" providerId="ADAL" clId="{2E8F5F05-628F-4ED3-9C10-5C5A435B0F09}" dt="2021-03-17T20:54:11.678" v="4633" actId="1076"/>
          <ac:picMkLst>
            <pc:docMk/>
            <pc:sldMk cId="4179764027" sldId="294"/>
            <ac:picMk id="140" creationId="{9C4F28E0-A9B3-4DFA-83AC-629DDB768BEF}"/>
          </ac:picMkLst>
        </pc:picChg>
        <pc:picChg chg="add mod">
          <ac:chgData name="Sanders Wang" userId="089d73b8-785c-4012-b931-81c632b6c9c7" providerId="ADAL" clId="{2E8F5F05-628F-4ED3-9C10-5C5A435B0F09}" dt="2021-03-17T20:51:42.677" v="4624" actId="1076"/>
          <ac:picMkLst>
            <pc:docMk/>
            <pc:sldMk cId="4179764027" sldId="294"/>
            <ac:picMk id="142" creationId="{2DDB55DD-7388-453F-ABB4-98EFED9D5588}"/>
          </ac:picMkLst>
        </pc:picChg>
        <pc:picChg chg="add mod">
          <ac:chgData name="Sanders Wang" userId="089d73b8-785c-4012-b931-81c632b6c9c7" providerId="ADAL" clId="{2E8F5F05-628F-4ED3-9C10-5C5A435B0F09}" dt="2021-03-17T20:51:42.677" v="4624" actId="1076"/>
          <ac:picMkLst>
            <pc:docMk/>
            <pc:sldMk cId="4179764027" sldId="294"/>
            <ac:picMk id="143" creationId="{CBEE73C7-6A52-4B54-983A-6F0213D30294}"/>
          </ac:picMkLst>
        </pc:picChg>
        <pc:picChg chg="add mod">
          <ac:chgData name="Sanders Wang" userId="089d73b8-785c-4012-b931-81c632b6c9c7" providerId="ADAL" clId="{2E8F5F05-628F-4ED3-9C10-5C5A435B0F09}" dt="2021-03-17T20:53:09.669" v="4631" actId="1076"/>
          <ac:picMkLst>
            <pc:docMk/>
            <pc:sldMk cId="4179764027" sldId="294"/>
            <ac:picMk id="145" creationId="{989FEBC2-4D65-4053-9A99-29BF64ED4102}"/>
          </ac:picMkLst>
        </pc:picChg>
        <pc:picChg chg="add mod">
          <ac:chgData name="Sanders Wang" userId="089d73b8-785c-4012-b931-81c632b6c9c7" providerId="ADAL" clId="{2E8F5F05-628F-4ED3-9C10-5C5A435B0F09}" dt="2021-03-17T20:53:12.294" v="4632" actId="1076"/>
          <ac:picMkLst>
            <pc:docMk/>
            <pc:sldMk cId="4179764027" sldId="294"/>
            <ac:picMk id="146" creationId="{422AA500-8672-4026-B859-E73E2422A817}"/>
          </ac:picMkLst>
        </pc:picChg>
        <pc:picChg chg="add mod">
          <ac:chgData name="Sanders Wang" userId="089d73b8-785c-4012-b931-81c632b6c9c7" providerId="ADAL" clId="{2E8F5F05-628F-4ED3-9C10-5C5A435B0F09}" dt="2021-03-17T20:56:10.248" v="4643" actId="1076"/>
          <ac:picMkLst>
            <pc:docMk/>
            <pc:sldMk cId="4179764027" sldId="294"/>
            <ac:picMk id="149" creationId="{F7F8FD8D-45B0-4C1B-B9BA-7018A0AA738F}"/>
          </ac:picMkLst>
        </pc:picChg>
        <pc:picChg chg="add mod">
          <ac:chgData name="Sanders Wang" userId="089d73b8-785c-4012-b931-81c632b6c9c7" providerId="ADAL" clId="{2E8F5F05-628F-4ED3-9C10-5C5A435B0F09}" dt="2021-03-17T20:56:06.063" v="4642" actId="1076"/>
          <ac:picMkLst>
            <pc:docMk/>
            <pc:sldMk cId="4179764027" sldId="294"/>
            <ac:picMk id="150" creationId="{ED11D8EA-F547-4B27-959A-2263F6BC6CA1}"/>
          </ac:picMkLst>
        </pc:picChg>
        <pc:picChg chg="add mod">
          <ac:chgData name="Sanders Wang" userId="089d73b8-785c-4012-b931-81c632b6c9c7" providerId="ADAL" clId="{2E8F5F05-628F-4ED3-9C10-5C5A435B0F09}" dt="2021-03-17T21:06:53.335" v="4735" actId="1076"/>
          <ac:picMkLst>
            <pc:docMk/>
            <pc:sldMk cId="4179764027" sldId="294"/>
            <ac:picMk id="169" creationId="{8B3C3251-CA9C-49FE-A1CB-B1E3FE0E1188}"/>
          </ac:picMkLst>
        </pc:picChg>
        <pc:picChg chg="add mod">
          <ac:chgData name="Sanders Wang" userId="089d73b8-785c-4012-b931-81c632b6c9c7" providerId="ADAL" clId="{2E8F5F05-628F-4ED3-9C10-5C5A435B0F09}" dt="2021-03-17T21:06:53.335" v="4735" actId="1076"/>
          <ac:picMkLst>
            <pc:docMk/>
            <pc:sldMk cId="4179764027" sldId="294"/>
            <ac:picMk id="170" creationId="{E78F464C-A3DB-4A66-9C28-6A98C2482FAA}"/>
          </ac:picMkLst>
        </pc:picChg>
        <pc:picChg chg="add mod">
          <ac:chgData name="Sanders Wang" userId="089d73b8-785c-4012-b931-81c632b6c9c7" providerId="ADAL" clId="{2E8F5F05-628F-4ED3-9C10-5C5A435B0F09}" dt="2021-03-17T21:06:53.335" v="4735" actId="1076"/>
          <ac:picMkLst>
            <pc:docMk/>
            <pc:sldMk cId="4179764027" sldId="294"/>
            <ac:picMk id="171" creationId="{C4F3D163-D03F-4AB3-ABB7-40852F33BF69}"/>
          </ac:picMkLst>
        </pc:picChg>
        <pc:picChg chg="add mod">
          <ac:chgData name="Sanders Wang" userId="089d73b8-785c-4012-b931-81c632b6c9c7" providerId="ADAL" clId="{2E8F5F05-628F-4ED3-9C10-5C5A435B0F09}" dt="2021-03-17T21:07:39.879" v="4745" actId="1076"/>
          <ac:picMkLst>
            <pc:docMk/>
            <pc:sldMk cId="4179764027" sldId="294"/>
            <ac:picMk id="173" creationId="{94CD5575-F4D5-4EA9-978B-EC82CEA6B33D}"/>
          </ac:picMkLst>
        </pc:picChg>
        <pc:picChg chg="add mod">
          <ac:chgData name="Sanders Wang" userId="089d73b8-785c-4012-b931-81c632b6c9c7" providerId="ADAL" clId="{2E8F5F05-628F-4ED3-9C10-5C5A435B0F09}" dt="2021-03-17T21:09:41.390" v="4766" actId="1076"/>
          <ac:picMkLst>
            <pc:docMk/>
            <pc:sldMk cId="4179764027" sldId="294"/>
            <ac:picMk id="175" creationId="{CA236B3E-830C-4B6F-BBF2-2EB562ACDB83}"/>
          </ac:picMkLst>
        </pc:picChg>
        <pc:cxnChg chg="add del mod">
          <ac:chgData name="Sanders Wang" userId="089d73b8-785c-4012-b931-81c632b6c9c7" providerId="ADAL" clId="{2E8F5F05-628F-4ED3-9C10-5C5A435B0F09}" dt="2021-03-17T20:10:00.174" v="4483" actId="478"/>
          <ac:cxnSpMkLst>
            <pc:docMk/>
            <pc:sldMk cId="4179764027" sldId="294"/>
            <ac:cxnSpMk id="4" creationId="{72A28F6B-3932-4A4E-B763-B8CF941FA08B}"/>
          </ac:cxnSpMkLst>
        </pc:cxnChg>
        <pc:cxnChg chg="add del mod">
          <ac:chgData name="Sanders Wang" userId="089d73b8-785c-4012-b931-81c632b6c9c7" providerId="ADAL" clId="{2E8F5F05-628F-4ED3-9C10-5C5A435B0F09}" dt="2021-03-17T20:10:00.174" v="4483" actId="478"/>
          <ac:cxnSpMkLst>
            <pc:docMk/>
            <pc:sldMk cId="4179764027" sldId="294"/>
            <ac:cxnSpMk id="7" creationId="{C102119A-A5A4-4E77-8FA1-2E6A539BE773}"/>
          </ac:cxnSpMkLst>
        </pc:cxnChg>
        <pc:cxnChg chg="add del mod">
          <ac:chgData name="Sanders Wang" userId="089d73b8-785c-4012-b931-81c632b6c9c7" providerId="ADAL" clId="{2E8F5F05-628F-4ED3-9C10-5C5A435B0F09}" dt="2021-03-17T20:10:00.174" v="4483" actId="478"/>
          <ac:cxnSpMkLst>
            <pc:docMk/>
            <pc:sldMk cId="4179764027" sldId="294"/>
            <ac:cxnSpMk id="8" creationId="{2298FFF8-B115-4CA5-A98E-72676930AA56}"/>
          </ac:cxnSpMkLst>
        </pc:cxnChg>
        <pc:cxnChg chg="add del mod">
          <ac:chgData name="Sanders Wang" userId="089d73b8-785c-4012-b931-81c632b6c9c7" providerId="ADAL" clId="{2E8F5F05-628F-4ED3-9C10-5C5A435B0F09}" dt="2021-03-17T20:10:00.174" v="4483" actId="478"/>
          <ac:cxnSpMkLst>
            <pc:docMk/>
            <pc:sldMk cId="4179764027" sldId="294"/>
            <ac:cxnSpMk id="10" creationId="{189378AA-26B3-4718-B42B-29749B2D8E24}"/>
          </ac:cxnSpMkLst>
        </pc:cxnChg>
        <pc:cxnChg chg="add del mod">
          <ac:chgData name="Sanders Wang" userId="089d73b8-785c-4012-b931-81c632b6c9c7" providerId="ADAL" clId="{2E8F5F05-628F-4ED3-9C10-5C5A435B0F09}" dt="2021-03-17T20:10:00.174" v="4483" actId="478"/>
          <ac:cxnSpMkLst>
            <pc:docMk/>
            <pc:sldMk cId="4179764027" sldId="294"/>
            <ac:cxnSpMk id="12" creationId="{60439FCC-FCA7-4534-9EEC-3CA098A97C77}"/>
          </ac:cxnSpMkLst>
        </pc:cxnChg>
        <pc:cxnChg chg="add del mod">
          <ac:chgData name="Sanders Wang" userId="089d73b8-785c-4012-b931-81c632b6c9c7" providerId="ADAL" clId="{2E8F5F05-628F-4ED3-9C10-5C5A435B0F09}" dt="2021-03-17T20:10:00.174" v="4483" actId="478"/>
          <ac:cxnSpMkLst>
            <pc:docMk/>
            <pc:sldMk cId="4179764027" sldId="294"/>
            <ac:cxnSpMk id="16" creationId="{B27E0AD5-3485-4ABE-B0F8-8787C4D041E7}"/>
          </ac:cxnSpMkLst>
        </pc:cxnChg>
        <pc:cxnChg chg="add del mod">
          <ac:chgData name="Sanders Wang" userId="089d73b8-785c-4012-b931-81c632b6c9c7" providerId="ADAL" clId="{2E8F5F05-628F-4ED3-9C10-5C5A435B0F09}" dt="2021-03-17T20:10:00.174" v="4483" actId="478"/>
          <ac:cxnSpMkLst>
            <pc:docMk/>
            <pc:sldMk cId="4179764027" sldId="294"/>
            <ac:cxnSpMk id="19" creationId="{8B29DDE5-544B-49BF-8807-E267A7C112CA}"/>
          </ac:cxnSpMkLst>
        </pc:cxnChg>
        <pc:cxnChg chg="add del mod">
          <ac:chgData name="Sanders Wang" userId="089d73b8-785c-4012-b931-81c632b6c9c7" providerId="ADAL" clId="{2E8F5F05-628F-4ED3-9C10-5C5A435B0F09}" dt="2021-03-17T20:10:00.174" v="4483" actId="478"/>
          <ac:cxnSpMkLst>
            <pc:docMk/>
            <pc:sldMk cId="4179764027" sldId="294"/>
            <ac:cxnSpMk id="23" creationId="{F3225353-41DF-477E-BD33-7F30C79A7057}"/>
          </ac:cxnSpMkLst>
        </pc:cxnChg>
        <pc:cxnChg chg="add del mod">
          <ac:chgData name="Sanders Wang" userId="089d73b8-785c-4012-b931-81c632b6c9c7" providerId="ADAL" clId="{2E8F5F05-628F-4ED3-9C10-5C5A435B0F09}" dt="2021-03-17T20:10:00.174" v="4483" actId="478"/>
          <ac:cxnSpMkLst>
            <pc:docMk/>
            <pc:sldMk cId="4179764027" sldId="294"/>
            <ac:cxnSpMk id="25" creationId="{AE9E688B-1A54-4138-A7CF-93CA4324030F}"/>
          </ac:cxnSpMkLst>
        </pc:cxnChg>
        <pc:cxnChg chg="add del mod">
          <ac:chgData name="Sanders Wang" userId="089d73b8-785c-4012-b931-81c632b6c9c7" providerId="ADAL" clId="{2E8F5F05-628F-4ED3-9C10-5C5A435B0F09}" dt="2021-03-17T20:09:56.364" v="4482" actId="478"/>
          <ac:cxnSpMkLst>
            <pc:docMk/>
            <pc:sldMk cId="4179764027" sldId="294"/>
            <ac:cxnSpMk id="27" creationId="{B4D03C0F-69B9-4873-9B10-5133B17064F8}"/>
          </ac:cxnSpMkLst>
        </pc:cxnChg>
        <pc:cxnChg chg="add del mod">
          <ac:chgData name="Sanders Wang" userId="089d73b8-785c-4012-b931-81c632b6c9c7" providerId="ADAL" clId="{2E8F5F05-628F-4ED3-9C10-5C5A435B0F09}" dt="2021-03-17T20:09:56.364" v="4482" actId="478"/>
          <ac:cxnSpMkLst>
            <pc:docMk/>
            <pc:sldMk cId="4179764027" sldId="294"/>
            <ac:cxnSpMk id="29" creationId="{08598484-7532-45D5-A924-6C1E17C1AB25}"/>
          </ac:cxnSpMkLst>
        </pc:cxnChg>
        <pc:cxnChg chg="add del mod">
          <ac:chgData name="Sanders Wang" userId="089d73b8-785c-4012-b931-81c632b6c9c7" providerId="ADAL" clId="{2E8F5F05-628F-4ED3-9C10-5C5A435B0F09}" dt="2021-03-17T20:09:56.364" v="4482" actId="478"/>
          <ac:cxnSpMkLst>
            <pc:docMk/>
            <pc:sldMk cId="4179764027" sldId="294"/>
            <ac:cxnSpMk id="32" creationId="{40BA4DF7-A3DE-4D66-90F4-EE582818BF6D}"/>
          </ac:cxnSpMkLst>
        </pc:cxnChg>
        <pc:cxnChg chg="add del mod">
          <ac:chgData name="Sanders Wang" userId="089d73b8-785c-4012-b931-81c632b6c9c7" providerId="ADAL" clId="{2E8F5F05-628F-4ED3-9C10-5C5A435B0F09}" dt="2021-03-17T20:10:34.654" v="4490" actId="478"/>
          <ac:cxnSpMkLst>
            <pc:docMk/>
            <pc:sldMk cId="4179764027" sldId="294"/>
            <ac:cxnSpMk id="34" creationId="{3C2CD5AD-9E13-49CD-93DF-C3836C3F5E02}"/>
          </ac:cxnSpMkLst>
        </pc:cxnChg>
        <pc:cxnChg chg="add del mod">
          <ac:chgData name="Sanders Wang" userId="089d73b8-785c-4012-b931-81c632b6c9c7" providerId="ADAL" clId="{2E8F5F05-628F-4ED3-9C10-5C5A435B0F09}" dt="2021-03-17T20:10:00.174" v="4483" actId="478"/>
          <ac:cxnSpMkLst>
            <pc:docMk/>
            <pc:sldMk cId="4179764027" sldId="294"/>
            <ac:cxnSpMk id="35" creationId="{5CC3B5DE-4C95-44FD-B70D-8F2DBF8A8FCF}"/>
          </ac:cxnSpMkLst>
        </pc:cxnChg>
        <pc:cxnChg chg="add del mod">
          <ac:chgData name="Sanders Wang" userId="089d73b8-785c-4012-b931-81c632b6c9c7" providerId="ADAL" clId="{2E8F5F05-628F-4ED3-9C10-5C5A435B0F09}" dt="2021-03-17T20:09:56.364" v="4482" actId="478"/>
          <ac:cxnSpMkLst>
            <pc:docMk/>
            <pc:sldMk cId="4179764027" sldId="294"/>
            <ac:cxnSpMk id="36" creationId="{F1B54C99-70DB-454F-8703-7FE67C00DB3F}"/>
          </ac:cxnSpMkLst>
        </pc:cxnChg>
        <pc:cxnChg chg="add del mod">
          <ac:chgData name="Sanders Wang" userId="089d73b8-785c-4012-b931-81c632b6c9c7" providerId="ADAL" clId="{2E8F5F05-628F-4ED3-9C10-5C5A435B0F09}" dt="2021-03-17T20:09:56.364" v="4482" actId="478"/>
          <ac:cxnSpMkLst>
            <pc:docMk/>
            <pc:sldMk cId="4179764027" sldId="294"/>
            <ac:cxnSpMk id="37" creationId="{64D62AEC-5C02-4052-87D8-D7E4CEEAC3C3}"/>
          </ac:cxnSpMkLst>
        </pc:cxnChg>
        <pc:cxnChg chg="add del mod">
          <ac:chgData name="Sanders Wang" userId="089d73b8-785c-4012-b931-81c632b6c9c7" providerId="ADAL" clId="{2E8F5F05-628F-4ED3-9C10-5C5A435B0F09}" dt="2021-03-17T20:10:00.174" v="4483" actId="478"/>
          <ac:cxnSpMkLst>
            <pc:docMk/>
            <pc:sldMk cId="4179764027" sldId="294"/>
            <ac:cxnSpMk id="42" creationId="{F5549444-10ED-406D-BFB9-92AEFC20E5DE}"/>
          </ac:cxnSpMkLst>
        </pc:cxnChg>
        <pc:cxnChg chg="add del mod">
          <ac:chgData name="Sanders Wang" userId="089d73b8-785c-4012-b931-81c632b6c9c7" providerId="ADAL" clId="{2E8F5F05-628F-4ED3-9C10-5C5A435B0F09}" dt="2021-03-17T20:10:00.174" v="4483" actId="478"/>
          <ac:cxnSpMkLst>
            <pc:docMk/>
            <pc:sldMk cId="4179764027" sldId="294"/>
            <ac:cxnSpMk id="45" creationId="{5DF4AAF0-5776-46D0-93B7-61A26131D4E4}"/>
          </ac:cxnSpMkLst>
        </pc:cxnChg>
        <pc:cxnChg chg="add mod">
          <ac:chgData name="Sanders Wang" userId="089d73b8-785c-4012-b931-81c632b6c9c7" providerId="ADAL" clId="{2E8F5F05-628F-4ED3-9C10-5C5A435B0F09}" dt="2021-03-17T20:43:09.019" v="4562" actId="1076"/>
          <ac:cxnSpMkLst>
            <pc:docMk/>
            <pc:sldMk cId="4179764027" sldId="294"/>
            <ac:cxnSpMk id="47" creationId="{AE69378D-138E-4CD3-9B5E-11F1BDD08793}"/>
          </ac:cxnSpMkLst>
        </pc:cxnChg>
        <pc:cxnChg chg="add del mod">
          <ac:chgData name="Sanders Wang" userId="089d73b8-785c-4012-b931-81c632b6c9c7" providerId="ADAL" clId="{2E8F5F05-628F-4ED3-9C10-5C5A435B0F09}" dt="2021-03-17T20:11:14.715" v="4496" actId="478"/>
          <ac:cxnSpMkLst>
            <pc:docMk/>
            <pc:sldMk cId="4179764027" sldId="294"/>
            <ac:cxnSpMk id="49" creationId="{DC29B635-4504-4EC1-B60B-33639719F104}"/>
          </ac:cxnSpMkLst>
        </pc:cxnChg>
        <pc:cxnChg chg="add del mod">
          <ac:chgData name="Sanders Wang" userId="089d73b8-785c-4012-b931-81c632b6c9c7" providerId="ADAL" clId="{2E8F5F05-628F-4ED3-9C10-5C5A435B0F09}" dt="2021-03-17T20:09:56.364" v="4482" actId="478"/>
          <ac:cxnSpMkLst>
            <pc:docMk/>
            <pc:sldMk cId="4179764027" sldId="294"/>
            <ac:cxnSpMk id="52" creationId="{A5043869-1B76-41F2-BF74-6FC317282333}"/>
          </ac:cxnSpMkLst>
        </pc:cxnChg>
        <pc:cxnChg chg="add del mod">
          <ac:chgData name="Sanders Wang" userId="089d73b8-785c-4012-b931-81c632b6c9c7" providerId="ADAL" clId="{2E8F5F05-628F-4ED3-9C10-5C5A435B0F09}" dt="2021-03-17T20:09:56.364" v="4482" actId="478"/>
          <ac:cxnSpMkLst>
            <pc:docMk/>
            <pc:sldMk cId="4179764027" sldId="294"/>
            <ac:cxnSpMk id="54" creationId="{E61BBACF-5089-466A-9111-9102B9533F6A}"/>
          </ac:cxnSpMkLst>
        </pc:cxnChg>
        <pc:cxnChg chg="add del mod">
          <ac:chgData name="Sanders Wang" userId="089d73b8-785c-4012-b931-81c632b6c9c7" providerId="ADAL" clId="{2E8F5F05-628F-4ED3-9C10-5C5A435B0F09}" dt="2021-03-17T20:09:56.364" v="4482" actId="478"/>
          <ac:cxnSpMkLst>
            <pc:docMk/>
            <pc:sldMk cId="4179764027" sldId="294"/>
            <ac:cxnSpMk id="58" creationId="{00193612-7BA9-4CDC-8938-F59C7907CA46}"/>
          </ac:cxnSpMkLst>
        </pc:cxnChg>
        <pc:cxnChg chg="add del mod">
          <ac:chgData name="Sanders Wang" userId="089d73b8-785c-4012-b931-81c632b6c9c7" providerId="ADAL" clId="{2E8F5F05-628F-4ED3-9C10-5C5A435B0F09}" dt="2021-03-17T20:10:02.705" v="4484" actId="478"/>
          <ac:cxnSpMkLst>
            <pc:docMk/>
            <pc:sldMk cId="4179764027" sldId="294"/>
            <ac:cxnSpMk id="59" creationId="{D5585DE6-6263-49F5-8C80-02FB522A8B7C}"/>
          </ac:cxnSpMkLst>
        </pc:cxnChg>
        <pc:cxnChg chg="add del mod">
          <ac:chgData name="Sanders Wang" userId="089d73b8-785c-4012-b931-81c632b6c9c7" providerId="ADAL" clId="{2E8F5F05-628F-4ED3-9C10-5C5A435B0F09}" dt="2021-03-17T20:10:34.654" v="4490" actId="478"/>
          <ac:cxnSpMkLst>
            <pc:docMk/>
            <pc:sldMk cId="4179764027" sldId="294"/>
            <ac:cxnSpMk id="62" creationId="{0BED7C4A-9870-4A74-9527-E8643BB3CC17}"/>
          </ac:cxnSpMkLst>
        </pc:cxnChg>
        <pc:cxnChg chg="add del mod">
          <ac:chgData name="Sanders Wang" userId="089d73b8-785c-4012-b931-81c632b6c9c7" providerId="ADAL" clId="{2E8F5F05-628F-4ED3-9C10-5C5A435B0F09}" dt="2021-03-17T20:10:34.654" v="4490" actId="478"/>
          <ac:cxnSpMkLst>
            <pc:docMk/>
            <pc:sldMk cId="4179764027" sldId="294"/>
            <ac:cxnSpMk id="65" creationId="{B4916D43-E763-4CD6-8C0C-23C8A26D5C71}"/>
          </ac:cxnSpMkLst>
        </pc:cxnChg>
        <pc:cxnChg chg="add del mod">
          <ac:chgData name="Sanders Wang" userId="089d73b8-785c-4012-b931-81c632b6c9c7" providerId="ADAL" clId="{2E8F5F05-628F-4ED3-9C10-5C5A435B0F09}" dt="2021-03-17T20:10:34.654" v="4490" actId="478"/>
          <ac:cxnSpMkLst>
            <pc:docMk/>
            <pc:sldMk cId="4179764027" sldId="294"/>
            <ac:cxnSpMk id="67" creationId="{E45C6FB1-AAFF-4F8D-B3C5-075C1A8CD29C}"/>
          </ac:cxnSpMkLst>
        </pc:cxnChg>
        <pc:cxnChg chg="add del mod">
          <ac:chgData name="Sanders Wang" userId="089d73b8-785c-4012-b931-81c632b6c9c7" providerId="ADAL" clId="{2E8F5F05-628F-4ED3-9C10-5C5A435B0F09}" dt="2021-03-17T20:10:34.654" v="4490" actId="478"/>
          <ac:cxnSpMkLst>
            <pc:docMk/>
            <pc:sldMk cId="4179764027" sldId="294"/>
            <ac:cxnSpMk id="69" creationId="{9A0BDCF8-22C7-48F9-9DCC-4303255B8968}"/>
          </ac:cxnSpMkLst>
        </pc:cxnChg>
        <pc:cxnChg chg="add del mod">
          <ac:chgData name="Sanders Wang" userId="089d73b8-785c-4012-b931-81c632b6c9c7" providerId="ADAL" clId="{2E8F5F05-628F-4ED3-9C10-5C5A435B0F09}" dt="2021-03-17T20:10:47.402" v="4491" actId="478"/>
          <ac:cxnSpMkLst>
            <pc:docMk/>
            <pc:sldMk cId="4179764027" sldId="294"/>
            <ac:cxnSpMk id="73" creationId="{CA2E52EB-5575-415B-89D4-7176A9779859}"/>
          </ac:cxnSpMkLst>
        </pc:cxnChg>
        <pc:cxnChg chg="add del mod">
          <ac:chgData name="Sanders Wang" userId="089d73b8-785c-4012-b931-81c632b6c9c7" providerId="ADAL" clId="{2E8F5F05-628F-4ED3-9C10-5C5A435B0F09}" dt="2021-03-17T20:10:47.402" v="4491" actId="478"/>
          <ac:cxnSpMkLst>
            <pc:docMk/>
            <pc:sldMk cId="4179764027" sldId="294"/>
            <ac:cxnSpMk id="74" creationId="{12918F0A-8104-4815-9F39-33EA1D952498}"/>
          </ac:cxnSpMkLst>
        </pc:cxnChg>
        <pc:cxnChg chg="add del mod">
          <ac:chgData name="Sanders Wang" userId="089d73b8-785c-4012-b931-81c632b6c9c7" providerId="ADAL" clId="{2E8F5F05-628F-4ED3-9C10-5C5A435B0F09}" dt="2021-03-17T20:10:47.402" v="4491" actId="478"/>
          <ac:cxnSpMkLst>
            <pc:docMk/>
            <pc:sldMk cId="4179764027" sldId="294"/>
            <ac:cxnSpMk id="76" creationId="{D2FD6627-9E51-4C53-B44B-A0A2BAF60B31}"/>
          </ac:cxnSpMkLst>
        </pc:cxnChg>
        <pc:cxnChg chg="add del mod">
          <ac:chgData name="Sanders Wang" userId="089d73b8-785c-4012-b931-81c632b6c9c7" providerId="ADAL" clId="{2E8F5F05-628F-4ED3-9C10-5C5A435B0F09}" dt="2021-03-17T20:11:14.715" v="4496" actId="478"/>
          <ac:cxnSpMkLst>
            <pc:docMk/>
            <pc:sldMk cId="4179764027" sldId="294"/>
            <ac:cxnSpMk id="78" creationId="{269E1A6E-D089-4BC4-8723-7595483DFD3E}"/>
          </ac:cxnSpMkLst>
        </pc:cxnChg>
        <pc:cxnChg chg="add del mod">
          <ac:chgData name="Sanders Wang" userId="089d73b8-785c-4012-b931-81c632b6c9c7" providerId="ADAL" clId="{2E8F5F05-628F-4ED3-9C10-5C5A435B0F09}" dt="2021-03-17T20:11:14.715" v="4496" actId="478"/>
          <ac:cxnSpMkLst>
            <pc:docMk/>
            <pc:sldMk cId="4179764027" sldId="294"/>
            <ac:cxnSpMk id="81" creationId="{AC15B07C-5604-4562-A2FF-7772FEAD1FC6}"/>
          </ac:cxnSpMkLst>
        </pc:cxnChg>
        <pc:cxnChg chg="add del mod">
          <ac:chgData name="Sanders Wang" userId="089d73b8-785c-4012-b931-81c632b6c9c7" providerId="ADAL" clId="{2E8F5F05-628F-4ED3-9C10-5C5A435B0F09}" dt="2021-03-17T20:11:14.715" v="4496" actId="478"/>
          <ac:cxnSpMkLst>
            <pc:docMk/>
            <pc:sldMk cId="4179764027" sldId="294"/>
            <ac:cxnSpMk id="85" creationId="{0DE84504-D78B-4D55-8569-6459246122BA}"/>
          </ac:cxnSpMkLst>
        </pc:cxnChg>
        <pc:cxnChg chg="add del mod">
          <ac:chgData name="Sanders Wang" userId="089d73b8-785c-4012-b931-81c632b6c9c7" providerId="ADAL" clId="{2E8F5F05-628F-4ED3-9C10-5C5A435B0F09}" dt="2021-03-17T20:10:34.654" v="4490" actId="478"/>
          <ac:cxnSpMkLst>
            <pc:docMk/>
            <pc:sldMk cId="4179764027" sldId="294"/>
            <ac:cxnSpMk id="89" creationId="{6FD73191-A502-44A3-AA94-B09AFF431572}"/>
          </ac:cxnSpMkLst>
        </pc:cxnChg>
        <pc:cxnChg chg="add del mod">
          <ac:chgData name="Sanders Wang" userId="089d73b8-785c-4012-b931-81c632b6c9c7" providerId="ADAL" clId="{2E8F5F05-628F-4ED3-9C10-5C5A435B0F09}" dt="2021-03-17T20:10:34.654" v="4490" actId="478"/>
          <ac:cxnSpMkLst>
            <pc:docMk/>
            <pc:sldMk cId="4179764027" sldId="294"/>
            <ac:cxnSpMk id="94" creationId="{2AFC1FCF-52F3-4083-8785-A9A8B35A5353}"/>
          </ac:cxnSpMkLst>
        </pc:cxnChg>
        <pc:cxnChg chg="add del mod">
          <ac:chgData name="Sanders Wang" userId="089d73b8-785c-4012-b931-81c632b6c9c7" providerId="ADAL" clId="{2E8F5F05-628F-4ED3-9C10-5C5A435B0F09}" dt="2021-03-17T20:10:34.654" v="4490" actId="478"/>
          <ac:cxnSpMkLst>
            <pc:docMk/>
            <pc:sldMk cId="4179764027" sldId="294"/>
            <ac:cxnSpMk id="96" creationId="{C2390460-C43E-4CFE-8AB0-226AE0FF844A}"/>
          </ac:cxnSpMkLst>
        </pc:cxnChg>
        <pc:cxnChg chg="add del mod">
          <ac:chgData name="Sanders Wang" userId="089d73b8-785c-4012-b931-81c632b6c9c7" providerId="ADAL" clId="{2E8F5F05-628F-4ED3-9C10-5C5A435B0F09}" dt="2021-03-17T20:09:56.364" v="4482" actId="478"/>
          <ac:cxnSpMkLst>
            <pc:docMk/>
            <pc:sldMk cId="4179764027" sldId="294"/>
            <ac:cxnSpMk id="106" creationId="{BA2E78D8-D377-453D-A784-270172863F21}"/>
          </ac:cxnSpMkLst>
        </pc:cxnChg>
        <pc:cxnChg chg="add del mod">
          <ac:chgData name="Sanders Wang" userId="089d73b8-785c-4012-b931-81c632b6c9c7" providerId="ADAL" clId="{2E8F5F05-628F-4ED3-9C10-5C5A435B0F09}" dt="2021-03-17T20:11:14.715" v="4496" actId="478"/>
          <ac:cxnSpMkLst>
            <pc:docMk/>
            <pc:sldMk cId="4179764027" sldId="294"/>
            <ac:cxnSpMk id="109" creationId="{E3F728E1-9872-40A1-BBDB-F4BA715BD624}"/>
          </ac:cxnSpMkLst>
        </pc:cxnChg>
        <pc:cxnChg chg="add del mod">
          <ac:chgData name="Sanders Wang" userId="089d73b8-785c-4012-b931-81c632b6c9c7" providerId="ADAL" clId="{2E8F5F05-628F-4ED3-9C10-5C5A435B0F09}" dt="2021-03-17T20:09:56.364" v="4482" actId="478"/>
          <ac:cxnSpMkLst>
            <pc:docMk/>
            <pc:sldMk cId="4179764027" sldId="294"/>
            <ac:cxnSpMk id="114" creationId="{23DF3E4C-56DF-45D4-A24D-DCA783A47394}"/>
          </ac:cxnSpMkLst>
        </pc:cxnChg>
        <pc:cxnChg chg="add del mod">
          <ac:chgData name="Sanders Wang" userId="089d73b8-785c-4012-b931-81c632b6c9c7" providerId="ADAL" clId="{2E8F5F05-628F-4ED3-9C10-5C5A435B0F09}" dt="2021-03-17T20:09:56.364" v="4482" actId="478"/>
          <ac:cxnSpMkLst>
            <pc:docMk/>
            <pc:sldMk cId="4179764027" sldId="294"/>
            <ac:cxnSpMk id="116" creationId="{C5485C8E-6A20-4E27-9B95-56129DF8096F}"/>
          </ac:cxnSpMkLst>
        </pc:cxnChg>
        <pc:cxnChg chg="add mod ord">
          <ac:chgData name="Sanders Wang" userId="089d73b8-785c-4012-b931-81c632b6c9c7" providerId="ADAL" clId="{2E8F5F05-628F-4ED3-9C10-5C5A435B0F09}" dt="2021-03-17T21:26:19.246" v="4895" actId="14100"/>
          <ac:cxnSpMkLst>
            <pc:docMk/>
            <pc:sldMk cId="4179764027" sldId="294"/>
            <ac:cxnSpMk id="123" creationId="{412FBC39-F313-4F55-9B19-039B79C43158}"/>
          </ac:cxnSpMkLst>
        </pc:cxnChg>
        <pc:cxnChg chg="add mod">
          <ac:chgData name="Sanders Wang" userId="089d73b8-785c-4012-b931-81c632b6c9c7" providerId="ADAL" clId="{2E8F5F05-628F-4ED3-9C10-5C5A435B0F09}" dt="2021-03-17T20:58:12.831" v="4662" actId="1076"/>
          <ac:cxnSpMkLst>
            <pc:docMk/>
            <pc:sldMk cId="4179764027" sldId="294"/>
            <ac:cxnSpMk id="125" creationId="{92FC0F31-CD57-408A-987A-EA138661A3B0}"/>
          </ac:cxnSpMkLst>
        </pc:cxnChg>
        <pc:cxnChg chg="add del mod">
          <ac:chgData name="Sanders Wang" userId="089d73b8-785c-4012-b931-81c632b6c9c7" providerId="ADAL" clId="{2E8F5F05-628F-4ED3-9C10-5C5A435B0F09}" dt="2021-03-17T20:39:48.546" v="4544" actId="478"/>
          <ac:cxnSpMkLst>
            <pc:docMk/>
            <pc:sldMk cId="4179764027" sldId="294"/>
            <ac:cxnSpMk id="129" creationId="{75AF1734-9E10-4341-97C4-505EEBC6559F}"/>
          </ac:cxnSpMkLst>
        </pc:cxnChg>
        <pc:cxnChg chg="add mod">
          <ac:chgData name="Sanders Wang" userId="089d73b8-785c-4012-b931-81c632b6c9c7" providerId="ADAL" clId="{2E8F5F05-628F-4ED3-9C10-5C5A435B0F09}" dt="2021-03-17T21:25:56.930" v="4890" actId="14100"/>
          <ac:cxnSpMkLst>
            <pc:docMk/>
            <pc:sldMk cId="4179764027" sldId="294"/>
            <ac:cxnSpMk id="136" creationId="{05F2F06C-DF5B-4FA7-91F0-0C60E18BBCE6}"/>
          </ac:cxnSpMkLst>
        </pc:cxnChg>
        <pc:cxnChg chg="add mod">
          <ac:chgData name="Sanders Wang" userId="089d73b8-785c-4012-b931-81c632b6c9c7" providerId="ADAL" clId="{2E8F5F05-628F-4ED3-9C10-5C5A435B0F09}" dt="2021-03-17T21:25:48.660" v="4888" actId="14100"/>
          <ac:cxnSpMkLst>
            <pc:docMk/>
            <pc:sldMk cId="4179764027" sldId="294"/>
            <ac:cxnSpMk id="138" creationId="{6C43B6B5-9ED8-4CAC-ADF6-C6639AC1AC09}"/>
          </ac:cxnSpMkLst>
        </pc:cxnChg>
        <pc:cxnChg chg="add mod">
          <ac:chgData name="Sanders Wang" userId="089d73b8-785c-4012-b931-81c632b6c9c7" providerId="ADAL" clId="{2E8F5F05-628F-4ED3-9C10-5C5A435B0F09}" dt="2021-03-17T21:22:45.096" v="4862" actId="14100"/>
          <ac:cxnSpMkLst>
            <pc:docMk/>
            <pc:sldMk cId="4179764027" sldId="294"/>
            <ac:cxnSpMk id="152" creationId="{3C97AD64-B31B-4255-9C26-B94AC992A25D}"/>
          </ac:cxnSpMkLst>
        </pc:cxnChg>
      </pc:sldChg>
      <pc:sldChg chg="addSp delSp modSp new mod">
        <pc:chgData name="Sanders Wang" userId="089d73b8-785c-4012-b931-81c632b6c9c7" providerId="ADAL" clId="{2E8F5F05-628F-4ED3-9C10-5C5A435B0F09}" dt="2021-03-17T22:12:21.807" v="5283" actId="1076"/>
        <pc:sldMkLst>
          <pc:docMk/>
          <pc:sldMk cId="4169191734" sldId="295"/>
        </pc:sldMkLst>
        <pc:spChg chg="add mod">
          <ac:chgData name="Sanders Wang" userId="089d73b8-785c-4012-b931-81c632b6c9c7" providerId="ADAL" clId="{2E8F5F05-628F-4ED3-9C10-5C5A435B0F09}" dt="2021-03-17T21:26:53.796" v="4899"/>
          <ac:spMkLst>
            <pc:docMk/>
            <pc:sldMk cId="4169191734" sldId="295"/>
            <ac:spMk id="2" creationId="{17233686-1C2B-499B-A3E1-0299FF26BB98}"/>
          </ac:spMkLst>
        </pc:spChg>
        <pc:spChg chg="add del mod">
          <ac:chgData name="Sanders Wang" userId="089d73b8-785c-4012-b931-81c632b6c9c7" providerId="ADAL" clId="{2E8F5F05-628F-4ED3-9C10-5C5A435B0F09}" dt="2021-03-17T21:27:49.158" v="4901"/>
          <ac:spMkLst>
            <pc:docMk/>
            <pc:sldMk cId="4169191734" sldId="295"/>
            <ac:spMk id="3" creationId="{60ABFC86-C3A0-4EC3-B4D2-7D7A7C975424}"/>
          </ac:spMkLst>
        </pc:spChg>
        <pc:spChg chg="add mod">
          <ac:chgData name="Sanders Wang" userId="089d73b8-785c-4012-b931-81c632b6c9c7" providerId="ADAL" clId="{2E8F5F05-628F-4ED3-9C10-5C5A435B0F09}" dt="2021-03-17T21:33:55.703" v="4953" actId="113"/>
          <ac:spMkLst>
            <pc:docMk/>
            <pc:sldMk cId="4169191734" sldId="295"/>
            <ac:spMk id="4" creationId="{BEB1AAD8-3584-4C94-91ED-26A4DCB8CA73}"/>
          </ac:spMkLst>
        </pc:spChg>
        <pc:spChg chg="add mod">
          <ac:chgData name="Sanders Wang" userId="089d73b8-785c-4012-b931-81c632b6c9c7" providerId="ADAL" clId="{2E8F5F05-628F-4ED3-9C10-5C5A435B0F09}" dt="2021-03-17T21:32:03.902" v="4935" actId="1076"/>
          <ac:spMkLst>
            <pc:docMk/>
            <pc:sldMk cId="4169191734" sldId="295"/>
            <ac:spMk id="8" creationId="{B91233EF-0944-4E17-BA99-641B8EEA7755}"/>
          </ac:spMkLst>
        </pc:spChg>
        <pc:spChg chg="add mod">
          <ac:chgData name="Sanders Wang" userId="089d73b8-785c-4012-b931-81c632b6c9c7" providerId="ADAL" clId="{2E8F5F05-628F-4ED3-9C10-5C5A435B0F09}" dt="2021-03-17T21:56:15.696" v="5116" actId="688"/>
          <ac:spMkLst>
            <pc:docMk/>
            <pc:sldMk cId="4169191734" sldId="295"/>
            <ac:spMk id="11" creationId="{196363A5-C4A0-46A2-B580-F216EFFE9E6B}"/>
          </ac:spMkLst>
        </pc:spChg>
        <pc:spChg chg="add mod">
          <ac:chgData name="Sanders Wang" userId="089d73b8-785c-4012-b931-81c632b6c9c7" providerId="ADAL" clId="{2E8F5F05-628F-4ED3-9C10-5C5A435B0F09}" dt="2021-03-17T21:56:20.762" v="5118" actId="1076"/>
          <ac:spMkLst>
            <pc:docMk/>
            <pc:sldMk cId="4169191734" sldId="295"/>
            <ac:spMk id="12" creationId="{56567A17-59FA-4990-AEE9-08399B92C866}"/>
          </ac:spMkLst>
        </pc:spChg>
        <pc:spChg chg="add del mod">
          <ac:chgData name="Sanders Wang" userId="089d73b8-785c-4012-b931-81c632b6c9c7" providerId="ADAL" clId="{2E8F5F05-628F-4ED3-9C10-5C5A435B0F09}" dt="2021-03-17T21:56:27.519" v="5121" actId="478"/>
          <ac:spMkLst>
            <pc:docMk/>
            <pc:sldMk cId="4169191734" sldId="295"/>
            <ac:spMk id="13" creationId="{6A21C683-42EA-45BA-99C2-0397642C79A8}"/>
          </ac:spMkLst>
        </pc:spChg>
        <pc:spChg chg="add mod">
          <ac:chgData name="Sanders Wang" userId="089d73b8-785c-4012-b931-81c632b6c9c7" providerId="ADAL" clId="{2E8F5F05-628F-4ED3-9C10-5C5A435B0F09}" dt="2021-03-17T21:56:35.716" v="5142" actId="1036"/>
          <ac:spMkLst>
            <pc:docMk/>
            <pc:sldMk cId="4169191734" sldId="295"/>
            <ac:spMk id="14" creationId="{862C5870-1625-44F7-8B90-26CEE64C7BEC}"/>
          </ac:spMkLst>
        </pc:spChg>
        <pc:spChg chg="add del mod">
          <ac:chgData name="Sanders Wang" userId="089d73b8-785c-4012-b931-81c632b6c9c7" providerId="ADAL" clId="{2E8F5F05-628F-4ED3-9C10-5C5A435B0F09}" dt="2021-03-17T21:34:45.789" v="4959" actId="478"/>
          <ac:spMkLst>
            <pc:docMk/>
            <pc:sldMk cId="4169191734" sldId="295"/>
            <ac:spMk id="17" creationId="{5B7BCA84-FCE5-4453-9E63-FE35DEF2F3C6}"/>
          </ac:spMkLst>
        </pc:spChg>
        <pc:spChg chg="add mod">
          <ac:chgData name="Sanders Wang" userId="089d73b8-785c-4012-b931-81c632b6c9c7" providerId="ADAL" clId="{2E8F5F05-628F-4ED3-9C10-5C5A435B0F09}" dt="2021-03-17T21:56:41.327" v="5150" actId="1035"/>
          <ac:spMkLst>
            <pc:docMk/>
            <pc:sldMk cId="4169191734" sldId="295"/>
            <ac:spMk id="18" creationId="{1AB3248A-FBF9-49A2-9288-B615DBA902EB}"/>
          </ac:spMkLst>
        </pc:spChg>
        <pc:spChg chg="add mod">
          <ac:chgData name="Sanders Wang" userId="089d73b8-785c-4012-b931-81c632b6c9c7" providerId="ADAL" clId="{2E8F5F05-628F-4ED3-9C10-5C5A435B0F09}" dt="2021-03-17T21:56:35.716" v="5142" actId="1036"/>
          <ac:spMkLst>
            <pc:docMk/>
            <pc:sldMk cId="4169191734" sldId="295"/>
            <ac:spMk id="20" creationId="{6DF7FDEF-1057-44F5-8804-2D14535C9219}"/>
          </ac:spMkLst>
        </pc:spChg>
        <pc:spChg chg="add mod">
          <ac:chgData name="Sanders Wang" userId="089d73b8-785c-4012-b931-81c632b6c9c7" providerId="ADAL" clId="{2E8F5F05-628F-4ED3-9C10-5C5A435B0F09}" dt="2021-03-17T21:56:41.327" v="5150" actId="1035"/>
          <ac:spMkLst>
            <pc:docMk/>
            <pc:sldMk cId="4169191734" sldId="295"/>
            <ac:spMk id="24" creationId="{F393EC6C-3007-43A6-895E-F57FA58842E4}"/>
          </ac:spMkLst>
        </pc:spChg>
        <pc:spChg chg="add mod">
          <ac:chgData name="Sanders Wang" userId="089d73b8-785c-4012-b931-81c632b6c9c7" providerId="ADAL" clId="{2E8F5F05-628F-4ED3-9C10-5C5A435B0F09}" dt="2021-03-17T21:56:51.239" v="5152" actId="1076"/>
          <ac:spMkLst>
            <pc:docMk/>
            <pc:sldMk cId="4169191734" sldId="295"/>
            <ac:spMk id="26" creationId="{94ACCDE5-E9D8-4F9A-9A5F-EBF85867C2D7}"/>
          </ac:spMkLst>
        </pc:spChg>
        <pc:spChg chg="add mod">
          <ac:chgData name="Sanders Wang" userId="089d73b8-785c-4012-b931-81c632b6c9c7" providerId="ADAL" clId="{2E8F5F05-628F-4ED3-9C10-5C5A435B0F09}" dt="2021-03-17T21:56:51.239" v="5152" actId="1076"/>
          <ac:spMkLst>
            <pc:docMk/>
            <pc:sldMk cId="4169191734" sldId="295"/>
            <ac:spMk id="28" creationId="{F89D1816-C50F-4FFB-843B-B02189526920}"/>
          </ac:spMkLst>
        </pc:spChg>
        <pc:spChg chg="add del mod">
          <ac:chgData name="Sanders Wang" userId="089d73b8-785c-4012-b931-81c632b6c9c7" providerId="ADAL" clId="{2E8F5F05-628F-4ED3-9C10-5C5A435B0F09}" dt="2021-03-17T21:42:17.256" v="5011" actId="478"/>
          <ac:spMkLst>
            <pc:docMk/>
            <pc:sldMk cId="4169191734" sldId="295"/>
            <ac:spMk id="32" creationId="{20E0CAEC-6B15-4616-ADD4-88379588EFE3}"/>
          </ac:spMkLst>
        </pc:spChg>
        <pc:spChg chg="add del mod">
          <ac:chgData name="Sanders Wang" userId="089d73b8-785c-4012-b931-81c632b6c9c7" providerId="ADAL" clId="{2E8F5F05-628F-4ED3-9C10-5C5A435B0F09}" dt="2021-03-17T21:42:04.571" v="5008" actId="478"/>
          <ac:spMkLst>
            <pc:docMk/>
            <pc:sldMk cId="4169191734" sldId="295"/>
            <ac:spMk id="35" creationId="{8F9619F2-698A-4195-8230-4AD94DB3EEAB}"/>
          </ac:spMkLst>
        </pc:spChg>
        <pc:spChg chg="add mod">
          <ac:chgData name="Sanders Wang" userId="089d73b8-785c-4012-b931-81c632b6c9c7" providerId="ADAL" clId="{2E8F5F05-628F-4ED3-9C10-5C5A435B0F09}" dt="2021-03-17T21:56:41.327" v="5150" actId="1035"/>
          <ac:spMkLst>
            <pc:docMk/>
            <pc:sldMk cId="4169191734" sldId="295"/>
            <ac:spMk id="36" creationId="{75457586-0A4B-4ACC-B60A-1E60550AF6F5}"/>
          </ac:spMkLst>
        </pc:spChg>
        <pc:spChg chg="add mod">
          <ac:chgData name="Sanders Wang" userId="089d73b8-785c-4012-b931-81c632b6c9c7" providerId="ADAL" clId="{2E8F5F05-628F-4ED3-9C10-5C5A435B0F09}" dt="2021-03-17T21:56:51.239" v="5152" actId="1076"/>
          <ac:spMkLst>
            <pc:docMk/>
            <pc:sldMk cId="4169191734" sldId="295"/>
            <ac:spMk id="37" creationId="{7F6D452F-3DC7-4680-A943-1C0D5A4BE034}"/>
          </ac:spMkLst>
        </pc:spChg>
        <pc:spChg chg="add del mod">
          <ac:chgData name="Sanders Wang" userId="089d73b8-785c-4012-b931-81c632b6c9c7" providerId="ADAL" clId="{2E8F5F05-628F-4ED3-9C10-5C5A435B0F09}" dt="2021-03-17T21:46:28.345" v="5030" actId="478"/>
          <ac:spMkLst>
            <pc:docMk/>
            <pc:sldMk cId="4169191734" sldId="295"/>
            <ac:spMk id="40" creationId="{94272E59-9CAB-4796-9B19-3F83B809B85F}"/>
          </ac:spMkLst>
        </pc:spChg>
        <pc:spChg chg="add del mod">
          <ac:chgData name="Sanders Wang" userId="089d73b8-785c-4012-b931-81c632b6c9c7" providerId="ADAL" clId="{2E8F5F05-628F-4ED3-9C10-5C5A435B0F09}" dt="2021-03-17T21:47:26.657" v="5038" actId="478"/>
          <ac:spMkLst>
            <pc:docMk/>
            <pc:sldMk cId="4169191734" sldId="295"/>
            <ac:spMk id="43" creationId="{5ED5C9F7-44EB-4AE1-8962-C6A0AED5F0EB}"/>
          </ac:spMkLst>
        </pc:spChg>
        <pc:spChg chg="add mod">
          <ac:chgData name="Sanders Wang" userId="089d73b8-785c-4012-b931-81c632b6c9c7" providerId="ADAL" clId="{2E8F5F05-628F-4ED3-9C10-5C5A435B0F09}" dt="2021-03-17T21:56:51.239" v="5152" actId="1076"/>
          <ac:spMkLst>
            <pc:docMk/>
            <pc:sldMk cId="4169191734" sldId="295"/>
            <ac:spMk id="44" creationId="{AB349BD0-EAB8-4709-8CF4-9965769CCA6D}"/>
          </ac:spMkLst>
        </pc:spChg>
        <pc:spChg chg="add mod">
          <ac:chgData name="Sanders Wang" userId="089d73b8-785c-4012-b931-81c632b6c9c7" providerId="ADAL" clId="{2E8F5F05-628F-4ED3-9C10-5C5A435B0F09}" dt="2021-03-17T21:56:51.239" v="5152" actId="1076"/>
          <ac:spMkLst>
            <pc:docMk/>
            <pc:sldMk cId="4169191734" sldId="295"/>
            <ac:spMk id="45" creationId="{30F21123-1B89-4E80-8FF3-8BDB5EADCC1E}"/>
          </ac:spMkLst>
        </pc:spChg>
        <pc:spChg chg="add mod">
          <ac:chgData name="Sanders Wang" userId="089d73b8-785c-4012-b931-81c632b6c9c7" providerId="ADAL" clId="{2E8F5F05-628F-4ED3-9C10-5C5A435B0F09}" dt="2021-03-17T21:56:51.239" v="5152" actId="1076"/>
          <ac:spMkLst>
            <pc:docMk/>
            <pc:sldMk cId="4169191734" sldId="295"/>
            <ac:spMk id="46" creationId="{AAF74E83-C70F-4D14-92E8-77B1BF4C0C07}"/>
          </ac:spMkLst>
        </pc:spChg>
        <pc:spChg chg="add mod">
          <ac:chgData name="Sanders Wang" userId="089d73b8-785c-4012-b931-81c632b6c9c7" providerId="ADAL" clId="{2E8F5F05-628F-4ED3-9C10-5C5A435B0F09}" dt="2021-03-17T21:59:00.963" v="5179" actId="1076"/>
          <ac:spMkLst>
            <pc:docMk/>
            <pc:sldMk cId="4169191734" sldId="295"/>
            <ac:spMk id="47" creationId="{5A6575BF-8E06-4A8E-AB80-BBBF9EBECB5C}"/>
          </ac:spMkLst>
        </pc:spChg>
        <pc:spChg chg="add mod">
          <ac:chgData name="Sanders Wang" userId="089d73b8-785c-4012-b931-81c632b6c9c7" providerId="ADAL" clId="{2E8F5F05-628F-4ED3-9C10-5C5A435B0F09}" dt="2021-03-17T21:56:45.482" v="5151" actId="14100"/>
          <ac:spMkLst>
            <pc:docMk/>
            <pc:sldMk cId="4169191734" sldId="295"/>
            <ac:spMk id="48" creationId="{22F9FC63-5D7F-4ECB-97F0-E84B57FC3C4E}"/>
          </ac:spMkLst>
        </pc:spChg>
        <pc:spChg chg="add mod">
          <ac:chgData name="Sanders Wang" userId="089d73b8-785c-4012-b931-81c632b6c9c7" providerId="ADAL" clId="{2E8F5F05-628F-4ED3-9C10-5C5A435B0F09}" dt="2021-03-17T21:56:51.239" v="5152" actId="1076"/>
          <ac:spMkLst>
            <pc:docMk/>
            <pc:sldMk cId="4169191734" sldId="295"/>
            <ac:spMk id="49" creationId="{D2512A0C-001F-4A90-9691-F5A61AA4C8A2}"/>
          </ac:spMkLst>
        </pc:spChg>
        <pc:spChg chg="add mod">
          <ac:chgData name="Sanders Wang" userId="089d73b8-785c-4012-b931-81c632b6c9c7" providerId="ADAL" clId="{2E8F5F05-628F-4ED3-9C10-5C5A435B0F09}" dt="2021-03-17T21:57:09.572" v="5157" actId="1076"/>
          <ac:spMkLst>
            <pc:docMk/>
            <pc:sldMk cId="4169191734" sldId="295"/>
            <ac:spMk id="50" creationId="{22DB293F-842B-45A2-851D-3EA038A9FC46}"/>
          </ac:spMkLst>
        </pc:spChg>
        <pc:spChg chg="add mod">
          <ac:chgData name="Sanders Wang" userId="089d73b8-785c-4012-b931-81c632b6c9c7" providerId="ADAL" clId="{2E8F5F05-628F-4ED3-9C10-5C5A435B0F09}" dt="2021-03-17T21:57:05.567" v="5156" actId="14100"/>
          <ac:spMkLst>
            <pc:docMk/>
            <pc:sldMk cId="4169191734" sldId="295"/>
            <ac:spMk id="51" creationId="{B428578C-6701-44AC-8ED0-BB2105F63AF5}"/>
          </ac:spMkLst>
        </pc:spChg>
        <pc:spChg chg="add mod">
          <ac:chgData name="Sanders Wang" userId="089d73b8-785c-4012-b931-81c632b6c9c7" providerId="ADAL" clId="{2E8F5F05-628F-4ED3-9C10-5C5A435B0F09}" dt="2021-03-17T21:58:34.830" v="5171" actId="1076"/>
          <ac:spMkLst>
            <pc:docMk/>
            <pc:sldMk cId="4169191734" sldId="295"/>
            <ac:spMk id="54" creationId="{B389A725-32E6-49DB-9086-7486A11AFE1B}"/>
          </ac:spMkLst>
        </pc:spChg>
        <pc:spChg chg="add mod">
          <ac:chgData name="Sanders Wang" userId="089d73b8-785c-4012-b931-81c632b6c9c7" providerId="ADAL" clId="{2E8F5F05-628F-4ED3-9C10-5C5A435B0F09}" dt="2021-03-17T21:58:47.007" v="5176" actId="14100"/>
          <ac:spMkLst>
            <pc:docMk/>
            <pc:sldMk cId="4169191734" sldId="295"/>
            <ac:spMk id="55" creationId="{5DF3B627-40BF-4083-88B7-16343DD8C1C7}"/>
          </ac:spMkLst>
        </pc:spChg>
        <pc:spChg chg="add mod">
          <ac:chgData name="Sanders Wang" userId="089d73b8-785c-4012-b931-81c632b6c9c7" providerId="ADAL" clId="{2E8F5F05-628F-4ED3-9C10-5C5A435B0F09}" dt="2021-03-17T21:58:53.687" v="5178" actId="20577"/>
          <ac:spMkLst>
            <pc:docMk/>
            <pc:sldMk cId="4169191734" sldId="295"/>
            <ac:spMk id="56" creationId="{5B803C7A-F9B5-4966-ACA9-E72C9142E507}"/>
          </ac:spMkLst>
        </pc:spChg>
        <pc:spChg chg="add mod">
          <ac:chgData name="Sanders Wang" userId="089d73b8-785c-4012-b931-81c632b6c9c7" providerId="ADAL" clId="{2E8F5F05-628F-4ED3-9C10-5C5A435B0F09}" dt="2021-03-17T22:07:45.301" v="5247" actId="14100"/>
          <ac:spMkLst>
            <pc:docMk/>
            <pc:sldMk cId="4169191734" sldId="295"/>
            <ac:spMk id="57" creationId="{AD704A92-678C-4072-9A60-5F709D3CEC1A}"/>
          </ac:spMkLst>
        </pc:spChg>
        <pc:spChg chg="add mod">
          <ac:chgData name="Sanders Wang" userId="089d73b8-785c-4012-b931-81c632b6c9c7" providerId="ADAL" clId="{2E8F5F05-628F-4ED3-9C10-5C5A435B0F09}" dt="2021-03-17T22:05:01.221" v="5232" actId="1076"/>
          <ac:spMkLst>
            <pc:docMk/>
            <pc:sldMk cId="4169191734" sldId="295"/>
            <ac:spMk id="60" creationId="{952D689A-8530-471E-B880-358A058EFE95}"/>
          </ac:spMkLst>
        </pc:spChg>
        <pc:spChg chg="add mod">
          <ac:chgData name="Sanders Wang" userId="089d73b8-785c-4012-b931-81c632b6c9c7" providerId="ADAL" clId="{2E8F5F05-628F-4ED3-9C10-5C5A435B0F09}" dt="2021-03-17T22:10:28.722" v="5260" actId="1076"/>
          <ac:spMkLst>
            <pc:docMk/>
            <pc:sldMk cId="4169191734" sldId="295"/>
            <ac:spMk id="61" creationId="{4BFB0C2A-DF27-42C9-8CB2-A5C45B9EB13C}"/>
          </ac:spMkLst>
        </pc:spChg>
        <pc:spChg chg="add mod">
          <ac:chgData name="Sanders Wang" userId="089d73b8-785c-4012-b931-81c632b6c9c7" providerId="ADAL" clId="{2E8F5F05-628F-4ED3-9C10-5C5A435B0F09}" dt="2021-03-17T22:10:41.556" v="5263" actId="571"/>
          <ac:spMkLst>
            <pc:docMk/>
            <pc:sldMk cId="4169191734" sldId="295"/>
            <ac:spMk id="64" creationId="{F099B6CA-CD71-420C-ADB3-16EC8E42D262}"/>
          </ac:spMkLst>
        </pc:spChg>
        <pc:spChg chg="add mod">
          <ac:chgData name="Sanders Wang" userId="089d73b8-785c-4012-b931-81c632b6c9c7" providerId="ADAL" clId="{2E8F5F05-628F-4ED3-9C10-5C5A435B0F09}" dt="2021-03-17T22:12:00.090" v="5281" actId="1076"/>
          <ac:spMkLst>
            <pc:docMk/>
            <pc:sldMk cId="4169191734" sldId="295"/>
            <ac:spMk id="65" creationId="{5FA70DE4-10DE-4051-9441-395F218697C7}"/>
          </ac:spMkLst>
        </pc:spChg>
        <pc:picChg chg="add del mod">
          <ac:chgData name="Sanders Wang" userId="089d73b8-785c-4012-b931-81c632b6c9c7" providerId="ADAL" clId="{2E8F5F05-628F-4ED3-9C10-5C5A435B0F09}" dt="2021-03-17T21:28:40.199" v="4909" actId="478"/>
          <ac:picMkLst>
            <pc:docMk/>
            <pc:sldMk cId="4169191734" sldId="295"/>
            <ac:picMk id="5" creationId="{C9F2DF2C-1E32-4C00-A71B-B398DC5158E8}"/>
          </ac:picMkLst>
        </pc:picChg>
        <pc:picChg chg="add mod">
          <ac:chgData name="Sanders Wang" userId="089d73b8-785c-4012-b931-81c632b6c9c7" providerId="ADAL" clId="{2E8F5F05-628F-4ED3-9C10-5C5A435B0F09}" dt="2021-03-17T21:29:53.150" v="4922" actId="1076"/>
          <ac:picMkLst>
            <pc:docMk/>
            <pc:sldMk cId="4169191734" sldId="295"/>
            <ac:picMk id="6" creationId="{175C376B-2E90-4105-BBF5-CBA583AE565D}"/>
          </ac:picMkLst>
        </pc:picChg>
        <pc:picChg chg="add mod">
          <ac:chgData name="Sanders Wang" userId="089d73b8-785c-4012-b931-81c632b6c9c7" providerId="ADAL" clId="{2E8F5F05-628F-4ED3-9C10-5C5A435B0F09}" dt="2021-03-17T21:32:06.894" v="4936" actId="1076"/>
          <ac:picMkLst>
            <pc:docMk/>
            <pc:sldMk cId="4169191734" sldId="295"/>
            <ac:picMk id="7" creationId="{973CDC27-50AA-47F4-BBFE-9ECB34AE4395}"/>
          </ac:picMkLst>
        </pc:picChg>
        <pc:picChg chg="add mod">
          <ac:chgData name="Sanders Wang" userId="089d73b8-785c-4012-b931-81c632b6c9c7" providerId="ADAL" clId="{2E8F5F05-628F-4ED3-9C10-5C5A435B0F09}" dt="2021-03-17T21:56:17.985" v="5117" actId="1076"/>
          <ac:picMkLst>
            <pc:docMk/>
            <pc:sldMk cId="4169191734" sldId="295"/>
            <ac:picMk id="9" creationId="{FD15AF8A-21E9-49EC-A04B-62B24A179DC0}"/>
          </ac:picMkLst>
        </pc:picChg>
        <pc:picChg chg="add mod">
          <ac:chgData name="Sanders Wang" userId="089d73b8-785c-4012-b931-81c632b6c9c7" providerId="ADAL" clId="{2E8F5F05-628F-4ED3-9C10-5C5A435B0F09}" dt="2021-03-17T21:56:25.512" v="5120" actId="1076"/>
          <ac:picMkLst>
            <pc:docMk/>
            <pc:sldMk cId="4169191734" sldId="295"/>
            <ac:picMk id="10" creationId="{DFF9F961-C7C5-439B-94C0-B29719A10D62}"/>
          </ac:picMkLst>
        </pc:picChg>
        <pc:picChg chg="add mod">
          <ac:chgData name="Sanders Wang" userId="089d73b8-785c-4012-b931-81c632b6c9c7" providerId="ADAL" clId="{2E8F5F05-628F-4ED3-9C10-5C5A435B0F09}" dt="2021-03-17T21:56:35.716" v="5142" actId="1036"/>
          <ac:picMkLst>
            <pc:docMk/>
            <pc:sldMk cId="4169191734" sldId="295"/>
            <ac:picMk id="16" creationId="{C3C80B9A-0F2C-46F1-ABB3-9F44A8AD9C3D}"/>
          </ac:picMkLst>
        </pc:picChg>
        <pc:picChg chg="add mod">
          <ac:chgData name="Sanders Wang" userId="089d73b8-785c-4012-b931-81c632b6c9c7" providerId="ADAL" clId="{2E8F5F05-628F-4ED3-9C10-5C5A435B0F09}" dt="2021-03-17T21:56:35.716" v="5142" actId="1036"/>
          <ac:picMkLst>
            <pc:docMk/>
            <pc:sldMk cId="4169191734" sldId="295"/>
            <ac:picMk id="19" creationId="{A73B421C-EA10-4422-B3C7-0B3B01B794A0}"/>
          </ac:picMkLst>
        </pc:picChg>
        <pc:picChg chg="add mod">
          <ac:chgData name="Sanders Wang" userId="089d73b8-785c-4012-b931-81c632b6c9c7" providerId="ADAL" clId="{2E8F5F05-628F-4ED3-9C10-5C5A435B0F09}" dt="2021-03-17T21:56:35.716" v="5142" actId="1036"/>
          <ac:picMkLst>
            <pc:docMk/>
            <pc:sldMk cId="4169191734" sldId="295"/>
            <ac:picMk id="21" creationId="{2D6449EE-5B8C-4CF1-9D5E-FEDE33EB915A}"/>
          </ac:picMkLst>
        </pc:picChg>
        <pc:picChg chg="add mod">
          <ac:chgData name="Sanders Wang" userId="089d73b8-785c-4012-b931-81c632b6c9c7" providerId="ADAL" clId="{2E8F5F05-628F-4ED3-9C10-5C5A435B0F09}" dt="2021-03-17T21:56:41.327" v="5150" actId="1035"/>
          <ac:picMkLst>
            <pc:docMk/>
            <pc:sldMk cId="4169191734" sldId="295"/>
            <ac:picMk id="22" creationId="{A64735AE-C4B6-46FA-9121-A10297197199}"/>
          </ac:picMkLst>
        </pc:picChg>
        <pc:picChg chg="add mod">
          <ac:chgData name="Sanders Wang" userId="089d73b8-785c-4012-b931-81c632b6c9c7" providerId="ADAL" clId="{2E8F5F05-628F-4ED3-9C10-5C5A435B0F09}" dt="2021-03-17T21:56:41.327" v="5150" actId="1035"/>
          <ac:picMkLst>
            <pc:docMk/>
            <pc:sldMk cId="4169191734" sldId="295"/>
            <ac:picMk id="23" creationId="{1C158479-1C1D-4CCA-8CA1-4A74BD859481}"/>
          </ac:picMkLst>
        </pc:picChg>
        <pc:picChg chg="add mod">
          <ac:chgData name="Sanders Wang" userId="089d73b8-785c-4012-b931-81c632b6c9c7" providerId="ADAL" clId="{2E8F5F05-628F-4ED3-9C10-5C5A435B0F09}" dt="2021-03-17T21:56:41.327" v="5150" actId="1035"/>
          <ac:picMkLst>
            <pc:docMk/>
            <pc:sldMk cId="4169191734" sldId="295"/>
            <ac:picMk id="25" creationId="{0E438155-0CC7-4D1E-AEC0-DC7AD312CC7B}"/>
          </ac:picMkLst>
        </pc:picChg>
        <pc:picChg chg="add mod">
          <ac:chgData name="Sanders Wang" userId="089d73b8-785c-4012-b931-81c632b6c9c7" providerId="ADAL" clId="{2E8F5F05-628F-4ED3-9C10-5C5A435B0F09}" dt="2021-03-17T21:56:51.239" v="5152" actId="1076"/>
          <ac:picMkLst>
            <pc:docMk/>
            <pc:sldMk cId="4169191734" sldId="295"/>
            <ac:picMk id="27" creationId="{D47FBF6F-6F35-443E-A4BD-C1CDF214402F}"/>
          </ac:picMkLst>
        </pc:picChg>
        <pc:picChg chg="add del mod">
          <ac:chgData name="Sanders Wang" userId="089d73b8-785c-4012-b931-81c632b6c9c7" providerId="ADAL" clId="{2E8F5F05-628F-4ED3-9C10-5C5A435B0F09}" dt="2021-03-17T21:46:39.876" v="5033" actId="478"/>
          <ac:picMkLst>
            <pc:docMk/>
            <pc:sldMk cId="4169191734" sldId="295"/>
            <ac:picMk id="29" creationId="{A310727A-9373-4B0F-A941-EE6D0B8FDF2B}"/>
          </ac:picMkLst>
        </pc:picChg>
        <pc:picChg chg="add mod">
          <ac:chgData name="Sanders Wang" userId="089d73b8-785c-4012-b931-81c632b6c9c7" providerId="ADAL" clId="{2E8F5F05-628F-4ED3-9C10-5C5A435B0F09}" dt="2021-03-17T21:56:51.239" v="5152" actId="1076"/>
          <ac:picMkLst>
            <pc:docMk/>
            <pc:sldMk cId="4169191734" sldId="295"/>
            <ac:picMk id="31" creationId="{42194CA8-8596-455E-BFD3-0EE7A07EA287}"/>
          </ac:picMkLst>
        </pc:picChg>
        <pc:picChg chg="add mod">
          <ac:chgData name="Sanders Wang" userId="089d73b8-785c-4012-b931-81c632b6c9c7" providerId="ADAL" clId="{2E8F5F05-628F-4ED3-9C10-5C5A435B0F09}" dt="2021-03-17T21:56:51.239" v="5152" actId="1076"/>
          <ac:picMkLst>
            <pc:docMk/>
            <pc:sldMk cId="4169191734" sldId="295"/>
            <ac:picMk id="34" creationId="{E933146D-EB05-4C84-9CF0-131691F69C6B}"/>
          </ac:picMkLst>
        </pc:picChg>
        <pc:picChg chg="add mod">
          <ac:chgData name="Sanders Wang" userId="089d73b8-785c-4012-b931-81c632b6c9c7" providerId="ADAL" clId="{2E8F5F05-628F-4ED3-9C10-5C5A435B0F09}" dt="2021-03-17T21:56:51.239" v="5152" actId="1076"/>
          <ac:picMkLst>
            <pc:docMk/>
            <pc:sldMk cId="4169191734" sldId="295"/>
            <ac:picMk id="39" creationId="{0C64F549-01FB-4118-AC20-03FAF93F1A6E}"/>
          </ac:picMkLst>
        </pc:picChg>
        <pc:picChg chg="add mod">
          <ac:chgData name="Sanders Wang" userId="089d73b8-785c-4012-b931-81c632b6c9c7" providerId="ADAL" clId="{2E8F5F05-628F-4ED3-9C10-5C5A435B0F09}" dt="2021-03-17T21:56:51.239" v="5152" actId="1076"/>
          <ac:picMkLst>
            <pc:docMk/>
            <pc:sldMk cId="4169191734" sldId="295"/>
            <ac:picMk id="42" creationId="{36BB0256-C8E0-4427-83D1-70D228F52BBA}"/>
          </ac:picMkLst>
        </pc:picChg>
        <pc:picChg chg="add mod">
          <ac:chgData name="Sanders Wang" userId="089d73b8-785c-4012-b931-81c632b6c9c7" providerId="ADAL" clId="{2E8F5F05-628F-4ED3-9C10-5C5A435B0F09}" dt="2021-03-17T21:57:57.386" v="5160" actId="1076"/>
          <ac:picMkLst>
            <pc:docMk/>
            <pc:sldMk cId="4169191734" sldId="295"/>
            <ac:picMk id="53" creationId="{914A9080-9244-4A31-B641-1E184429A75D}"/>
          </ac:picMkLst>
        </pc:picChg>
        <pc:picChg chg="add mod">
          <ac:chgData name="Sanders Wang" userId="089d73b8-785c-4012-b931-81c632b6c9c7" providerId="ADAL" clId="{2E8F5F05-628F-4ED3-9C10-5C5A435B0F09}" dt="2021-03-17T22:05:01.221" v="5232" actId="1076"/>
          <ac:picMkLst>
            <pc:docMk/>
            <pc:sldMk cId="4169191734" sldId="295"/>
            <ac:picMk id="58" creationId="{7CFBA0A8-74C7-489B-9F00-15693C72AAF4}"/>
          </ac:picMkLst>
        </pc:picChg>
        <pc:picChg chg="add mod">
          <ac:chgData name="Sanders Wang" userId="089d73b8-785c-4012-b931-81c632b6c9c7" providerId="ADAL" clId="{2E8F5F05-628F-4ED3-9C10-5C5A435B0F09}" dt="2021-03-17T22:05:01.221" v="5232" actId="1076"/>
          <ac:picMkLst>
            <pc:docMk/>
            <pc:sldMk cId="4169191734" sldId="295"/>
            <ac:picMk id="59" creationId="{604B8793-1FDA-4D4B-B850-6B634D864EFD}"/>
          </ac:picMkLst>
        </pc:picChg>
        <pc:picChg chg="add mod">
          <ac:chgData name="Sanders Wang" userId="089d73b8-785c-4012-b931-81c632b6c9c7" providerId="ADAL" clId="{2E8F5F05-628F-4ED3-9C10-5C5A435B0F09}" dt="2021-03-17T22:10:33.809" v="5262" actId="1076"/>
          <ac:picMkLst>
            <pc:docMk/>
            <pc:sldMk cId="4169191734" sldId="295"/>
            <ac:picMk id="62" creationId="{2B93C670-6BCE-4BD3-91EA-448FCB9C79B0}"/>
          </ac:picMkLst>
        </pc:picChg>
        <pc:picChg chg="add mod">
          <ac:chgData name="Sanders Wang" userId="089d73b8-785c-4012-b931-81c632b6c9c7" providerId="ADAL" clId="{2E8F5F05-628F-4ED3-9C10-5C5A435B0F09}" dt="2021-03-17T22:10:31.290" v="5261" actId="1076"/>
          <ac:picMkLst>
            <pc:docMk/>
            <pc:sldMk cId="4169191734" sldId="295"/>
            <ac:picMk id="63" creationId="{98B42FD0-9A43-449A-B3DF-21C0EF17C5E4}"/>
          </ac:picMkLst>
        </pc:picChg>
        <pc:picChg chg="add mod">
          <ac:chgData name="Sanders Wang" userId="089d73b8-785c-4012-b931-81c632b6c9c7" providerId="ADAL" clId="{2E8F5F05-628F-4ED3-9C10-5C5A435B0F09}" dt="2021-03-17T22:12:21.807" v="5283" actId="1076"/>
          <ac:picMkLst>
            <pc:docMk/>
            <pc:sldMk cId="4169191734" sldId="295"/>
            <ac:picMk id="66" creationId="{230264D5-AE19-4F97-ACA8-A102EDD925E6}"/>
          </ac:picMkLst>
        </pc:picChg>
      </pc:sldChg>
      <pc:sldChg chg="addSp delSp modSp add mod">
        <pc:chgData name="Sanders Wang" userId="089d73b8-785c-4012-b931-81c632b6c9c7" providerId="ADAL" clId="{2E8F5F05-628F-4ED3-9C10-5C5A435B0F09}" dt="2021-03-17T22:17:12.522" v="5307" actId="14100"/>
        <pc:sldMkLst>
          <pc:docMk/>
          <pc:sldMk cId="1689513901" sldId="296"/>
        </pc:sldMkLst>
        <pc:spChg chg="del">
          <ac:chgData name="Sanders Wang" userId="089d73b8-785c-4012-b931-81c632b6c9c7" providerId="ADAL" clId="{2E8F5F05-628F-4ED3-9C10-5C5A435B0F09}" dt="2021-03-17T22:14:10.688" v="5286" actId="478"/>
          <ac:spMkLst>
            <pc:docMk/>
            <pc:sldMk cId="1689513901" sldId="296"/>
            <ac:spMk id="152" creationId="{53CBE5D1-227E-4B3D-A38E-80E20C96B871}"/>
          </ac:spMkLst>
        </pc:spChg>
        <pc:picChg chg="add mod">
          <ac:chgData name="Sanders Wang" userId="089d73b8-785c-4012-b931-81c632b6c9c7" providerId="ADAL" clId="{2E8F5F05-628F-4ED3-9C10-5C5A435B0F09}" dt="2021-03-17T22:14:32.321" v="5289" actId="1076"/>
          <ac:picMkLst>
            <pc:docMk/>
            <pc:sldMk cId="1689513901" sldId="296"/>
            <ac:picMk id="73" creationId="{8F8D815A-FB44-45B2-82C6-AA3FCF238484}"/>
          </ac:picMkLst>
        </pc:picChg>
        <pc:picChg chg="add mod">
          <ac:chgData name="Sanders Wang" userId="089d73b8-785c-4012-b931-81c632b6c9c7" providerId="ADAL" clId="{2E8F5F05-628F-4ED3-9C10-5C5A435B0F09}" dt="2021-03-17T22:14:37.224" v="5291" actId="1076"/>
          <ac:picMkLst>
            <pc:docMk/>
            <pc:sldMk cId="1689513901" sldId="296"/>
            <ac:picMk id="74" creationId="{382A41AF-09D2-46C2-9B83-5E13DB34030F}"/>
          </ac:picMkLst>
        </pc:picChg>
        <pc:picChg chg="add mod">
          <ac:chgData name="Sanders Wang" userId="089d73b8-785c-4012-b931-81c632b6c9c7" providerId="ADAL" clId="{2E8F5F05-628F-4ED3-9C10-5C5A435B0F09}" dt="2021-03-17T22:14:34.829" v="5290" actId="1076"/>
          <ac:picMkLst>
            <pc:docMk/>
            <pc:sldMk cId="1689513901" sldId="296"/>
            <ac:picMk id="77" creationId="{27758A40-BA85-4F93-8211-02AA95CDDC28}"/>
          </ac:picMkLst>
        </pc:picChg>
        <pc:picChg chg="add mod">
          <ac:chgData name="Sanders Wang" userId="089d73b8-785c-4012-b931-81c632b6c9c7" providerId="ADAL" clId="{2E8F5F05-628F-4ED3-9C10-5C5A435B0F09}" dt="2021-03-17T22:15:13.294" v="5293" actId="1076"/>
          <ac:picMkLst>
            <pc:docMk/>
            <pc:sldMk cId="1689513901" sldId="296"/>
            <ac:picMk id="78" creationId="{73C232F2-6BB5-475E-A499-BA212665A12D}"/>
          </ac:picMkLst>
        </pc:picChg>
        <pc:picChg chg="add mod">
          <ac:chgData name="Sanders Wang" userId="089d73b8-785c-4012-b931-81c632b6c9c7" providerId="ADAL" clId="{2E8F5F05-628F-4ED3-9C10-5C5A435B0F09}" dt="2021-03-17T22:15:17.001" v="5294" actId="1076"/>
          <ac:picMkLst>
            <pc:docMk/>
            <pc:sldMk cId="1689513901" sldId="296"/>
            <ac:picMk id="79" creationId="{0FDCA92B-5D06-4AB2-BAE6-8AEE72579681}"/>
          </ac:picMkLst>
        </pc:picChg>
        <pc:picChg chg="add mod">
          <ac:chgData name="Sanders Wang" userId="089d73b8-785c-4012-b931-81c632b6c9c7" providerId="ADAL" clId="{2E8F5F05-628F-4ED3-9C10-5C5A435B0F09}" dt="2021-03-17T22:17:01.192" v="5306" actId="207"/>
          <ac:picMkLst>
            <pc:docMk/>
            <pc:sldMk cId="1689513901" sldId="296"/>
            <ac:picMk id="80" creationId="{8DAB6701-5EC8-4CAA-B8BA-FAA656F397C5}"/>
          </ac:picMkLst>
        </pc:picChg>
        <pc:picChg chg="del">
          <ac:chgData name="Sanders Wang" userId="089d73b8-785c-4012-b931-81c632b6c9c7" providerId="ADAL" clId="{2E8F5F05-628F-4ED3-9C10-5C5A435B0F09}" dt="2021-03-17T22:14:06.043" v="5285" actId="478"/>
          <ac:picMkLst>
            <pc:docMk/>
            <pc:sldMk cId="1689513901" sldId="296"/>
            <ac:picMk id="99" creationId="{8E824F9B-C954-4EBA-92F8-536C0D489990}"/>
          </ac:picMkLst>
        </pc:picChg>
        <pc:picChg chg="del">
          <ac:chgData name="Sanders Wang" userId="089d73b8-785c-4012-b931-81c632b6c9c7" providerId="ADAL" clId="{2E8F5F05-628F-4ED3-9C10-5C5A435B0F09}" dt="2021-03-17T22:14:06.043" v="5285" actId="478"/>
          <ac:picMkLst>
            <pc:docMk/>
            <pc:sldMk cId="1689513901" sldId="296"/>
            <ac:picMk id="101" creationId="{DE521275-A08A-4F9C-9731-E1EC94489117}"/>
          </ac:picMkLst>
        </pc:picChg>
        <pc:picChg chg="del">
          <ac:chgData name="Sanders Wang" userId="089d73b8-785c-4012-b931-81c632b6c9c7" providerId="ADAL" clId="{2E8F5F05-628F-4ED3-9C10-5C5A435B0F09}" dt="2021-03-17T22:14:06.043" v="5285" actId="478"/>
          <ac:picMkLst>
            <pc:docMk/>
            <pc:sldMk cId="1689513901" sldId="296"/>
            <ac:picMk id="103" creationId="{7588C475-F0EC-4367-807D-7E6B40C2C7DF}"/>
          </ac:picMkLst>
        </pc:picChg>
        <pc:picChg chg="del">
          <ac:chgData name="Sanders Wang" userId="089d73b8-785c-4012-b931-81c632b6c9c7" providerId="ADAL" clId="{2E8F5F05-628F-4ED3-9C10-5C5A435B0F09}" dt="2021-03-17T22:14:06.043" v="5285" actId="478"/>
          <ac:picMkLst>
            <pc:docMk/>
            <pc:sldMk cId="1689513901" sldId="296"/>
            <ac:picMk id="110" creationId="{6445B1A3-971C-4620-A507-9883B1AE931B}"/>
          </ac:picMkLst>
        </pc:picChg>
        <pc:picChg chg="del">
          <ac:chgData name="Sanders Wang" userId="089d73b8-785c-4012-b931-81c632b6c9c7" providerId="ADAL" clId="{2E8F5F05-628F-4ED3-9C10-5C5A435B0F09}" dt="2021-03-17T22:14:06.043" v="5285" actId="478"/>
          <ac:picMkLst>
            <pc:docMk/>
            <pc:sldMk cId="1689513901" sldId="296"/>
            <ac:picMk id="113" creationId="{D058B20A-C716-4802-809C-3035DC6A48C6}"/>
          </ac:picMkLst>
        </pc:picChg>
        <pc:picChg chg="del">
          <ac:chgData name="Sanders Wang" userId="089d73b8-785c-4012-b931-81c632b6c9c7" providerId="ADAL" clId="{2E8F5F05-628F-4ED3-9C10-5C5A435B0F09}" dt="2021-03-17T22:14:06.043" v="5285" actId="478"/>
          <ac:picMkLst>
            <pc:docMk/>
            <pc:sldMk cId="1689513901" sldId="296"/>
            <ac:picMk id="116" creationId="{5DEE40FE-069E-4888-851E-A2A67D99F70F}"/>
          </ac:picMkLst>
        </pc:picChg>
        <pc:picChg chg="del">
          <ac:chgData name="Sanders Wang" userId="089d73b8-785c-4012-b931-81c632b6c9c7" providerId="ADAL" clId="{2E8F5F05-628F-4ED3-9C10-5C5A435B0F09}" dt="2021-03-17T22:14:06.043" v="5285" actId="478"/>
          <ac:picMkLst>
            <pc:docMk/>
            <pc:sldMk cId="1689513901" sldId="296"/>
            <ac:picMk id="120" creationId="{CB9EAE1F-CDDA-42B3-9F52-FCBE53417822}"/>
          </ac:picMkLst>
        </pc:picChg>
        <pc:cxnChg chg="add mod">
          <ac:chgData name="Sanders Wang" userId="089d73b8-785c-4012-b931-81c632b6c9c7" providerId="ADAL" clId="{2E8F5F05-628F-4ED3-9C10-5C5A435B0F09}" dt="2021-03-17T22:16:52.874" v="5304" actId="692"/>
          <ac:cxnSpMkLst>
            <pc:docMk/>
            <pc:sldMk cId="1689513901" sldId="296"/>
            <ac:cxnSpMk id="81" creationId="{1AB984C2-6DA2-4A3A-9DCA-4061FCBDC7BB}"/>
          </ac:cxnSpMkLst>
        </pc:cxnChg>
        <pc:cxnChg chg="add mod">
          <ac:chgData name="Sanders Wang" userId="089d73b8-785c-4012-b931-81c632b6c9c7" providerId="ADAL" clId="{2E8F5F05-628F-4ED3-9C10-5C5A435B0F09}" dt="2021-03-17T22:17:12.522" v="5307" actId="14100"/>
          <ac:cxnSpMkLst>
            <pc:docMk/>
            <pc:sldMk cId="1689513901" sldId="296"/>
            <ac:cxnSpMk id="84" creationId="{E59C1058-3DDE-483E-86C1-C1A6F7C1AA2F}"/>
          </ac:cxnSpMkLst>
        </pc:cxnChg>
      </pc:sldChg>
      <pc:sldChg chg="addSp modSp add mod">
        <pc:chgData name="Sanders Wang" userId="089d73b8-785c-4012-b931-81c632b6c9c7" providerId="ADAL" clId="{2E8F5F05-628F-4ED3-9C10-5C5A435B0F09}" dt="2021-03-17T22:19:22.369" v="5327" actId="1076"/>
        <pc:sldMkLst>
          <pc:docMk/>
          <pc:sldMk cId="548007815" sldId="297"/>
        </pc:sldMkLst>
        <pc:spChg chg="mod">
          <ac:chgData name="Sanders Wang" userId="089d73b8-785c-4012-b931-81c632b6c9c7" providerId="ADAL" clId="{2E8F5F05-628F-4ED3-9C10-5C5A435B0F09}" dt="2021-03-17T22:17:31.529" v="5319" actId="20577"/>
          <ac:spMkLst>
            <pc:docMk/>
            <pc:sldMk cId="548007815" sldId="297"/>
            <ac:spMk id="4" creationId="{2927BD35-1702-441F-951F-8F3950D641BC}"/>
          </ac:spMkLst>
        </pc:spChg>
        <pc:picChg chg="add mod">
          <ac:chgData name="Sanders Wang" userId="089d73b8-785c-4012-b931-81c632b6c9c7" providerId="ADAL" clId="{2E8F5F05-628F-4ED3-9C10-5C5A435B0F09}" dt="2021-03-17T22:18:32.869" v="5322" actId="1076"/>
          <ac:picMkLst>
            <pc:docMk/>
            <pc:sldMk cId="548007815" sldId="297"/>
            <ac:picMk id="82" creationId="{106E511C-3C3F-4EBF-90F7-887ED6865987}"/>
          </ac:picMkLst>
        </pc:picChg>
        <pc:picChg chg="add mod">
          <ac:chgData name="Sanders Wang" userId="089d73b8-785c-4012-b931-81c632b6c9c7" providerId="ADAL" clId="{2E8F5F05-628F-4ED3-9C10-5C5A435B0F09}" dt="2021-03-17T22:19:20.410" v="5326" actId="1076"/>
          <ac:picMkLst>
            <pc:docMk/>
            <pc:sldMk cId="548007815" sldId="297"/>
            <ac:picMk id="84" creationId="{A754AF8A-6F03-4F3B-8915-8697B1E913FA}"/>
          </ac:picMkLst>
        </pc:picChg>
        <pc:picChg chg="add mod">
          <ac:chgData name="Sanders Wang" userId="089d73b8-785c-4012-b931-81c632b6c9c7" providerId="ADAL" clId="{2E8F5F05-628F-4ED3-9C10-5C5A435B0F09}" dt="2021-03-17T22:19:22.369" v="5327" actId="1076"/>
          <ac:picMkLst>
            <pc:docMk/>
            <pc:sldMk cId="548007815" sldId="297"/>
            <ac:picMk id="85" creationId="{4B767770-8189-47C0-BB05-6CA5AB343025}"/>
          </ac:picMkLst>
        </pc:picChg>
      </pc:sldChg>
      <pc:sldChg chg="add">
        <pc:chgData name="Sanders Wang" userId="089d73b8-785c-4012-b931-81c632b6c9c7" providerId="ADAL" clId="{2E8F5F05-628F-4ED3-9C10-5C5A435B0F09}" dt="2021-03-17T22:23:58.823" v="5360"/>
        <pc:sldMkLst>
          <pc:docMk/>
          <pc:sldMk cId="2421449320" sldId="298"/>
        </pc:sldMkLst>
      </pc:sldChg>
    </pc:docChg>
  </pc:docChgLst>
  <pc:docChgLst>
    <pc:chgData name="Sanders Wang" userId="089d73b8-785c-4012-b931-81c632b6c9c7" providerId="ADAL" clId="{E0261FCC-3AE3-4D16-A0D3-CB871CB8FEE3}"/>
    <pc:docChg chg="undo redo custSel addSld delSld modSld sldOrd">
      <pc:chgData name="Sanders Wang" userId="089d73b8-785c-4012-b931-81c632b6c9c7" providerId="ADAL" clId="{E0261FCC-3AE3-4D16-A0D3-CB871CB8FEE3}" dt="2021-03-28T14:26:42.101" v="2436" actId="1076"/>
      <pc:docMkLst>
        <pc:docMk/>
      </pc:docMkLst>
      <pc:sldChg chg="ord">
        <pc:chgData name="Sanders Wang" userId="089d73b8-785c-4012-b931-81c632b6c9c7" providerId="ADAL" clId="{E0261FCC-3AE3-4D16-A0D3-CB871CB8FEE3}" dt="2021-03-18T13:50:25.416" v="3"/>
        <pc:sldMkLst>
          <pc:docMk/>
          <pc:sldMk cId="1154223382" sldId="257"/>
        </pc:sldMkLst>
      </pc:sldChg>
      <pc:sldChg chg="del">
        <pc:chgData name="Sanders Wang" userId="089d73b8-785c-4012-b931-81c632b6c9c7" providerId="ADAL" clId="{E0261FCC-3AE3-4D16-A0D3-CB871CB8FEE3}" dt="2021-03-18T15:16:38.164" v="614" actId="47"/>
        <pc:sldMkLst>
          <pc:docMk/>
          <pc:sldMk cId="3333820530" sldId="258"/>
        </pc:sldMkLst>
      </pc:sldChg>
      <pc:sldChg chg="del">
        <pc:chgData name="Sanders Wang" userId="089d73b8-785c-4012-b931-81c632b6c9c7" providerId="ADAL" clId="{E0261FCC-3AE3-4D16-A0D3-CB871CB8FEE3}" dt="2021-03-18T15:16:16.148" v="610" actId="47"/>
        <pc:sldMkLst>
          <pc:docMk/>
          <pc:sldMk cId="3289429343" sldId="259"/>
        </pc:sldMkLst>
      </pc:sldChg>
      <pc:sldChg chg="del">
        <pc:chgData name="Sanders Wang" userId="089d73b8-785c-4012-b931-81c632b6c9c7" providerId="ADAL" clId="{E0261FCC-3AE3-4D16-A0D3-CB871CB8FEE3}" dt="2021-03-18T17:10:42.005" v="1609" actId="47"/>
        <pc:sldMkLst>
          <pc:docMk/>
          <pc:sldMk cId="1987836075" sldId="260"/>
        </pc:sldMkLst>
      </pc:sldChg>
      <pc:sldChg chg="del">
        <pc:chgData name="Sanders Wang" userId="089d73b8-785c-4012-b931-81c632b6c9c7" providerId="ADAL" clId="{E0261FCC-3AE3-4D16-A0D3-CB871CB8FEE3}" dt="2021-03-18T15:16:18.200" v="613" actId="47"/>
        <pc:sldMkLst>
          <pc:docMk/>
          <pc:sldMk cId="3658138583" sldId="261"/>
        </pc:sldMkLst>
      </pc:sldChg>
      <pc:sldChg chg="del">
        <pc:chgData name="Sanders Wang" userId="089d73b8-785c-4012-b931-81c632b6c9c7" providerId="ADAL" clId="{E0261FCC-3AE3-4D16-A0D3-CB871CB8FEE3}" dt="2021-03-18T15:16:16.801" v="611" actId="47"/>
        <pc:sldMkLst>
          <pc:docMk/>
          <pc:sldMk cId="2350540821" sldId="263"/>
        </pc:sldMkLst>
      </pc:sldChg>
      <pc:sldChg chg="del">
        <pc:chgData name="Sanders Wang" userId="089d73b8-785c-4012-b931-81c632b6c9c7" providerId="ADAL" clId="{E0261FCC-3AE3-4D16-A0D3-CB871CB8FEE3}" dt="2021-03-18T15:16:17.495" v="612" actId="47"/>
        <pc:sldMkLst>
          <pc:docMk/>
          <pc:sldMk cId="662042280" sldId="264"/>
        </pc:sldMkLst>
      </pc:sldChg>
      <pc:sldChg chg="del">
        <pc:chgData name="Sanders Wang" userId="089d73b8-785c-4012-b931-81c632b6c9c7" providerId="ADAL" clId="{E0261FCC-3AE3-4D16-A0D3-CB871CB8FEE3}" dt="2021-03-18T15:16:38.537" v="615" actId="47"/>
        <pc:sldMkLst>
          <pc:docMk/>
          <pc:sldMk cId="4089677092" sldId="265"/>
        </pc:sldMkLst>
      </pc:sldChg>
      <pc:sldChg chg="del">
        <pc:chgData name="Sanders Wang" userId="089d73b8-785c-4012-b931-81c632b6c9c7" providerId="ADAL" clId="{E0261FCC-3AE3-4D16-A0D3-CB871CB8FEE3}" dt="2021-03-18T15:16:39.032" v="616" actId="47"/>
        <pc:sldMkLst>
          <pc:docMk/>
          <pc:sldMk cId="98349588" sldId="266"/>
        </pc:sldMkLst>
      </pc:sldChg>
      <pc:sldChg chg="del">
        <pc:chgData name="Sanders Wang" userId="089d73b8-785c-4012-b931-81c632b6c9c7" providerId="ADAL" clId="{E0261FCC-3AE3-4D16-A0D3-CB871CB8FEE3}" dt="2021-03-18T13:50:43.737" v="7" actId="47"/>
        <pc:sldMkLst>
          <pc:docMk/>
          <pc:sldMk cId="3039691167" sldId="277"/>
        </pc:sldMkLst>
      </pc:sldChg>
      <pc:sldChg chg="del">
        <pc:chgData name="Sanders Wang" userId="089d73b8-785c-4012-b931-81c632b6c9c7" providerId="ADAL" clId="{E0261FCC-3AE3-4D16-A0D3-CB871CB8FEE3}" dt="2021-03-18T13:50:38.464" v="5" actId="47"/>
        <pc:sldMkLst>
          <pc:docMk/>
          <pc:sldMk cId="3840775722" sldId="278"/>
        </pc:sldMkLst>
      </pc:sldChg>
      <pc:sldChg chg="modSp mod ord">
        <pc:chgData name="Sanders Wang" userId="089d73b8-785c-4012-b931-81c632b6c9c7" providerId="ADAL" clId="{E0261FCC-3AE3-4D16-A0D3-CB871CB8FEE3}" dt="2021-03-20T15:08:08.744" v="2189" actId="692"/>
        <pc:sldMkLst>
          <pc:docMk/>
          <pc:sldMk cId="2354275390" sldId="279"/>
        </pc:sldMkLst>
        <pc:spChg chg="mod">
          <ac:chgData name="Sanders Wang" userId="089d73b8-785c-4012-b931-81c632b6c9c7" providerId="ADAL" clId="{E0261FCC-3AE3-4D16-A0D3-CB871CB8FEE3}" dt="2021-03-18T13:54:01.009" v="21" actId="692"/>
          <ac:spMkLst>
            <pc:docMk/>
            <pc:sldMk cId="2354275390" sldId="279"/>
            <ac:spMk id="177" creationId="{744ADE32-5A42-4DEA-8695-8E802D928BE8}"/>
          </ac:spMkLst>
        </pc:spChg>
        <pc:spChg chg="mod">
          <ac:chgData name="Sanders Wang" userId="089d73b8-785c-4012-b931-81c632b6c9c7" providerId="ADAL" clId="{E0261FCC-3AE3-4D16-A0D3-CB871CB8FEE3}" dt="2021-03-18T13:53:53.920" v="20" actId="692"/>
          <ac:spMkLst>
            <pc:docMk/>
            <pc:sldMk cId="2354275390" sldId="279"/>
            <ac:spMk id="194" creationId="{FD223458-2468-4340-9B51-56B620CA7DE1}"/>
          </ac:spMkLst>
        </pc:spChg>
        <pc:spChg chg="mod">
          <ac:chgData name="Sanders Wang" userId="089d73b8-785c-4012-b931-81c632b6c9c7" providerId="ADAL" clId="{E0261FCC-3AE3-4D16-A0D3-CB871CB8FEE3}" dt="2021-03-18T13:54:51.862" v="22" actId="14100"/>
          <ac:spMkLst>
            <pc:docMk/>
            <pc:sldMk cId="2354275390" sldId="279"/>
            <ac:spMk id="201" creationId="{BBFF2612-A204-450D-995B-D94BD78D707B}"/>
          </ac:spMkLst>
        </pc:spChg>
        <pc:spChg chg="mod">
          <ac:chgData name="Sanders Wang" userId="089d73b8-785c-4012-b931-81c632b6c9c7" providerId="ADAL" clId="{E0261FCC-3AE3-4D16-A0D3-CB871CB8FEE3}" dt="2021-03-18T13:53:21.670" v="14" actId="692"/>
          <ac:spMkLst>
            <pc:docMk/>
            <pc:sldMk cId="2354275390" sldId="279"/>
            <ac:spMk id="204" creationId="{85DA159C-79EA-4790-9534-1861E8896807}"/>
          </ac:spMkLst>
        </pc:spChg>
        <pc:spChg chg="mod">
          <ac:chgData name="Sanders Wang" userId="089d73b8-785c-4012-b931-81c632b6c9c7" providerId="ADAL" clId="{E0261FCC-3AE3-4D16-A0D3-CB871CB8FEE3}" dt="2021-03-20T15:08:08.744" v="2189" actId="692"/>
          <ac:spMkLst>
            <pc:docMk/>
            <pc:sldMk cId="2354275390" sldId="279"/>
            <ac:spMk id="226" creationId="{C40033B5-0BB5-48D3-A333-C81A1C8B4A7D}"/>
          </ac:spMkLst>
        </pc:spChg>
        <pc:spChg chg="mod">
          <ac:chgData name="Sanders Wang" userId="089d73b8-785c-4012-b931-81c632b6c9c7" providerId="ADAL" clId="{E0261FCC-3AE3-4D16-A0D3-CB871CB8FEE3}" dt="2021-03-18T13:53:14.069" v="13" actId="692"/>
          <ac:spMkLst>
            <pc:docMk/>
            <pc:sldMk cId="2354275390" sldId="279"/>
            <ac:spMk id="259" creationId="{BE024E16-1929-4152-8644-78CAE60A749C}"/>
          </ac:spMkLst>
        </pc:spChg>
        <pc:cxnChg chg="mod">
          <ac:chgData name="Sanders Wang" userId="089d73b8-785c-4012-b931-81c632b6c9c7" providerId="ADAL" clId="{E0261FCC-3AE3-4D16-A0D3-CB871CB8FEE3}" dt="2021-03-18T13:53:27.540" v="15" actId="692"/>
          <ac:cxnSpMkLst>
            <pc:docMk/>
            <pc:sldMk cId="2354275390" sldId="279"/>
            <ac:cxnSpMk id="10" creationId="{DCA9C3EF-17E8-4D25-8B51-45313B0552C7}"/>
          </ac:cxnSpMkLst>
        </pc:cxnChg>
        <pc:cxnChg chg="mod">
          <ac:chgData name="Sanders Wang" userId="089d73b8-785c-4012-b931-81c632b6c9c7" providerId="ADAL" clId="{E0261FCC-3AE3-4D16-A0D3-CB871CB8FEE3}" dt="2021-03-18T13:53:32.744" v="16" actId="692"/>
          <ac:cxnSpMkLst>
            <pc:docMk/>
            <pc:sldMk cId="2354275390" sldId="279"/>
            <ac:cxnSpMk id="206" creationId="{44F55709-A6B0-4C0F-832D-54E606D71DC9}"/>
          </ac:cxnSpMkLst>
        </pc:cxnChg>
        <pc:cxnChg chg="mod">
          <ac:chgData name="Sanders Wang" userId="089d73b8-785c-4012-b931-81c632b6c9c7" providerId="ADAL" clId="{E0261FCC-3AE3-4D16-A0D3-CB871CB8FEE3}" dt="2021-03-18T13:53:37.683" v="17" actId="692"/>
          <ac:cxnSpMkLst>
            <pc:docMk/>
            <pc:sldMk cId="2354275390" sldId="279"/>
            <ac:cxnSpMk id="207" creationId="{6BB49566-DF9D-46C8-833E-BA2493347E08}"/>
          </ac:cxnSpMkLst>
        </pc:cxnChg>
        <pc:cxnChg chg="mod">
          <ac:chgData name="Sanders Wang" userId="089d73b8-785c-4012-b931-81c632b6c9c7" providerId="ADAL" clId="{E0261FCC-3AE3-4D16-A0D3-CB871CB8FEE3}" dt="2021-03-18T13:53:44.487" v="18" actId="692"/>
          <ac:cxnSpMkLst>
            <pc:docMk/>
            <pc:sldMk cId="2354275390" sldId="279"/>
            <ac:cxnSpMk id="229" creationId="{9D0E5F2A-078E-4210-A01F-D444C27CBA57}"/>
          </ac:cxnSpMkLst>
        </pc:cxnChg>
        <pc:cxnChg chg="mod">
          <ac:chgData name="Sanders Wang" userId="089d73b8-785c-4012-b931-81c632b6c9c7" providerId="ADAL" clId="{E0261FCC-3AE3-4D16-A0D3-CB871CB8FEE3}" dt="2021-03-18T13:53:49.167" v="19" actId="692"/>
          <ac:cxnSpMkLst>
            <pc:docMk/>
            <pc:sldMk cId="2354275390" sldId="279"/>
            <ac:cxnSpMk id="232" creationId="{834609B1-3CD0-447F-ADC1-695413533294}"/>
          </ac:cxnSpMkLst>
        </pc:cxnChg>
        <pc:cxnChg chg="mod">
          <ac:chgData name="Sanders Wang" userId="089d73b8-785c-4012-b931-81c632b6c9c7" providerId="ADAL" clId="{E0261FCC-3AE3-4D16-A0D3-CB871CB8FEE3}" dt="2021-03-18T13:53:44.487" v="18" actId="692"/>
          <ac:cxnSpMkLst>
            <pc:docMk/>
            <pc:sldMk cId="2354275390" sldId="279"/>
            <ac:cxnSpMk id="253" creationId="{B8CF7FBD-7975-4C51-9C26-CC4B08A8720F}"/>
          </ac:cxnSpMkLst>
        </pc:cxnChg>
      </pc:sldChg>
      <pc:sldChg chg="del">
        <pc:chgData name="Sanders Wang" userId="089d73b8-785c-4012-b931-81c632b6c9c7" providerId="ADAL" clId="{E0261FCC-3AE3-4D16-A0D3-CB871CB8FEE3}" dt="2021-03-18T13:50:41.414" v="6" actId="47"/>
        <pc:sldMkLst>
          <pc:docMk/>
          <pc:sldMk cId="2955605820" sldId="281"/>
        </pc:sldMkLst>
      </pc:sldChg>
      <pc:sldChg chg="modSp mod ord">
        <pc:chgData name="Sanders Wang" userId="089d73b8-785c-4012-b931-81c632b6c9c7" providerId="ADAL" clId="{E0261FCC-3AE3-4D16-A0D3-CB871CB8FEE3}" dt="2021-03-18T14:49:58.987" v="288"/>
        <pc:sldMkLst>
          <pc:docMk/>
          <pc:sldMk cId="1622792644" sldId="282"/>
        </pc:sldMkLst>
        <pc:spChg chg="mod">
          <ac:chgData name="Sanders Wang" userId="089d73b8-785c-4012-b931-81c632b6c9c7" providerId="ADAL" clId="{E0261FCC-3AE3-4D16-A0D3-CB871CB8FEE3}" dt="2021-03-18T14:49:43.095" v="286" actId="692"/>
          <ac:spMkLst>
            <pc:docMk/>
            <pc:sldMk cId="1622792644" sldId="282"/>
            <ac:spMk id="166" creationId="{3611F84F-B6D3-457A-89CF-B0F28DF89308}"/>
          </ac:spMkLst>
        </pc:spChg>
      </pc:sldChg>
      <pc:sldChg chg="del">
        <pc:chgData name="Sanders Wang" userId="089d73b8-785c-4012-b931-81c632b6c9c7" providerId="ADAL" clId="{E0261FCC-3AE3-4D16-A0D3-CB871CB8FEE3}" dt="2021-03-18T16:09:19.858" v="990" actId="47"/>
        <pc:sldMkLst>
          <pc:docMk/>
          <pc:sldMk cId="2933895704" sldId="283"/>
        </pc:sldMkLst>
      </pc:sldChg>
      <pc:sldChg chg="del">
        <pc:chgData name="Sanders Wang" userId="089d73b8-785c-4012-b931-81c632b6c9c7" providerId="ADAL" clId="{E0261FCC-3AE3-4D16-A0D3-CB871CB8FEE3}" dt="2021-03-18T13:50:37.385" v="4" actId="47"/>
        <pc:sldMkLst>
          <pc:docMk/>
          <pc:sldMk cId="3089313538" sldId="284"/>
        </pc:sldMkLst>
      </pc:sldChg>
      <pc:sldChg chg="del">
        <pc:chgData name="Sanders Wang" userId="089d73b8-785c-4012-b931-81c632b6c9c7" providerId="ADAL" clId="{E0261FCC-3AE3-4D16-A0D3-CB871CB8FEE3}" dt="2021-03-18T16:09:26.303" v="991" actId="47"/>
        <pc:sldMkLst>
          <pc:docMk/>
          <pc:sldMk cId="3774187985" sldId="286"/>
        </pc:sldMkLst>
      </pc:sldChg>
      <pc:sldChg chg="del">
        <pc:chgData name="Sanders Wang" userId="089d73b8-785c-4012-b931-81c632b6c9c7" providerId="ADAL" clId="{E0261FCC-3AE3-4D16-A0D3-CB871CB8FEE3}" dt="2021-03-18T15:16:15.388" v="609" actId="47"/>
        <pc:sldMkLst>
          <pc:docMk/>
          <pc:sldMk cId="3017738484" sldId="287"/>
        </pc:sldMkLst>
      </pc:sldChg>
      <pc:sldChg chg="modSp mod">
        <pc:chgData name="Sanders Wang" userId="089d73b8-785c-4012-b931-81c632b6c9c7" providerId="ADAL" clId="{E0261FCC-3AE3-4D16-A0D3-CB871CB8FEE3}" dt="2021-03-18T19:13:18.179" v="2188" actId="14100"/>
        <pc:sldMkLst>
          <pc:docMk/>
          <pc:sldMk cId="2440726389" sldId="288"/>
        </pc:sldMkLst>
        <pc:spChg chg="mod">
          <ac:chgData name="Sanders Wang" userId="089d73b8-785c-4012-b931-81c632b6c9c7" providerId="ADAL" clId="{E0261FCC-3AE3-4D16-A0D3-CB871CB8FEE3}" dt="2021-03-18T17:02:10.626" v="1520" actId="1076"/>
          <ac:spMkLst>
            <pc:docMk/>
            <pc:sldMk cId="2440726389" sldId="288"/>
            <ac:spMk id="131" creationId="{4234825C-5162-4E77-8AA4-BA25FC258DC5}"/>
          </ac:spMkLst>
        </pc:spChg>
        <pc:spChg chg="mod">
          <ac:chgData name="Sanders Wang" userId="089d73b8-785c-4012-b931-81c632b6c9c7" providerId="ADAL" clId="{E0261FCC-3AE3-4D16-A0D3-CB871CB8FEE3}" dt="2021-03-18T17:02:10.626" v="1520" actId="1076"/>
          <ac:spMkLst>
            <pc:docMk/>
            <pc:sldMk cId="2440726389" sldId="288"/>
            <ac:spMk id="134" creationId="{A8BE3977-B576-4D59-A3FB-5E1E93CC8A34}"/>
          </ac:spMkLst>
        </pc:spChg>
        <pc:spChg chg="mod">
          <ac:chgData name="Sanders Wang" userId="089d73b8-785c-4012-b931-81c632b6c9c7" providerId="ADAL" clId="{E0261FCC-3AE3-4D16-A0D3-CB871CB8FEE3}" dt="2021-03-18T17:02:10.626" v="1520" actId="1076"/>
          <ac:spMkLst>
            <pc:docMk/>
            <pc:sldMk cId="2440726389" sldId="288"/>
            <ac:spMk id="161" creationId="{AAFE8509-7C3C-42A0-82AE-A948F958B9A5}"/>
          </ac:spMkLst>
        </pc:spChg>
        <pc:spChg chg="mod">
          <ac:chgData name="Sanders Wang" userId="089d73b8-785c-4012-b931-81c632b6c9c7" providerId="ADAL" clId="{E0261FCC-3AE3-4D16-A0D3-CB871CB8FEE3}" dt="2021-03-18T17:02:10.626" v="1520" actId="1076"/>
          <ac:spMkLst>
            <pc:docMk/>
            <pc:sldMk cId="2440726389" sldId="288"/>
            <ac:spMk id="486" creationId="{9C579189-395A-44E9-9AAF-33DAC02ED28D}"/>
          </ac:spMkLst>
        </pc:spChg>
        <pc:cxnChg chg="mod">
          <ac:chgData name="Sanders Wang" userId="089d73b8-785c-4012-b931-81c632b6c9c7" providerId="ADAL" clId="{E0261FCC-3AE3-4D16-A0D3-CB871CB8FEE3}" dt="2021-03-18T19:13:18.179" v="2188" actId="14100"/>
          <ac:cxnSpMkLst>
            <pc:docMk/>
            <pc:sldMk cId="2440726389" sldId="288"/>
            <ac:cxnSpMk id="173" creationId="{24A65BA7-DEA1-4D77-B588-B33C0CC2A382}"/>
          </ac:cxnSpMkLst>
        </pc:cxnChg>
      </pc:sldChg>
      <pc:sldChg chg="del">
        <pc:chgData name="Sanders Wang" userId="089d73b8-785c-4012-b931-81c632b6c9c7" providerId="ADAL" clId="{E0261FCC-3AE3-4D16-A0D3-CB871CB8FEE3}" dt="2021-03-18T15:57:18.515" v="918" actId="47"/>
        <pc:sldMkLst>
          <pc:docMk/>
          <pc:sldMk cId="2419090434" sldId="289"/>
        </pc:sldMkLst>
      </pc:sldChg>
      <pc:sldChg chg="modSp del mod">
        <pc:chgData name="Sanders Wang" userId="089d73b8-785c-4012-b931-81c632b6c9c7" providerId="ADAL" clId="{E0261FCC-3AE3-4D16-A0D3-CB871CB8FEE3}" dt="2021-03-18T15:57:13.850" v="917" actId="47"/>
        <pc:sldMkLst>
          <pc:docMk/>
          <pc:sldMk cId="124681486" sldId="290"/>
        </pc:sldMkLst>
        <pc:spChg chg="mod">
          <ac:chgData name="Sanders Wang" userId="089d73b8-785c-4012-b931-81c632b6c9c7" providerId="ADAL" clId="{E0261FCC-3AE3-4D16-A0D3-CB871CB8FEE3}" dt="2021-03-18T13:58:28.794" v="39" actId="1076"/>
          <ac:spMkLst>
            <pc:docMk/>
            <pc:sldMk cId="124681486" sldId="290"/>
            <ac:spMk id="18" creationId="{FE9AD0F0-39EF-424A-ACAB-F3A34B6EC847}"/>
          </ac:spMkLst>
        </pc:spChg>
        <pc:picChg chg="mod">
          <ac:chgData name="Sanders Wang" userId="089d73b8-785c-4012-b931-81c632b6c9c7" providerId="ADAL" clId="{E0261FCC-3AE3-4D16-A0D3-CB871CB8FEE3}" dt="2021-03-18T13:58:29.129" v="40" actId="1076"/>
          <ac:picMkLst>
            <pc:docMk/>
            <pc:sldMk cId="124681486" sldId="290"/>
            <ac:picMk id="16" creationId="{C34CF24B-1588-47F9-AA6F-40EDCBA0E3F6}"/>
          </ac:picMkLst>
        </pc:picChg>
        <pc:cxnChg chg="mod">
          <ac:chgData name="Sanders Wang" userId="089d73b8-785c-4012-b931-81c632b6c9c7" providerId="ADAL" clId="{E0261FCC-3AE3-4D16-A0D3-CB871CB8FEE3}" dt="2021-03-18T13:58:29.129" v="40" actId="1076"/>
          <ac:cxnSpMkLst>
            <pc:docMk/>
            <pc:sldMk cId="124681486" sldId="290"/>
            <ac:cxnSpMk id="59" creationId="{4217A535-FA73-48B6-91D9-313A434FADCB}"/>
          </ac:cxnSpMkLst>
        </pc:cxnChg>
        <pc:cxnChg chg="mod">
          <ac:chgData name="Sanders Wang" userId="089d73b8-785c-4012-b931-81c632b6c9c7" providerId="ADAL" clId="{E0261FCC-3AE3-4D16-A0D3-CB871CB8FEE3}" dt="2021-03-18T13:58:28.794" v="39" actId="1076"/>
          <ac:cxnSpMkLst>
            <pc:docMk/>
            <pc:sldMk cId="124681486" sldId="290"/>
            <ac:cxnSpMk id="82" creationId="{6D571B16-1DEE-41F3-A26D-DC1DAFFBE3D5}"/>
          </ac:cxnSpMkLst>
        </pc:cxnChg>
        <pc:cxnChg chg="mod">
          <ac:chgData name="Sanders Wang" userId="089d73b8-785c-4012-b931-81c632b6c9c7" providerId="ADAL" clId="{E0261FCC-3AE3-4D16-A0D3-CB871CB8FEE3}" dt="2021-03-18T13:58:29.129" v="40" actId="1076"/>
          <ac:cxnSpMkLst>
            <pc:docMk/>
            <pc:sldMk cId="124681486" sldId="290"/>
            <ac:cxnSpMk id="104" creationId="{A5ECDFE3-6247-4B8E-82F9-9A242BF50744}"/>
          </ac:cxnSpMkLst>
        </pc:cxnChg>
        <pc:cxnChg chg="mod">
          <ac:chgData name="Sanders Wang" userId="089d73b8-785c-4012-b931-81c632b6c9c7" providerId="ADAL" clId="{E0261FCC-3AE3-4D16-A0D3-CB871CB8FEE3}" dt="2021-03-18T13:58:28.794" v="39" actId="1076"/>
          <ac:cxnSpMkLst>
            <pc:docMk/>
            <pc:sldMk cId="124681486" sldId="290"/>
            <ac:cxnSpMk id="148" creationId="{1FFFF7CF-7097-454A-BC38-6A17CB8E5492}"/>
          </ac:cxnSpMkLst>
        </pc:cxnChg>
      </pc:sldChg>
      <pc:sldChg chg="ord">
        <pc:chgData name="Sanders Wang" userId="089d73b8-785c-4012-b931-81c632b6c9c7" providerId="ADAL" clId="{E0261FCC-3AE3-4D16-A0D3-CB871CB8FEE3}" dt="2021-03-18T16:00:37.930" v="927"/>
        <pc:sldMkLst>
          <pc:docMk/>
          <pc:sldMk cId="2418544525" sldId="291"/>
        </pc:sldMkLst>
      </pc:sldChg>
      <pc:sldChg chg="del">
        <pc:chgData name="Sanders Wang" userId="089d73b8-785c-4012-b931-81c632b6c9c7" providerId="ADAL" clId="{E0261FCC-3AE3-4D16-A0D3-CB871CB8FEE3}" dt="2021-03-18T16:09:17.354" v="989" actId="47"/>
        <pc:sldMkLst>
          <pc:docMk/>
          <pc:sldMk cId="3112315691" sldId="292"/>
        </pc:sldMkLst>
      </pc:sldChg>
      <pc:sldChg chg="del">
        <pc:chgData name="Sanders Wang" userId="089d73b8-785c-4012-b931-81c632b6c9c7" providerId="ADAL" clId="{E0261FCC-3AE3-4D16-A0D3-CB871CB8FEE3}" dt="2021-03-18T17:09:27.023" v="1608" actId="47"/>
        <pc:sldMkLst>
          <pc:docMk/>
          <pc:sldMk cId="401254535" sldId="293"/>
        </pc:sldMkLst>
      </pc:sldChg>
      <pc:sldChg chg="addSp delSp modSp mod ord">
        <pc:chgData name="Sanders Wang" userId="089d73b8-785c-4012-b931-81c632b6c9c7" providerId="ADAL" clId="{E0261FCC-3AE3-4D16-A0D3-CB871CB8FEE3}" dt="2021-03-18T16:56:31.240" v="1473" actId="1076"/>
        <pc:sldMkLst>
          <pc:docMk/>
          <pc:sldMk cId="4179764027" sldId="294"/>
        </pc:sldMkLst>
        <pc:picChg chg="add mod">
          <ac:chgData name="Sanders Wang" userId="089d73b8-785c-4012-b931-81c632b6c9c7" providerId="ADAL" clId="{E0261FCC-3AE3-4D16-A0D3-CB871CB8FEE3}" dt="2021-03-18T16:56:15.188" v="1470" actId="571"/>
          <ac:picMkLst>
            <pc:docMk/>
            <pc:sldMk cId="4179764027" sldId="294"/>
            <ac:picMk id="49" creationId="{0E6BB154-DE45-4EED-8467-D4B556934A03}"/>
          </ac:picMkLst>
        </pc:picChg>
        <pc:picChg chg="add mod">
          <ac:chgData name="Sanders Wang" userId="089d73b8-785c-4012-b931-81c632b6c9c7" providerId="ADAL" clId="{E0261FCC-3AE3-4D16-A0D3-CB871CB8FEE3}" dt="2021-03-18T16:56:20.746" v="1471" actId="571"/>
          <ac:picMkLst>
            <pc:docMk/>
            <pc:sldMk cId="4179764027" sldId="294"/>
            <ac:picMk id="50" creationId="{6302E748-BD64-44CA-878B-D828757EBEB4}"/>
          </ac:picMkLst>
        </pc:picChg>
        <pc:picChg chg="add mod">
          <ac:chgData name="Sanders Wang" userId="089d73b8-785c-4012-b931-81c632b6c9c7" providerId="ADAL" clId="{E0261FCC-3AE3-4D16-A0D3-CB871CB8FEE3}" dt="2021-03-18T16:56:31.240" v="1473" actId="1076"/>
          <ac:picMkLst>
            <pc:docMk/>
            <pc:sldMk cId="4179764027" sldId="294"/>
            <ac:picMk id="51" creationId="{04E780EE-E3B8-4D41-9473-8EB402AC1ADB}"/>
          </ac:picMkLst>
        </pc:picChg>
        <pc:picChg chg="add del">
          <ac:chgData name="Sanders Wang" userId="089d73b8-785c-4012-b931-81c632b6c9c7" providerId="ADAL" clId="{E0261FCC-3AE3-4D16-A0D3-CB871CB8FEE3}" dt="2021-03-18T16:56:09.602" v="1469" actId="478"/>
          <ac:picMkLst>
            <pc:docMk/>
            <pc:sldMk cId="4179764027" sldId="294"/>
            <ac:picMk id="143" creationId="{CBEE73C7-6A52-4B54-983A-6F0213D30294}"/>
          </ac:picMkLst>
        </pc:picChg>
        <pc:picChg chg="add del">
          <ac:chgData name="Sanders Wang" userId="089d73b8-785c-4012-b931-81c632b6c9c7" providerId="ADAL" clId="{E0261FCC-3AE3-4D16-A0D3-CB871CB8FEE3}" dt="2021-03-18T16:56:09.098" v="1468" actId="478"/>
          <ac:picMkLst>
            <pc:docMk/>
            <pc:sldMk cId="4179764027" sldId="294"/>
            <ac:picMk id="146" creationId="{422AA500-8672-4026-B859-E73E2422A817}"/>
          </ac:picMkLst>
        </pc:picChg>
      </pc:sldChg>
      <pc:sldChg chg="addSp modSp mod">
        <pc:chgData name="Sanders Wang" userId="089d73b8-785c-4012-b931-81c632b6c9c7" providerId="ADAL" clId="{E0261FCC-3AE3-4D16-A0D3-CB871CB8FEE3}" dt="2021-03-18T17:38:14.785" v="1915" actId="14100"/>
        <pc:sldMkLst>
          <pc:docMk/>
          <pc:sldMk cId="4169191734" sldId="295"/>
        </pc:sldMkLst>
        <pc:spChg chg="mod">
          <ac:chgData name="Sanders Wang" userId="089d73b8-785c-4012-b931-81c632b6c9c7" providerId="ADAL" clId="{E0261FCC-3AE3-4D16-A0D3-CB871CB8FEE3}" dt="2021-03-18T17:37:53.741" v="1912" actId="1036"/>
          <ac:spMkLst>
            <pc:docMk/>
            <pc:sldMk cId="4169191734" sldId="295"/>
            <ac:spMk id="18" creationId="{1AB3248A-FBF9-49A2-9288-B615DBA902EB}"/>
          </ac:spMkLst>
        </pc:spChg>
        <pc:spChg chg="mod">
          <ac:chgData name="Sanders Wang" userId="089d73b8-785c-4012-b931-81c632b6c9c7" providerId="ADAL" clId="{E0261FCC-3AE3-4D16-A0D3-CB871CB8FEE3}" dt="2021-03-18T17:37:53.741" v="1912" actId="1036"/>
          <ac:spMkLst>
            <pc:docMk/>
            <pc:sldMk cId="4169191734" sldId="295"/>
            <ac:spMk id="24" creationId="{F393EC6C-3007-43A6-895E-F57FA58842E4}"/>
          </ac:spMkLst>
        </pc:spChg>
        <pc:spChg chg="mod">
          <ac:chgData name="Sanders Wang" userId="089d73b8-785c-4012-b931-81c632b6c9c7" providerId="ADAL" clId="{E0261FCC-3AE3-4D16-A0D3-CB871CB8FEE3}" dt="2021-03-18T17:37:53.741" v="1912" actId="1036"/>
          <ac:spMkLst>
            <pc:docMk/>
            <pc:sldMk cId="4169191734" sldId="295"/>
            <ac:spMk id="36" creationId="{75457586-0A4B-4ACC-B60A-1E60550AF6F5}"/>
          </ac:spMkLst>
        </pc:spChg>
        <pc:spChg chg="mod">
          <ac:chgData name="Sanders Wang" userId="089d73b8-785c-4012-b931-81c632b6c9c7" providerId="ADAL" clId="{E0261FCC-3AE3-4D16-A0D3-CB871CB8FEE3}" dt="2021-03-18T17:38:04.432" v="1913" actId="14100"/>
          <ac:spMkLst>
            <pc:docMk/>
            <pc:sldMk cId="4169191734" sldId="295"/>
            <ac:spMk id="48" creationId="{22F9FC63-5D7F-4ECB-97F0-E84B57FC3C4E}"/>
          </ac:spMkLst>
        </pc:spChg>
        <pc:spChg chg="mod">
          <ac:chgData name="Sanders Wang" userId="089d73b8-785c-4012-b931-81c632b6c9c7" providerId="ADAL" clId="{E0261FCC-3AE3-4D16-A0D3-CB871CB8FEE3}" dt="2021-03-18T17:38:14.785" v="1915" actId="14100"/>
          <ac:spMkLst>
            <pc:docMk/>
            <pc:sldMk cId="4169191734" sldId="295"/>
            <ac:spMk id="49" creationId="{D2512A0C-001F-4A90-9691-F5A61AA4C8A2}"/>
          </ac:spMkLst>
        </pc:spChg>
        <pc:spChg chg="mod">
          <ac:chgData name="Sanders Wang" userId="089d73b8-785c-4012-b931-81c632b6c9c7" providerId="ADAL" clId="{E0261FCC-3AE3-4D16-A0D3-CB871CB8FEE3}" dt="2021-03-18T17:38:10.375" v="1914" actId="1076"/>
          <ac:spMkLst>
            <pc:docMk/>
            <pc:sldMk cId="4169191734" sldId="295"/>
            <ac:spMk id="54" creationId="{B389A725-32E6-49DB-9086-7486A11AFE1B}"/>
          </ac:spMkLst>
        </pc:spChg>
        <pc:picChg chg="mod">
          <ac:chgData name="Sanders Wang" userId="089d73b8-785c-4012-b931-81c632b6c9c7" providerId="ADAL" clId="{E0261FCC-3AE3-4D16-A0D3-CB871CB8FEE3}" dt="2021-03-18T17:37:53.741" v="1912" actId="1036"/>
          <ac:picMkLst>
            <pc:docMk/>
            <pc:sldMk cId="4169191734" sldId="295"/>
            <ac:picMk id="22" creationId="{A64735AE-C4B6-46FA-9121-A10297197199}"/>
          </ac:picMkLst>
        </pc:picChg>
        <pc:picChg chg="mod">
          <ac:chgData name="Sanders Wang" userId="089d73b8-785c-4012-b931-81c632b6c9c7" providerId="ADAL" clId="{E0261FCC-3AE3-4D16-A0D3-CB871CB8FEE3}" dt="2021-03-18T17:37:53.741" v="1912" actId="1036"/>
          <ac:picMkLst>
            <pc:docMk/>
            <pc:sldMk cId="4169191734" sldId="295"/>
            <ac:picMk id="23" creationId="{1C158479-1C1D-4CCA-8CA1-4A74BD859481}"/>
          </ac:picMkLst>
        </pc:picChg>
        <pc:picChg chg="mod">
          <ac:chgData name="Sanders Wang" userId="089d73b8-785c-4012-b931-81c632b6c9c7" providerId="ADAL" clId="{E0261FCC-3AE3-4D16-A0D3-CB871CB8FEE3}" dt="2021-03-18T17:37:53.741" v="1912" actId="1036"/>
          <ac:picMkLst>
            <pc:docMk/>
            <pc:sldMk cId="4169191734" sldId="295"/>
            <ac:picMk id="25" creationId="{0E438155-0CC7-4D1E-AEC0-DC7AD312CC7B}"/>
          </ac:picMkLst>
        </pc:picChg>
        <pc:picChg chg="add mod">
          <ac:chgData name="Sanders Wang" userId="089d73b8-785c-4012-b931-81c632b6c9c7" providerId="ADAL" clId="{E0261FCC-3AE3-4D16-A0D3-CB871CB8FEE3}" dt="2021-03-18T17:14:23.652" v="1628" actId="1076"/>
          <ac:picMkLst>
            <pc:docMk/>
            <pc:sldMk cId="4169191734" sldId="295"/>
            <ac:picMk id="52" creationId="{C7FBC757-4BF8-4DE4-B253-9AE398FAA6C8}"/>
          </ac:picMkLst>
        </pc:picChg>
      </pc:sldChg>
      <pc:sldChg chg="del">
        <pc:chgData name="Sanders Wang" userId="089d73b8-785c-4012-b931-81c632b6c9c7" providerId="ADAL" clId="{E0261FCC-3AE3-4D16-A0D3-CB871CB8FEE3}" dt="2021-03-18T17:26:20.211" v="1797" actId="47"/>
        <pc:sldMkLst>
          <pc:docMk/>
          <pc:sldMk cId="1689513901" sldId="296"/>
        </pc:sldMkLst>
      </pc:sldChg>
      <pc:sldChg chg="del">
        <pc:chgData name="Sanders Wang" userId="089d73b8-785c-4012-b931-81c632b6c9c7" providerId="ADAL" clId="{E0261FCC-3AE3-4D16-A0D3-CB871CB8FEE3}" dt="2021-03-18T17:26:20.707" v="1798" actId="47"/>
        <pc:sldMkLst>
          <pc:docMk/>
          <pc:sldMk cId="548007815" sldId="297"/>
        </pc:sldMkLst>
      </pc:sldChg>
      <pc:sldChg chg="del">
        <pc:chgData name="Sanders Wang" userId="089d73b8-785c-4012-b931-81c632b6c9c7" providerId="ADAL" clId="{E0261FCC-3AE3-4D16-A0D3-CB871CB8FEE3}" dt="2021-03-18T16:01:26.074" v="928" actId="47"/>
        <pc:sldMkLst>
          <pc:docMk/>
          <pc:sldMk cId="2421449320" sldId="298"/>
        </pc:sldMkLst>
      </pc:sldChg>
      <pc:sldChg chg="addSp modSp add del mod">
        <pc:chgData name="Sanders Wang" userId="089d73b8-785c-4012-b931-81c632b6c9c7" providerId="ADAL" clId="{E0261FCC-3AE3-4D16-A0D3-CB871CB8FEE3}" dt="2021-03-18T15:57:44.135" v="919" actId="47"/>
        <pc:sldMkLst>
          <pc:docMk/>
          <pc:sldMk cId="3822421696" sldId="302"/>
        </pc:sldMkLst>
        <pc:spChg chg="mod">
          <ac:chgData name="Sanders Wang" userId="089d73b8-785c-4012-b931-81c632b6c9c7" providerId="ADAL" clId="{E0261FCC-3AE3-4D16-A0D3-CB871CB8FEE3}" dt="2021-03-18T13:57:09.849" v="31" actId="1076"/>
          <ac:spMkLst>
            <pc:docMk/>
            <pc:sldMk cId="3822421696" sldId="302"/>
            <ac:spMk id="18" creationId="{FE9AD0F0-39EF-424A-ACAB-F3A34B6EC847}"/>
          </ac:spMkLst>
        </pc:spChg>
        <pc:spChg chg="add mod">
          <ac:chgData name="Sanders Wang" userId="089d73b8-785c-4012-b931-81c632b6c9c7" providerId="ADAL" clId="{E0261FCC-3AE3-4D16-A0D3-CB871CB8FEE3}" dt="2021-03-18T13:57:35.460" v="35" actId="164"/>
          <ac:spMkLst>
            <pc:docMk/>
            <pc:sldMk cId="3822421696" sldId="302"/>
            <ac:spMk id="67" creationId="{86427285-D0D3-45B4-8E3A-3FFCECC132E6}"/>
          </ac:spMkLst>
        </pc:spChg>
        <pc:spChg chg="add mod">
          <ac:chgData name="Sanders Wang" userId="089d73b8-785c-4012-b931-81c632b6c9c7" providerId="ADAL" clId="{E0261FCC-3AE3-4D16-A0D3-CB871CB8FEE3}" dt="2021-03-18T13:57:35.460" v="35" actId="164"/>
          <ac:spMkLst>
            <pc:docMk/>
            <pc:sldMk cId="3822421696" sldId="302"/>
            <ac:spMk id="73" creationId="{B9A501CE-427F-43E5-AEB5-0B920A6CE997}"/>
          </ac:spMkLst>
        </pc:spChg>
        <pc:spChg chg="add mod">
          <ac:chgData name="Sanders Wang" userId="089d73b8-785c-4012-b931-81c632b6c9c7" providerId="ADAL" clId="{E0261FCC-3AE3-4D16-A0D3-CB871CB8FEE3}" dt="2021-03-18T13:57:35.460" v="35" actId="164"/>
          <ac:spMkLst>
            <pc:docMk/>
            <pc:sldMk cId="3822421696" sldId="302"/>
            <ac:spMk id="77" creationId="{482BACAA-E18B-4226-BB31-F7D4A69A6AE1}"/>
          </ac:spMkLst>
        </pc:spChg>
        <pc:spChg chg="add mod">
          <ac:chgData name="Sanders Wang" userId="089d73b8-785c-4012-b931-81c632b6c9c7" providerId="ADAL" clId="{E0261FCC-3AE3-4D16-A0D3-CB871CB8FEE3}" dt="2021-03-18T13:57:35.460" v="35" actId="164"/>
          <ac:spMkLst>
            <pc:docMk/>
            <pc:sldMk cId="3822421696" sldId="302"/>
            <ac:spMk id="80" creationId="{556EA2DA-FD9B-4966-AAD3-4117E08F8E2A}"/>
          </ac:spMkLst>
        </pc:spChg>
        <pc:spChg chg="add mod">
          <ac:chgData name="Sanders Wang" userId="089d73b8-785c-4012-b931-81c632b6c9c7" providerId="ADAL" clId="{E0261FCC-3AE3-4D16-A0D3-CB871CB8FEE3}" dt="2021-03-18T13:57:35.460" v="35" actId="164"/>
          <ac:spMkLst>
            <pc:docMk/>
            <pc:sldMk cId="3822421696" sldId="302"/>
            <ac:spMk id="81" creationId="{E4395401-C2DE-43D0-A895-9D456C1EEAA8}"/>
          </ac:spMkLst>
        </pc:spChg>
        <pc:grpChg chg="add mod">
          <ac:chgData name="Sanders Wang" userId="089d73b8-785c-4012-b931-81c632b6c9c7" providerId="ADAL" clId="{E0261FCC-3AE3-4D16-A0D3-CB871CB8FEE3}" dt="2021-03-18T13:57:35.460" v="35" actId="164"/>
          <ac:grpSpMkLst>
            <pc:docMk/>
            <pc:sldMk cId="3822421696" sldId="302"/>
            <ac:grpSpMk id="9" creationId="{8BD0A31B-C730-47E7-8C52-1A990741A7A2}"/>
          </ac:grpSpMkLst>
        </pc:grpChg>
        <pc:picChg chg="mod">
          <ac:chgData name="Sanders Wang" userId="089d73b8-785c-4012-b931-81c632b6c9c7" providerId="ADAL" clId="{E0261FCC-3AE3-4D16-A0D3-CB871CB8FEE3}" dt="2021-03-18T13:57:06.343" v="30" actId="1076"/>
          <ac:picMkLst>
            <pc:docMk/>
            <pc:sldMk cId="3822421696" sldId="302"/>
            <ac:picMk id="16" creationId="{C34CF24B-1588-47F9-AA6F-40EDCBA0E3F6}"/>
          </ac:picMkLst>
        </pc:picChg>
        <pc:picChg chg="mod">
          <ac:chgData name="Sanders Wang" userId="089d73b8-785c-4012-b931-81c632b6c9c7" providerId="ADAL" clId="{E0261FCC-3AE3-4D16-A0D3-CB871CB8FEE3}" dt="2021-03-18T13:57:53.453" v="36" actId="1076"/>
          <ac:picMkLst>
            <pc:docMk/>
            <pc:sldMk cId="3822421696" sldId="302"/>
            <ac:picMk id="46" creationId="{BCC9F345-B2B7-4868-8145-4D32A9E223C0}"/>
          </ac:picMkLst>
        </pc:picChg>
        <pc:picChg chg="add mod">
          <ac:chgData name="Sanders Wang" userId="089d73b8-785c-4012-b931-81c632b6c9c7" providerId="ADAL" clId="{E0261FCC-3AE3-4D16-A0D3-CB871CB8FEE3}" dt="2021-03-18T13:57:35.460" v="35" actId="164"/>
          <ac:picMkLst>
            <pc:docMk/>
            <pc:sldMk cId="3822421696" sldId="302"/>
            <ac:picMk id="66" creationId="{D281B684-7289-4CC5-97E0-70F904655587}"/>
          </ac:picMkLst>
        </pc:picChg>
        <pc:picChg chg="add mod">
          <ac:chgData name="Sanders Wang" userId="089d73b8-785c-4012-b931-81c632b6c9c7" providerId="ADAL" clId="{E0261FCC-3AE3-4D16-A0D3-CB871CB8FEE3}" dt="2021-03-18T13:57:35.460" v="35" actId="164"/>
          <ac:picMkLst>
            <pc:docMk/>
            <pc:sldMk cId="3822421696" sldId="302"/>
            <ac:picMk id="68" creationId="{77A53D97-4886-450E-BFA2-772B67E8FCF2}"/>
          </ac:picMkLst>
        </pc:picChg>
        <pc:picChg chg="add mod">
          <ac:chgData name="Sanders Wang" userId="089d73b8-785c-4012-b931-81c632b6c9c7" providerId="ADAL" clId="{E0261FCC-3AE3-4D16-A0D3-CB871CB8FEE3}" dt="2021-03-18T13:57:35.460" v="35" actId="164"/>
          <ac:picMkLst>
            <pc:docMk/>
            <pc:sldMk cId="3822421696" sldId="302"/>
            <ac:picMk id="74" creationId="{6C2B2819-3684-428E-BB86-6CCB45DC16F0}"/>
          </ac:picMkLst>
        </pc:picChg>
        <pc:picChg chg="add mod">
          <ac:chgData name="Sanders Wang" userId="089d73b8-785c-4012-b931-81c632b6c9c7" providerId="ADAL" clId="{E0261FCC-3AE3-4D16-A0D3-CB871CB8FEE3}" dt="2021-03-18T13:57:35.460" v="35" actId="164"/>
          <ac:picMkLst>
            <pc:docMk/>
            <pc:sldMk cId="3822421696" sldId="302"/>
            <ac:picMk id="78" creationId="{7FFFB45B-3994-43B7-B05E-4FC2025BE322}"/>
          </ac:picMkLst>
        </pc:picChg>
        <pc:picChg chg="add mod">
          <ac:chgData name="Sanders Wang" userId="089d73b8-785c-4012-b931-81c632b6c9c7" providerId="ADAL" clId="{E0261FCC-3AE3-4D16-A0D3-CB871CB8FEE3}" dt="2021-03-18T13:57:35.460" v="35" actId="164"/>
          <ac:picMkLst>
            <pc:docMk/>
            <pc:sldMk cId="3822421696" sldId="302"/>
            <ac:picMk id="79" creationId="{723019B5-E64C-4B0E-9551-1F9A2CCC1E32}"/>
          </ac:picMkLst>
        </pc:picChg>
        <pc:cxnChg chg="mod">
          <ac:chgData name="Sanders Wang" userId="089d73b8-785c-4012-b931-81c632b6c9c7" providerId="ADAL" clId="{E0261FCC-3AE3-4D16-A0D3-CB871CB8FEE3}" dt="2021-03-18T13:57:53.453" v="36" actId="1076"/>
          <ac:cxnSpMkLst>
            <pc:docMk/>
            <pc:sldMk cId="3822421696" sldId="302"/>
            <ac:cxnSpMk id="49" creationId="{4B2C6527-ED12-445D-9E85-3373A3D7C52F}"/>
          </ac:cxnSpMkLst>
        </pc:cxnChg>
        <pc:cxnChg chg="mod">
          <ac:chgData name="Sanders Wang" userId="089d73b8-785c-4012-b931-81c632b6c9c7" providerId="ADAL" clId="{E0261FCC-3AE3-4D16-A0D3-CB871CB8FEE3}" dt="2021-03-18T13:57:04.125" v="29" actId="14100"/>
          <ac:cxnSpMkLst>
            <pc:docMk/>
            <pc:sldMk cId="3822421696" sldId="302"/>
            <ac:cxnSpMk id="56" creationId="{5CD9D147-668A-4E1E-8E13-6E9EC0F35CCD}"/>
          </ac:cxnSpMkLst>
        </pc:cxnChg>
        <pc:cxnChg chg="mod">
          <ac:chgData name="Sanders Wang" userId="089d73b8-785c-4012-b931-81c632b6c9c7" providerId="ADAL" clId="{E0261FCC-3AE3-4D16-A0D3-CB871CB8FEE3}" dt="2021-03-18T13:57:53.453" v="36" actId="1076"/>
          <ac:cxnSpMkLst>
            <pc:docMk/>
            <pc:sldMk cId="3822421696" sldId="302"/>
            <ac:cxnSpMk id="59" creationId="{4217A535-FA73-48B6-91D9-313A434FADCB}"/>
          </ac:cxnSpMkLst>
        </pc:cxnChg>
        <pc:cxnChg chg="mod">
          <ac:chgData name="Sanders Wang" userId="089d73b8-785c-4012-b931-81c632b6c9c7" providerId="ADAL" clId="{E0261FCC-3AE3-4D16-A0D3-CB871CB8FEE3}" dt="2021-03-18T13:57:09.849" v="31" actId="1076"/>
          <ac:cxnSpMkLst>
            <pc:docMk/>
            <pc:sldMk cId="3822421696" sldId="302"/>
            <ac:cxnSpMk id="82" creationId="{6D571B16-1DEE-41F3-A26D-DC1DAFFBE3D5}"/>
          </ac:cxnSpMkLst>
        </pc:cxnChg>
        <pc:cxnChg chg="mod">
          <ac:chgData name="Sanders Wang" userId="089d73b8-785c-4012-b931-81c632b6c9c7" providerId="ADAL" clId="{E0261FCC-3AE3-4D16-A0D3-CB871CB8FEE3}" dt="2021-03-18T13:57:06.343" v="30" actId="1076"/>
          <ac:cxnSpMkLst>
            <pc:docMk/>
            <pc:sldMk cId="3822421696" sldId="302"/>
            <ac:cxnSpMk id="104" creationId="{A5ECDFE3-6247-4B8E-82F9-9A242BF50744}"/>
          </ac:cxnSpMkLst>
        </pc:cxnChg>
        <pc:cxnChg chg="mod">
          <ac:chgData name="Sanders Wang" userId="089d73b8-785c-4012-b931-81c632b6c9c7" providerId="ADAL" clId="{E0261FCC-3AE3-4D16-A0D3-CB871CB8FEE3}" dt="2021-03-18T13:57:09.849" v="31" actId="1076"/>
          <ac:cxnSpMkLst>
            <pc:docMk/>
            <pc:sldMk cId="3822421696" sldId="302"/>
            <ac:cxnSpMk id="148" creationId="{1FFFF7CF-7097-454A-BC38-6A17CB8E5492}"/>
          </ac:cxnSpMkLst>
        </pc:cxnChg>
      </pc:sldChg>
      <pc:sldChg chg="addSp delSp modSp add mod ord">
        <pc:chgData name="Sanders Wang" userId="089d73b8-785c-4012-b931-81c632b6c9c7" providerId="ADAL" clId="{E0261FCC-3AE3-4D16-A0D3-CB871CB8FEE3}" dt="2021-03-18T19:12:03.186" v="2184"/>
        <pc:sldMkLst>
          <pc:docMk/>
          <pc:sldMk cId="969259943" sldId="303"/>
        </pc:sldMkLst>
        <pc:spChg chg="mod">
          <ac:chgData name="Sanders Wang" userId="089d73b8-785c-4012-b931-81c632b6c9c7" providerId="ADAL" clId="{E0261FCC-3AE3-4D16-A0D3-CB871CB8FEE3}" dt="2021-03-18T14:50:37.925" v="295" actId="6549"/>
          <ac:spMkLst>
            <pc:docMk/>
            <pc:sldMk cId="969259943" sldId="303"/>
            <ac:spMk id="4" creationId="{2927BD35-1702-441F-951F-8F3950D641BC}"/>
          </ac:spMkLst>
        </pc:spChg>
        <pc:spChg chg="del">
          <ac:chgData name="Sanders Wang" userId="089d73b8-785c-4012-b931-81c632b6c9c7" providerId="ADAL" clId="{E0261FCC-3AE3-4D16-A0D3-CB871CB8FEE3}" dt="2021-03-18T14:33:53.412" v="161" actId="478"/>
          <ac:spMkLst>
            <pc:docMk/>
            <pc:sldMk cId="969259943" sldId="303"/>
            <ac:spMk id="12" creationId="{8F2A82A8-A8E9-44B0-9C83-73D22F282E4B}"/>
          </ac:spMkLst>
        </pc:spChg>
        <pc:spChg chg="del mod">
          <ac:chgData name="Sanders Wang" userId="089d73b8-785c-4012-b931-81c632b6c9c7" providerId="ADAL" clId="{E0261FCC-3AE3-4D16-A0D3-CB871CB8FEE3}" dt="2021-03-18T14:32:16.515" v="140" actId="478"/>
          <ac:spMkLst>
            <pc:docMk/>
            <pc:sldMk cId="969259943" sldId="303"/>
            <ac:spMk id="13" creationId="{17A0F2DF-23F4-4A19-A2C0-EF02DA8D1F1B}"/>
          </ac:spMkLst>
        </pc:spChg>
        <pc:spChg chg="mod">
          <ac:chgData name="Sanders Wang" userId="089d73b8-785c-4012-b931-81c632b6c9c7" providerId="ADAL" clId="{E0261FCC-3AE3-4D16-A0D3-CB871CB8FEE3}" dt="2021-03-18T14:41:26.506" v="214" actId="1076"/>
          <ac:spMkLst>
            <pc:docMk/>
            <pc:sldMk cId="969259943" sldId="303"/>
            <ac:spMk id="18" creationId="{FE9AD0F0-39EF-424A-ACAB-F3A34B6EC847}"/>
          </ac:spMkLst>
        </pc:spChg>
        <pc:spChg chg="del">
          <ac:chgData name="Sanders Wang" userId="089d73b8-785c-4012-b931-81c632b6c9c7" providerId="ADAL" clId="{E0261FCC-3AE3-4D16-A0D3-CB871CB8FEE3}" dt="2021-03-18T14:33:53.412" v="161" actId="478"/>
          <ac:spMkLst>
            <pc:docMk/>
            <pc:sldMk cId="969259943" sldId="303"/>
            <ac:spMk id="27" creationId="{94A270E6-6956-43E3-A612-BFA3D942DBDB}"/>
          </ac:spMkLst>
        </pc:spChg>
        <pc:spChg chg="mod">
          <ac:chgData name="Sanders Wang" userId="089d73b8-785c-4012-b931-81c632b6c9c7" providerId="ADAL" clId="{E0261FCC-3AE3-4D16-A0D3-CB871CB8FEE3}" dt="2021-03-18T14:41:26.506" v="214" actId="1076"/>
          <ac:spMkLst>
            <pc:docMk/>
            <pc:sldMk cId="969259943" sldId="303"/>
            <ac:spMk id="51" creationId="{399BF007-4DC3-4F54-A636-1D51C4AAE61E}"/>
          </ac:spMkLst>
        </pc:spChg>
        <pc:spChg chg="mod">
          <ac:chgData name="Sanders Wang" userId="089d73b8-785c-4012-b931-81c632b6c9c7" providerId="ADAL" clId="{E0261FCC-3AE3-4D16-A0D3-CB871CB8FEE3}" dt="2021-03-18T14:41:26.506" v="214" actId="1076"/>
          <ac:spMkLst>
            <pc:docMk/>
            <pc:sldMk cId="969259943" sldId="303"/>
            <ac:spMk id="52" creationId="{804CB2B8-FB3E-46CF-A210-3A8533BADCBB}"/>
          </ac:spMkLst>
        </pc:spChg>
        <pc:spChg chg="mod">
          <ac:chgData name="Sanders Wang" userId="089d73b8-785c-4012-b931-81c632b6c9c7" providerId="ADAL" clId="{E0261FCC-3AE3-4D16-A0D3-CB871CB8FEE3}" dt="2021-03-18T14:41:26.506" v="214" actId="1076"/>
          <ac:spMkLst>
            <pc:docMk/>
            <pc:sldMk cId="969259943" sldId="303"/>
            <ac:spMk id="53" creationId="{1BAE3174-F462-4261-938A-146626949071}"/>
          </ac:spMkLst>
        </pc:spChg>
        <pc:spChg chg="del mod">
          <ac:chgData name="Sanders Wang" userId="089d73b8-785c-4012-b931-81c632b6c9c7" providerId="ADAL" clId="{E0261FCC-3AE3-4D16-A0D3-CB871CB8FEE3}" dt="2021-03-18T14:32:24.129" v="142" actId="478"/>
          <ac:spMkLst>
            <pc:docMk/>
            <pc:sldMk cId="969259943" sldId="303"/>
            <ac:spMk id="70" creationId="{220C53DD-5417-4BE2-A1DC-1AFD5830BA71}"/>
          </ac:spMkLst>
        </pc:spChg>
        <pc:spChg chg="del">
          <ac:chgData name="Sanders Wang" userId="089d73b8-785c-4012-b931-81c632b6c9c7" providerId="ADAL" clId="{E0261FCC-3AE3-4D16-A0D3-CB871CB8FEE3}" dt="2021-03-18T13:58:57.771" v="42" actId="478"/>
          <ac:spMkLst>
            <pc:docMk/>
            <pc:sldMk cId="969259943" sldId="303"/>
            <ac:spMk id="72" creationId="{6E96D1DD-B9C0-4552-B2F4-4456FED9601A}"/>
          </ac:spMkLst>
        </pc:spChg>
        <pc:spChg chg="del">
          <ac:chgData name="Sanders Wang" userId="089d73b8-785c-4012-b931-81c632b6c9c7" providerId="ADAL" clId="{E0261FCC-3AE3-4D16-A0D3-CB871CB8FEE3}" dt="2021-03-18T14:33:53.412" v="161" actId="478"/>
          <ac:spMkLst>
            <pc:docMk/>
            <pc:sldMk cId="969259943" sldId="303"/>
            <ac:spMk id="112" creationId="{58288AB9-C4AF-4B9F-BE9E-9A91513C1A78}"/>
          </ac:spMkLst>
        </pc:spChg>
        <pc:spChg chg="mod">
          <ac:chgData name="Sanders Wang" userId="089d73b8-785c-4012-b931-81c632b6c9c7" providerId="ADAL" clId="{E0261FCC-3AE3-4D16-A0D3-CB871CB8FEE3}" dt="2021-03-18T14:41:26.506" v="214" actId="1076"/>
          <ac:spMkLst>
            <pc:docMk/>
            <pc:sldMk cId="969259943" sldId="303"/>
            <ac:spMk id="119" creationId="{9C61784A-5E7D-40AE-84DB-86A20E82C7A5}"/>
          </ac:spMkLst>
        </pc:spChg>
        <pc:spChg chg="mod">
          <ac:chgData name="Sanders Wang" userId="089d73b8-785c-4012-b931-81c632b6c9c7" providerId="ADAL" clId="{E0261FCC-3AE3-4D16-A0D3-CB871CB8FEE3}" dt="2021-03-18T14:41:26.506" v="214" actId="1076"/>
          <ac:spMkLst>
            <pc:docMk/>
            <pc:sldMk cId="969259943" sldId="303"/>
            <ac:spMk id="125" creationId="{9164737B-901D-46F8-8F0A-2B06507DC848}"/>
          </ac:spMkLst>
        </pc:spChg>
        <pc:spChg chg="del">
          <ac:chgData name="Sanders Wang" userId="089d73b8-785c-4012-b931-81c632b6c9c7" providerId="ADAL" clId="{E0261FCC-3AE3-4D16-A0D3-CB871CB8FEE3}" dt="2021-03-18T14:01:13.861" v="70" actId="478"/>
          <ac:spMkLst>
            <pc:docMk/>
            <pc:sldMk cId="969259943" sldId="303"/>
            <ac:spMk id="128" creationId="{E97F0E31-BD1A-4C0B-B419-4F64D15001B0}"/>
          </ac:spMkLst>
        </pc:spChg>
        <pc:spChg chg="del">
          <ac:chgData name="Sanders Wang" userId="089d73b8-785c-4012-b931-81c632b6c9c7" providerId="ADAL" clId="{E0261FCC-3AE3-4D16-A0D3-CB871CB8FEE3}" dt="2021-03-18T14:33:53.412" v="161" actId="478"/>
          <ac:spMkLst>
            <pc:docMk/>
            <pc:sldMk cId="969259943" sldId="303"/>
            <ac:spMk id="130" creationId="{49B4D264-3E4A-4ABA-B29E-88D11BB249F3}"/>
          </ac:spMkLst>
        </pc:spChg>
        <pc:spChg chg="del">
          <ac:chgData name="Sanders Wang" userId="089d73b8-785c-4012-b931-81c632b6c9c7" providerId="ADAL" clId="{E0261FCC-3AE3-4D16-A0D3-CB871CB8FEE3}" dt="2021-03-18T14:33:53.412" v="161" actId="478"/>
          <ac:spMkLst>
            <pc:docMk/>
            <pc:sldMk cId="969259943" sldId="303"/>
            <ac:spMk id="139" creationId="{E37B8D9D-A620-4182-99D6-877495AFC3C7}"/>
          </ac:spMkLst>
        </pc:spChg>
        <pc:spChg chg="add mod">
          <ac:chgData name="Sanders Wang" userId="089d73b8-785c-4012-b931-81c632b6c9c7" providerId="ADAL" clId="{E0261FCC-3AE3-4D16-A0D3-CB871CB8FEE3}" dt="2021-03-18T14:41:26.506" v="214" actId="1076"/>
          <ac:spMkLst>
            <pc:docMk/>
            <pc:sldMk cId="969259943" sldId="303"/>
            <ac:spMk id="145" creationId="{30590368-E64E-444C-A0B3-0F3B7FD5B290}"/>
          </ac:spMkLst>
        </pc:spChg>
        <pc:spChg chg="add mod">
          <ac:chgData name="Sanders Wang" userId="089d73b8-785c-4012-b931-81c632b6c9c7" providerId="ADAL" clId="{E0261FCC-3AE3-4D16-A0D3-CB871CB8FEE3}" dt="2021-03-18T14:41:26.506" v="214" actId="1076"/>
          <ac:spMkLst>
            <pc:docMk/>
            <pc:sldMk cId="969259943" sldId="303"/>
            <ac:spMk id="147" creationId="{47B663F8-F397-40F6-B1CD-232FE0665218}"/>
          </ac:spMkLst>
        </pc:spChg>
        <pc:spChg chg="add mod">
          <ac:chgData name="Sanders Wang" userId="089d73b8-785c-4012-b931-81c632b6c9c7" providerId="ADAL" clId="{E0261FCC-3AE3-4D16-A0D3-CB871CB8FEE3}" dt="2021-03-18T14:41:38.081" v="215" actId="1076"/>
          <ac:spMkLst>
            <pc:docMk/>
            <pc:sldMk cId="969259943" sldId="303"/>
            <ac:spMk id="157" creationId="{325C99FD-B464-464E-ACED-E344A27B5E8C}"/>
          </ac:spMkLst>
        </pc:spChg>
        <pc:spChg chg="del">
          <ac:chgData name="Sanders Wang" userId="089d73b8-785c-4012-b931-81c632b6c9c7" providerId="ADAL" clId="{E0261FCC-3AE3-4D16-A0D3-CB871CB8FEE3}" dt="2021-03-18T14:33:53.412" v="161" actId="478"/>
          <ac:spMkLst>
            <pc:docMk/>
            <pc:sldMk cId="969259943" sldId="303"/>
            <ac:spMk id="158" creationId="{FE3419E1-0B84-4F08-B89F-A35754C289A6}"/>
          </ac:spMkLst>
        </pc:spChg>
        <pc:spChg chg="del">
          <ac:chgData name="Sanders Wang" userId="089d73b8-785c-4012-b931-81c632b6c9c7" providerId="ADAL" clId="{E0261FCC-3AE3-4D16-A0D3-CB871CB8FEE3}" dt="2021-03-18T14:33:53.412" v="161" actId="478"/>
          <ac:spMkLst>
            <pc:docMk/>
            <pc:sldMk cId="969259943" sldId="303"/>
            <ac:spMk id="159" creationId="{6D71B923-9E3C-43F3-95C7-85ECE5ECFD3B}"/>
          </ac:spMkLst>
        </pc:spChg>
        <pc:spChg chg="add mod">
          <ac:chgData name="Sanders Wang" userId="089d73b8-785c-4012-b931-81c632b6c9c7" providerId="ADAL" clId="{E0261FCC-3AE3-4D16-A0D3-CB871CB8FEE3}" dt="2021-03-18T14:41:38.081" v="215" actId="1076"/>
          <ac:spMkLst>
            <pc:docMk/>
            <pc:sldMk cId="969259943" sldId="303"/>
            <ac:spMk id="164" creationId="{B440359B-3698-4C70-9789-B0188C08A340}"/>
          </ac:spMkLst>
        </pc:spChg>
        <pc:spChg chg="del">
          <ac:chgData name="Sanders Wang" userId="089d73b8-785c-4012-b931-81c632b6c9c7" providerId="ADAL" clId="{E0261FCC-3AE3-4D16-A0D3-CB871CB8FEE3}" dt="2021-03-18T14:33:53.412" v="161" actId="478"/>
          <ac:spMkLst>
            <pc:docMk/>
            <pc:sldMk cId="969259943" sldId="303"/>
            <ac:spMk id="166" creationId="{87C49791-A1E3-493B-9A88-C5909B0A934D}"/>
          </ac:spMkLst>
        </pc:spChg>
        <pc:spChg chg="add mod">
          <ac:chgData name="Sanders Wang" userId="089d73b8-785c-4012-b931-81c632b6c9c7" providerId="ADAL" clId="{E0261FCC-3AE3-4D16-A0D3-CB871CB8FEE3}" dt="2021-03-18T14:55:13.485" v="327" actId="571"/>
          <ac:spMkLst>
            <pc:docMk/>
            <pc:sldMk cId="969259943" sldId="303"/>
            <ac:spMk id="172" creationId="{B3671E2D-FDF5-45AA-AC7E-022F3ABF54A9}"/>
          </ac:spMkLst>
        </pc:spChg>
        <pc:spChg chg="add mod">
          <ac:chgData name="Sanders Wang" userId="089d73b8-785c-4012-b931-81c632b6c9c7" providerId="ADAL" clId="{E0261FCC-3AE3-4D16-A0D3-CB871CB8FEE3}" dt="2021-03-18T14:55:13.485" v="327" actId="571"/>
          <ac:spMkLst>
            <pc:docMk/>
            <pc:sldMk cId="969259943" sldId="303"/>
            <ac:spMk id="174" creationId="{7A80293D-8738-48DD-88BE-54578C5B7448}"/>
          </ac:spMkLst>
        </pc:spChg>
        <pc:spChg chg="add mod">
          <ac:chgData name="Sanders Wang" userId="089d73b8-785c-4012-b931-81c632b6c9c7" providerId="ADAL" clId="{E0261FCC-3AE3-4D16-A0D3-CB871CB8FEE3}" dt="2021-03-18T14:55:13.485" v="327" actId="571"/>
          <ac:spMkLst>
            <pc:docMk/>
            <pc:sldMk cId="969259943" sldId="303"/>
            <ac:spMk id="176" creationId="{1DFD9757-B768-46D3-92AB-A2518BE1366F}"/>
          </ac:spMkLst>
        </pc:spChg>
        <pc:spChg chg="add mod">
          <ac:chgData name="Sanders Wang" userId="089d73b8-785c-4012-b931-81c632b6c9c7" providerId="ADAL" clId="{E0261FCC-3AE3-4D16-A0D3-CB871CB8FEE3}" dt="2021-03-18T14:55:13.485" v="327" actId="571"/>
          <ac:spMkLst>
            <pc:docMk/>
            <pc:sldMk cId="969259943" sldId="303"/>
            <ac:spMk id="180" creationId="{A6AEA391-DD84-4D2D-81C5-7CB5E6059848}"/>
          </ac:spMkLst>
        </pc:spChg>
        <pc:spChg chg="add mod">
          <ac:chgData name="Sanders Wang" userId="089d73b8-785c-4012-b931-81c632b6c9c7" providerId="ADAL" clId="{E0261FCC-3AE3-4D16-A0D3-CB871CB8FEE3}" dt="2021-03-18T14:55:13.485" v="327" actId="571"/>
          <ac:spMkLst>
            <pc:docMk/>
            <pc:sldMk cId="969259943" sldId="303"/>
            <ac:spMk id="181" creationId="{3E11E953-0E1A-49D6-9D74-7F584E561F22}"/>
          </ac:spMkLst>
        </pc:spChg>
        <pc:spChg chg="add mod">
          <ac:chgData name="Sanders Wang" userId="089d73b8-785c-4012-b931-81c632b6c9c7" providerId="ADAL" clId="{E0261FCC-3AE3-4D16-A0D3-CB871CB8FEE3}" dt="2021-03-18T14:56:34.962" v="339" actId="6549"/>
          <ac:spMkLst>
            <pc:docMk/>
            <pc:sldMk cId="969259943" sldId="303"/>
            <ac:spMk id="183" creationId="{2E163809-8894-447B-B33D-CD414650697F}"/>
          </ac:spMkLst>
        </pc:spChg>
        <pc:spChg chg="add del mod">
          <ac:chgData name="Sanders Wang" userId="089d73b8-785c-4012-b931-81c632b6c9c7" providerId="ADAL" clId="{E0261FCC-3AE3-4D16-A0D3-CB871CB8FEE3}" dt="2021-03-18T14:40:19.252" v="204" actId="478"/>
          <ac:spMkLst>
            <pc:docMk/>
            <pc:sldMk cId="969259943" sldId="303"/>
            <ac:spMk id="184" creationId="{F40EC941-FD55-4169-8B60-5A2A505FE191}"/>
          </ac:spMkLst>
        </pc:spChg>
        <pc:spChg chg="del">
          <ac:chgData name="Sanders Wang" userId="089d73b8-785c-4012-b931-81c632b6c9c7" providerId="ADAL" clId="{E0261FCC-3AE3-4D16-A0D3-CB871CB8FEE3}" dt="2021-03-18T14:33:53.412" v="161" actId="478"/>
          <ac:spMkLst>
            <pc:docMk/>
            <pc:sldMk cId="969259943" sldId="303"/>
            <ac:spMk id="188" creationId="{15D7A7EE-2FDD-45B3-94CA-6CE61E3F2781}"/>
          </ac:spMkLst>
        </pc:spChg>
        <pc:spChg chg="add del mod">
          <ac:chgData name="Sanders Wang" userId="089d73b8-785c-4012-b931-81c632b6c9c7" providerId="ADAL" clId="{E0261FCC-3AE3-4D16-A0D3-CB871CB8FEE3}" dt="2021-03-18T14:45:29.539" v="233" actId="478"/>
          <ac:spMkLst>
            <pc:docMk/>
            <pc:sldMk cId="969259943" sldId="303"/>
            <ac:spMk id="189" creationId="{356734EE-6D60-4A9E-B087-F2AEEAB1150C}"/>
          </ac:spMkLst>
        </pc:spChg>
        <pc:spChg chg="add mod">
          <ac:chgData name="Sanders Wang" userId="089d73b8-785c-4012-b931-81c632b6c9c7" providerId="ADAL" clId="{E0261FCC-3AE3-4D16-A0D3-CB871CB8FEE3}" dt="2021-03-18T14:42:39.305" v="222" actId="571"/>
          <ac:spMkLst>
            <pc:docMk/>
            <pc:sldMk cId="969259943" sldId="303"/>
            <ac:spMk id="190" creationId="{9EE26F58-C248-4641-A7BB-4D172361AEFF}"/>
          </ac:spMkLst>
        </pc:spChg>
        <pc:spChg chg="add del mod">
          <ac:chgData name="Sanders Wang" userId="089d73b8-785c-4012-b931-81c632b6c9c7" providerId="ADAL" clId="{E0261FCC-3AE3-4D16-A0D3-CB871CB8FEE3}" dt="2021-03-18T14:45:32.777" v="234" actId="478"/>
          <ac:spMkLst>
            <pc:docMk/>
            <pc:sldMk cId="969259943" sldId="303"/>
            <ac:spMk id="191" creationId="{ACBDF26B-B459-4B3F-AD5A-6F666F812E59}"/>
          </ac:spMkLst>
        </pc:spChg>
        <pc:spChg chg="add del mod">
          <ac:chgData name="Sanders Wang" userId="089d73b8-785c-4012-b931-81c632b6c9c7" providerId="ADAL" clId="{E0261FCC-3AE3-4D16-A0D3-CB871CB8FEE3}" dt="2021-03-18T14:45:36.152" v="235" actId="478"/>
          <ac:spMkLst>
            <pc:docMk/>
            <pc:sldMk cId="969259943" sldId="303"/>
            <ac:spMk id="192" creationId="{F8E4A18F-6B14-4FD1-8384-0425946C47AA}"/>
          </ac:spMkLst>
        </pc:spChg>
        <pc:spChg chg="add mod">
          <ac:chgData name="Sanders Wang" userId="089d73b8-785c-4012-b931-81c632b6c9c7" providerId="ADAL" clId="{E0261FCC-3AE3-4D16-A0D3-CB871CB8FEE3}" dt="2021-03-18T14:46:42.473" v="241" actId="1076"/>
          <ac:spMkLst>
            <pc:docMk/>
            <pc:sldMk cId="969259943" sldId="303"/>
            <ac:spMk id="194" creationId="{27C5EEDA-42F0-4BE6-BFCC-652CCFE7270F}"/>
          </ac:spMkLst>
        </pc:spChg>
        <pc:spChg chg="add mod">
          <ac:chgData name="Sanders Wang" userId="089d73b8-785c-4012-b931-81c632b6c9c7" providerId="ADAL" clId="{E0261FCC-3AE3-4D16-A0D3-CB871CB8FEE3}" dt="2021-03-18T14:46:42.473" v="241" actId="1076"/>
          <ac:spMkLst>
            <pc:docMk/>
            <pc:sldMk cId="969259943" sldId="303"/>
            <ac:spMk id="200" creationId="{C12DBFA1-EF3F-4FAC-ABB8-A812E6628B1D}"/>
          </ac:spMkLst>
        </pc:spChg>
        <pc:spChg chg="add mod">
          <ac:chgData name="Sanders Wang" userId="089d73b8-785c-4012-b931-81c632b6c9c7" providerId="ADAL" clId="{E0261FCC-3AE3-4D16-A0D3-CB871CB8FEE3}" dt="2021-03-18T14:46:42.473" v="241" actId="1076"/>
          <ac:spMkLst>
            <pc:docMk/>
            <pc:sldMk cId="969259943" sldId="303"/>
            <ac:spMk id="201" creationId="{AA7DE723-6CDF-4FE1-BCB7-6C7C6963C5E0}"/>
          </ac:spMkLst>
        </pc:spChg>
        <pc:spChg chg="add mod">
          <ac:chgData name="Sanders Wang" userId="089d73b8-785c-4012-b931-81c632b6c9c7" providerId="ADAL" clId="{E0261FCC-3AE3-4D16-A0D3-CB871CB8FEE3}" dt="2021-03-18T14:47:00.995" v="265" actId="1038"/>
          <ac:spMkLst>
            <pc:docMk/>
            <pc:sldMk cId="969259943" sldId="303"/>
            <ac:spMk id="202" creationId="{B6B5B212-1496-46F2-9634-89E115B1FE13}"/>
          </ac:spMkLst>
        </pc:spChg>
        <pc:spChg chg="add mod">
          <ac:chgData name="Sanders Wang" userId="089d73b8-785c-4012-b931-81c632b6c9c7" providerId="ADAL" clId="{E0261FCC-3AE3-4D16-A0D3-CB871CB8FEE3}" dt="2021-03-18T14:47:08.914" v="267" actId="1076"/>
          <ac:spMkLst>
            <pc:docMk/>
            <pc:sldMk cId="969259943" sldId="303"/>
            <ac:spMk id="206" creationId="{86955324-B636-4200-A667-0817B8745251}"/>
          </ac:spMkLst>
        </pc:spChg>
        <pc:spChg chg="add mod">
          <ac:chgData name="Sanders Wang" userId="089d73b8-785c-4012-b931-81c632b6c9c7" providerId="ADAL" clId="{E0261FCC-3AE3-4D16-A0D3-CB871CB8FEE3}" dt="2021-03-18T14:47:00.995" v="265" actId="1038"/>
          <ac:spMkLst>
            <pc:docMk/>
            <pc:sldMk cId="969259943" sldId="303"/>
            <ac:spMk id="208" creationId="{0CB6020B-439B-480B-A870-E665166A92BE}"/>
          </ac:spMkLst>
        </pc:spChg>
        <pc:spChg chg="add mod">
          <ac:chgData name="Sanders Wang" userId="089d73b8-785c-4012-b931-81c632b6c9c7" providerId="ADAL" clId="{E0261FCC-3AE3-4D16-A0D3-CB871CB8FEE3}" dt="2021-03-18T14:47:00.995" v="265" actId="1038"/>
          <ac:spMkLst>
            <pc:docMk/>
            <pc:sldMk cId="969259943" sldId="303"/>
            <ac:spMk id="216" creationId="{0B9709CE-8E0D-493B-AFF7-116006BCEA64}"/>
          </ac:spMkLst>
        </pc:spChg>
        <pc:spChg chg="add del mod">
          <ac:chgData name="Sanders Wang" userId="089d73b8-785c-4012-b931-81c632b6c9c7" providerId="ADAL" clId="{E0261FCC-3AE3-4D16-A0D3-CB871CB8FEE3}" dt="2021-03-18T14:48:26.265" v="283" actId="478"/>
          <ac:spMkLst>
            <pc:docMk/>
            <pc:sldMk cId="969259943" sldId="303"/>
            <ac:spMk id="218" creationId="{1537116F-F340-4F69-A1E4-8287736DCECD}"/>
          </ac:spMkLst>
        </pc:spChg>
        <pc:spChg chg="add del mod">
          <ac:chgData name="Sanders Wang" userId="089d73b8-785c-4012-b931-81c632b6c9c7" providerId="ADAL" clId="{E0261FCC-3AE3-4D16-A0D3-CB871CB8FEE3}" dt="2021-03-18T14:46:15.347" v="239" actId="478"/>
          <ac:spMkLst>
            <pc:docMk/>
            <pc:sldMk cId="969259943" sldId="303"/>
            <ac:spMk id="219" creationId="{1D94808E-DFAD-4730-8A39-5F7187F3E548}"/>
          </ac:spMkLst>
        </pc:spChg>
        <pc:spChg chg="add del mod">
          <ac:chgData name="Sanders Wang" userId="089d73b8-785c-4012-b931-81c632b6c9c7" providerId="ADAL" clId="{E0261FCC-3AE3-4D16-A0D3-CB871CB8FEE3}" dt="2021-03-18T14:47:04.462" v="266" actId="478"/>
          <ac:spMkLst>
            <pc:docMk/>
            <pc:sldMk cId="969259943" sldId="303"/>
            <ac:spMk id="220" creationId="{D70F96FB-7135-47C8-B931-2F43D9C20E80}"/>
          </ac:spMkLst>
        </pc:spChg>
        <pc:spChg chg="add del mod">
          <ac:chgData name="Sanders Wang" userId="089d73b8-785c-4012-b931-81c632b6c9c7" providerId="ADAL" clId="{E0261FCC-3AE3-4D16-A0D3-CB871CB8FEE3}" dt="2021-03-18T14:51:34.555" v="300" actId="478"/>
          <ac:spMkLst>
            <pc:docMk/>
            <pc:sldMk cId="969259943" sldId="303"/>
            <ac:spMk id="226" creationId="{E1369C8F-33DE-4B9B-9375-72939F4D6850}"/>
          </ac:spMkLst>
        </pc:spChg>
        <pc:spChg chg="add mod">
          <ac:chgData name="Sanders Wang" userId="089d73b8-785c-4012-b931-81c632b6c9c7" providerId="ADAL" clId="{E0261FCC-3AE3-4D16-A0D3-CB871CB8FEE3}" dt="2021-03-18T14:48:20.060" v="282" actId="571"/>
          <ac:spMkLst>
            <pc:docMk/>
            <pc:sldMk cId="969259943" sldId="303"/>
            <ac:spMk id="243" creationId="{B3C3870A-9DBE-4810-93A0-C9BAC2BEDE11}"/>
          </ac:spMkLst>
        </pc:spChg>
        <pc:spChg chg="add mod">
          <ac:chgData name="Sanders Wang" userId="089d73b8-785c-4012-b931-81c632b6c9c7" providerId="ADAL" clId="{E0261FCC-3AE3-4D16-A0D3-CB871CB8FEE3}" dt="2021-03-18T14:54:00.717" v="309" actId="571"/>
          <ac:spMkLst>
            <pc:docMk/>
            <pc:sldMk cId="969259943" sldId="303"/>
            <ac:spMk id="251" creationId="{D84A0AF2-FBD9-4ED1-95CB-F4FA50E8AB04}"/>
          </ac:spMkLst>
        </pc:spChg>
        <pc:spChg chg="add mod">
          <ac:chgData name="Sanders Wang" userId="089d73b8-785c-4012-b931-81c632b6c9c7" providerId="ADAL" clId="{E0261FCC-3AE3-4D16-A0D3-CB871CB8FEE3}" dt="2021-03-18T14:55:13.485" v="327" actId="571"/>
          <ac:spMkLst>
            <pc:docMk/>
            <pc:sldMk cId="969259943" sldId="303"/>
            <ac:spMk id="252" creationId="{C9A0F01A-78A9-488F-94C2-DE04893D3DEB}"/>
          </ac:spMkLst>
        </pc:spChg>
        <pc:spChg chg="add mod">
          <ac:chgData name="Sanders Wang" userId="089d73b8-785c-4012-b931-81c632b6c9c7" providerId="ADAL" clId="{E0261FCC-3AE3-4D16-A0D3-CB871CB8FEE3}" dt="2021-03-18T14:55:58.296" v="333" actId="164"/>
          <ac:spMkLst>
            <pc:docMk/>
            <pc:sldMk cId="969259943" sldId="303"/>
            <ac:spMk id="254" creationId="{C444F458-5081-4120-A41E-C9EBFD4851BF}"/>
          </ac:spMkLst>
        </pc:spChg>
        <pc:spChg chg="mod">
          <ac:chgData name="Sanders Wang" userId="089d73b8-785c-4012-b931-81c632b6c9c7" providerId="ADAL" clId="{E0261FCC-3AE3-4D16-A0D3-CB871CB8FEE3}" dt="2021-03-18T14:56:15.947" v="336" actId="571"/>
          <ac:spMkLst>
            <pc:docMk/>
            <pc:sldMk cId="969259943" sldId="303"/>
            <ac:spMk id="258" creationId="{8B6A6129-D186-4FA1-A4FF-6F2347E9979E}"/>
          </ac:spMkLst>
        </pc:spChg>
        <pc:spChg chg="add mod">
          <ac:chgData name="Sanders Wang" userId="089d73b8-785c-4012-b931-81c632b6c9c7" providerId="ADAL" clId="{E0261FCC-3AE3-4D16-A0D3-CB871CB8FEE3}" dt="2021-03-18T14:56:31.453" v="338" actId="6549"/>
          <ac:spMkLst>
            <pc:docMk/>
            <pc:sldMk cId="969259943" sldId="303"/>
            <ac:spMk id="259" creationId="{906241D8-0E8D-4A6B-A2A5-A0ACC077A7C0}"/>
          </ac:spMkLst>
        </pc:spChg>
        <pc:spChg chg="add mod">
          <ac:chgData name="Sanders Wang" userId="089d73b8-785c-4012-b931-81c632b6c9c7" providerId="ADAL" clId="{E0261FCC-3AE3-4D16-A0D3-CB871CB8FEE3}" dt="2021-03-18T14:57:10.554" v="341" actId="1076"/>
          <ac:spMkLst>
            <pc:docMk/>
            <pc:sldMk cId="969259943" sldId="303"/>
            <ac:spMk id="260" creationId="{44229DF7-1F2F-4041-B302-8FA523B795AB}"/>
          </ac:spMkLst>
        </pc:spChg>
        <pc:spChg chg="add mod">
          <ac:chgData name="Sanders Wang" userId="089d73b8-785c-4012-b931-81c632b6c9c7" providerId="ADAL" clId="{E0261FCC-3AE3-4D16-A0D3-CB871CB8FEE3}" dt="2021-03-18T14:59:27.876" v="393" actId="14100"/>
          <ac:spMkLst>
            <pc:docMk/>
            <pc:sldMk cId="969259943" sldId="303"/>
            <ac:spMk id="261" creationId="{A57D89F8-9705-4745-83B3-4C0DBC7A80F2}"/>
          </ac:spMkLst>
        </pc:spChg>
        <pc:spChg chg="add mod">
          <ac:chgData name="Sanders Wang" userId="089d73b8-785c-4012-b931-81c632b6c9c7" providerId="ADAL" clId="{E0261FCC-3AE3-4D16-A0D3-CB871CB8FEE3}" dt="2021-03-18T14:58:35.181" v="358" actId="1076"/>
          <ac:spMkLst>
            <pc:docMk/>
            <pc:sldMk cId="969259943" sldId="303"/>
            <ac:spMk id="262" creationId="{1F0798D6-0E3A-4814-89CB-192E71BCAECA}"/>
          </ac:spMkLst>
        </pc:spChg>
        <pc:spChg chg="add mod">
          <ac:chgData name="Sanders Wang" userId="089d73b8-785c-4012-b931-81c632b6c9c7" providerId="ADAL" clId="{E0261FCC-3AE3-4D16-A0D3-CB871CB8FEE3}" dt="2021-03-18T14:58:16.070" v="355" actId="1076"/>
          <ac:spMkLst>
            <pc:docMk/>
            <pc:sldMk cId="969259943" sldId="303"/>
            <ac:spMk id="264" creationId="{426A8C58-B71D-4D03-9312-C021EE2730AB}"/>
          </ac:spMkLst>
        </pc:spChg>
        <pc:spChg chg="add mod">
          <ac:chgData name="Sanders Wang" userId="089d73b8-785c-4012-b931-81c632b6c9c7" providerId="ADAL" clId="{E0261FCC-3AE3-4D16-A0D3-CB871CB8FEE3}" dt="2021-03-18T14:58:52.748" v="362" actId="20577"/>
          <ac:spMkLst>
            <pc:docMk/>
            <pc:sldMk cId="969259943" sldId="303"/>
            <ac:spMk id="268" creationId="{46BEA387-E588-41BE-9418-7288F2CC017E}"/>
          </ac:spMkLst>
        </pc:spChg>
        <pc:spChg chg="add mod">
          <ac:chgData name="Sanders Wang" userId="089d73b8-785c-4012-b931-81c632b6c9c7" providerId="ADAL" clId="{E0261FCC-3AE3-4D16-A0D3-CB871CB8FEE3}" dt="2021-03-18T14:59:40.815" v="399" actId="20577"/>
          <ac:spMkLst>
            <pc:docMk/>
            <pc:sldMk cId="969259943" sldId="303"/>
            <ac:spMk id="269" creationId="{B412798C-5FDE-4DB8-B495-A31A96EAB833}"/>
          </ac:spMkLst>
        </pc:spChg>
        <pc:spChg chg="add mod">
          <ac:chgData name="Sanders Wang" userId="089d73b8-785c-4012-b931-81c632b6c9c7" providerId="ADAL" clId="{E0261FCC-3AE3-4D16-A0D3-CB871CB8FEE3}" dt="2021-03-18T14:59:50.199" v="402" actId="20577"/>
          <ac:spMkLst>
            <pc:docMk/>
            <pc:sldMk cId="969259943" sldId="303"/>
            <ac:spMk id="270" creationId="{83E65417-DD2D-4810-80A1-5D699C00E3BB}"/>
          </ac:spMkLst>
        </pc:spChg>
        <pc:grpChg chg="add mod">
          <ac:chgData name="Sanders Wang" userId="089d73b8-785c-4012-b931-81c632b6c9c7" providerId="ADAL" clId="{E0261FCC-3AE3-4D16-A0D3-CB871CB8FEE3}" dt="2021-03-18T14:55:13.485" v="327" actId="571"/>
          <ac:grpSpMkLst>
            <pc:docMk/>
            <pc:sldMk cId="969259943" sldId="303"/>
            <ac:grpSpMk id="141" creationId="{B3E4F30D-5663-4112-9AE2-BBFC11DA6862}"/>
          </ac:grpSpMkLst>
        </pc:grpChg>
        <pc:grpChg chg="add mod">
          <ac:chgData name="Sanders Wang" userId="089d73b8-785c-4012-b931-81c632b6c9c7" providerId="ADAL" clId="{E0261FCC-3AE3-4D16-A0D3-CB871CB8FEE3}" dt="2021-03-18T14:54:43.109" v="318" actId="164"/>
          <ac:grpSpMkLst>
            <pc:docMk/>
            <pc:sldMk cId="969259943" sldId="303"/>
            <ac:grpSpMk id="253" creationId="{495E6B69-4EC5-41A3-8E20-DD39C8625B10}"/>
          </ac:grpSpMkLst>
        </pc:grpChg>
        <pc:grpChg chg="add mod">
          <ac:chgData name="Sanders Wang" userId="089d73b8-785c-4012-b931-81c632b6c9c7" providerId="ADAL" clId="{E0261FCC-3AE3-4D16-A0D3-CB871CB8FEE3}" dt="2021-03-18T14:56:03.474" v="334" actId="1076"/>
          <ac:grpSpMkLst>
            <pc:docMk/>
            <pc:sldMk cId="969259943" sldId="303"/>
            <ac:grpSpMk id="255" creationId="{DCE43A8D-0081-483B-90F5-7FDEE77B8690}"/>
          </ac:grpSpMkLst>
        </pc:grpChg>
        <pc:grpChg chg="add mod">
          <ac:chgData name="Sanders Wang" userId="089d73b8-785c-4012-b931-81c632b6c9c7" providerId="ADAL" clId="{E0261FCC-3AE3-4D16-A0D3-CB871CB8FEE3}" dt="2021-03-18T14:56:15.947" v="336" actId="571"/>
          <ac:grpSpMkLst>
            <pc:docMk/>
            <pc:sldMk cId="969259943" sldId="303"/>
            <ac:grpSpMk id="256" creationId="{468CBAA8-21F9-478F-A576-05D1781D2CF6}"/>
          </ac:grpSpMkLst>
        </pc:grpChg>
        <pc:picChg chg="del">
          <ac:chgData name="Sanders Wang" userId="089d73b8-785c-4012-b931-81c632b6c9c7" providerId="ADAL" clId="{E0261FCC-3AE3-4D16-A0D3-CB871CB8FEE3}" dt="2021-03-18T14:33:53.412" v="161" actId="478"/>
          <ac:picMkLst>
            <pc:docMk/>
            <pc:sldMk cId="969259943" sldId="303"/>
            <ac:picMk id="3" creationId="{20415615-ABD2-4A34-A2B2-2166C8EBDDAD}"/>
          </ac:picMkLst>
        </pc:picChg>
        <pc:picChg chg="mod">
          <ac:chgData name="Sanders Wang" userId="089d73b8-785c-4012-b931-81c632b6c9c7" providerId="ADAL" clId="{E0261FCC-3AE3-4D16-A0D3-CB871CB8FEE3}" dt="2021-03-18T14:41:26.506" v="214" actId="1076"/>
          <ac:picMkLst>
            <pc:docMk/>
            <pc:sldMk cId="969259943" sldId="303"/>
            <ac:picMk id="16" creationId="{C34CF24B-1588-47F9-AA6F-40EDCBA0E3F6}"/>
          </ac:picMkLst>
        </pc:picChg>
        <pc:picChg chg="mod">
          <ac:chgData name="Sanders Wang" userId="089d73b8-785c-4012-b931-81c632b6c9c7" providerId="ADAL" clId="{E0261FCC-3AE3-4D16-A0D3-CB871CB8FEE3}" dt="2021-03-18T14:41:26.506" v="214" actId="1076"/>
          <ac:picMkLst>
            <pc:docMk/>
            <pc:sldMk cId="969259943" sldId="303"/>
            <ac:picMk id="46" creationId="{BCC9F345-B2B7-4868-8145-4D32A9E223C0}"/>
          </ac:picMkLst>
        </pc:picChg>
        <pc:picChg chg="mod">
          <ac:chgData name="Sanders Wang" userId="089d73b8-785c-4012-b931-81c632b6c9c7" providerId="ADAL" clId="{E0261FCC-3AE3-4D16-A0D3-CB871CB8FEE3}" dt="2021-03-18T14:41:26.506" v="214" actId="1076"/>
          <ac:picMkLst>
            <pc:docMk/>
            <pc:sldMk cId="969259943" sldId="303"/>
            <ac:picMk id="47" creationId="{E342C7AA-19C2-4C53-AA5D-125961AEF679}"/>
          </ac:picMkLst>
        </pc:picChg>
        <pc:picChg chg="mod">
          <ac:chgData name="Sanders Wang" userId="089d73b8-785c-4012-b931-81c632b6c9c7" providerId="ADAL" clId="{E0261FCC-3AE3-4D16-A0D3-CB871CB8FEE3}" dt="2021-03-18T14:41:26.506" v="214" actId="1076"/>
          <ac:picMkLst>
            <pc:docMk/>
            <pc:sldMk cId="969259943" sldId="303"/>
            <ac:picMk id="48" creationId="{1BAB0DAA-2889-4EA9-AF6E-7362BCB8DE0E}"/>
          </ac:picMkLst>
        </pc:picChg>
        <pc:picChg chg="mod">
          <ac:chgData name="Sanders Wang" userId="089d73b8-785c-4012-b931-81c632b6c9c7" providerId="ADAL" clId="{E0261FCC-3AE3-4D16-A0D3-CB871CB8FEE3}" dt="2021-03-18T14:41:26.506" v="214" actId="1076"/>
          <ac:picMkLst>
            <pc:docMk/>
            <pc:sldMk cId="969259943" sldId="303"/>
            <ac:picMk id="69" creationId="{9239CC42-F39D-4E56-8832-741ADA58A1C8}"/>
          </ac:picMkLst>
        </pc:picChg>
        <pc:picChg chg="mod">
          <ac:chgData name="Sanders Wang" userId="089d73b8-785c-4012-b931-81c632b6c9c7" providerId="ADAL" clId="{E0261FCC-3AE3-4D16-A0D3-CB871CB8FEE3}" dt="2021-03-18T14:41:26.506" v="214" actId="1076"/>
          <ac:picMkLst>
            <pc:docMk/>
            <pc:sldMk cId="969259943" sldId="303"/>
            <ac:picMk id="75" creationId="{C9F012A9-BEF6-4B52-954C-5C29E5A88EFC}"/>
          </ac:picMkLst>
        </pc:picChg>
        <pc:picChg chg="mod">
          <ac:chgData name="Sanders Wang" userId="089d73b8-785c-4012-b931-81c632b6c9c7" providerId="ADAL" clId="{E0261FCC-3AE3-4D16-A0D3-CB871CB8FEE3}" dt="2021-03-18T14:41:26.506" v="214" actId="1076"/>
          <ac:picMkLst>
            <pc:docMk/>
            <pc:sldMk cId="969259943" sldId="303"/>
            <ac:picMk id="76" creationId="{073CAEE7-D0D8-4F7D-B0C0-62655309AEB5}"/>
          </ac:picMkLst>
        </pc:picChg>
        <pc:picChg chg="del">
          <ac:chgData name="Sanders Wang" userId="089d73b8-785c-4012-b931-81c632b6c9c7" providerId="ADAL" clId="{E0261FCC-3AE3-4D16-A0D3-CB871CB8FEE3}" dt="2021-03-18T14:33:53.412" v="161" actId="478"/>
          <ac:picMkLst>
            <pc:docMk/>
            <pc:sldMk cId="969259943" sldId="303"/>
            <ac:picMk id="83" creationId="{80F896A7-A448-42C9-9FE5-BA29799BE248}"/>
          </ac:picMkLst>
        </pc:picChg>
        <pc:picChg chg="del mod">
          <ac:chgData name="Sanders Wang" userId="089d73b8-785c-4012-b931-81c632b6c9c7" providerId="ADAL" clId="{E0261FCC-3AE3-4D16-A0D3-CB871CB8FEE3}" dt="2021-03-18T14:33:53.412" v="161" actId="478"/>
          <ac:picMkLst>
            <pc:docMk/>
            <pc:sldMk cId="969259943" sldId="303"/>
            <ac:picMk id="90" creationId="{0019B2A3-A311-4C44-B2B2-3687572EE2E9}"/>
          </ac:picMkLst>
        </pc:picChg>
        <pc:picChg chg="mod">
          <ac:chgData name="Sanders Wang" userId="089d73b8-785c-4012-b931-81c632b6c9c7" providerId="ADAL" clId="{E0261FCC-3AE3-4D16-A0D3-CB871CB8FEE3}" dt="2021-03-18T14:41:26.506" v="214" actId="1076"/>
          <ac:picMkLst>
            <pc:docMk/>
            <pc:sldMk cId="969259943" sldId="303"/>
            <ac:picMk id="121" creationId="{DD85201A-BC01-4358-AC16-F0BC829224D7}"/>
          </ac:picMkLst>
        </pc:picChg>
        <pc:picChg chg="del">
          <ac:chgData name="Sanders Wang" userId="089d73b8-785c-4012-b931-81c632b6c9c7" providerId="ADAL" clId="{E0261FCC-3AE3-4D16-A0D3-CB871CB8FEE3}" dt="2021-03-18T14:01:13.861" v="70" actId="478"/>
          <ac:picMkLst>
            <pc:docMk/>
            <pc:sldMk cId="969259943" sldId="303"/>
            <ac:picMk id="123" creationId="{496AF84D-00D5-4498-B725-F52257F42152}"/>
          </ac:picMkLst>
        </pc:picChg>
        <pc:picChg chg="del">
          <ac:chgData name="Sanders Wang" userId="089d73b8-785c-4012-b931-81c632b6c9c7" providerId="ADAL" clId="{E0261FCC-3AE3-4D16-A0D3-CB871CB8FEE3}" dt="2021-03-18T14:33:53.412" v="161" actId="478"/>
          <ac:picMkLst>
            <pc:docMk/>
            <pc:sldMk cId="969259943" sldId="303"/>
            <ac:picMk id="124" creationId="{7D0BB218-D16E-485C-9A8E-8EFEA1C39D2C}"/>
          </ac:picMkLst>
        </pc:picChg>
        <pc:picChg chg="del">
          <ac:chgData name="Sanders Wang" userId="089d73b8-785c-4012-b931-81c632b6c9c7" providerId="ADAL" clId="{E0261FCC-3AE3-4D16-A0D3-CB871CB8FEE3}" dt="2021-03-18T14:33:53.412" v="161" actId="478"/>
          <ac:picMkLst>
            <pc:docMk/>
            <pc:sldMk cId="969259943" sldId="303"/>
            <ac:picMk id="129" creationId="{AAFBADC3-85FA-4742-A269-A0492F971946}"/>
          </ac:picMkLst>
        </pc:picChg>
        <pc:picChg chg="add mod">
          <ac:chgData name="Sanders Wang" userId="089d73b8-785c-4012-b931-81c632b6c9c7" providerId="ADAL" clId="{E0261FCC-3AE3-4D16-A0D3-CB871CB8FEE3}" dt="2021-03-18T14:41:26.506" v="214" actId="1076"/>
          <ac:picMkLst>
            <pc:docMk/>
            <pc:sldMk cId="969259943" sldId="303"/>
            <ac:picMk id="144" creationId="{9E789B35-CA78-4C20-A12B-AF1C2F299892}"/>
          </ac:picMkLst>
        </pc:picChg>
        <pc:picChg chg="del">
          <ac:chgData name="Sanders Wang" userId="089d73b8-785c-4012-b931-81c632b6c9c7" providerId="ADAL" clId="{E0261FCC-3AE3-4D16-A0D3-CB871CB8FEE3}" dt="2021-03-18T14:33:53.412" v="161" actId="478"/>
          <ac:picMkLst>
            <pc:docMk/>
            <pc:sldMk cId="969259943" sldId="303"/>
            <ac:picMk id="150" creationId="{BE42C40D-2C6C-4534-8354-6AC87140053A}"/>
          </ac:picMkLst>
        </pc:picChg>
        <pc:picChg chg="del">
          <ac:chgData name="Sanders Wang" userId="089d73b8-785c-4012-b931-81c632b6c9c7" providerId="ADAL" clId="{E0261FCC-3AE3-4D16-A0D3-CB871CB8FEE3}" dt="2021-03-18T14:33:53.412" v="161" actId="478"/>
          <ac:picMkLst>
            <pc:docMk/>
            <pc:sldMk cId="969259943" sldId="303"/>
            <ac:picMk id="155" creationId="{D5D3E851-7541-4FEB-A580-D4A089E07273}"/>
          </ac:picMkLst>
        </pc:picChg>
        <pc:picChg chg="add mod">
          <ac:chgData name="Sanders Wang" userId="089d73b8-785c-4012-b931-81c632b6c9c7" providerId="ADAL" clId="{E0261FCC-3AE3-4D16-A0D3-CB871CB8FEE3}" dt="2021-03-18T14:41:38.081" v="215" actId="1076"/>
          <ac:picMkLst>
            <pc:docMk/>
            <pc:sldMk cId="969259943" sldId="303"/>
            <ac:picMk id="156" creationId="{4C74A82B-A07C-4E51-AC21-D202972F2F08}"/>
          </ac:picMkLst>
        </pc:picChg>
        <pc:picChg chg="add mod">
          <ac:chgData name="Sanders Wang" userId="089d73b8-785c-4012-b931-81c632b6c9c7" providerId="ADAL" clId="{E0261FCC-3AE3-4D16-A0D3-CB871CB8FEE3}" dt="2021-03-18T14:41:38.081" v="215" actId="1076"/>
          <ac:picMkLst>
            <pc:docMk/>
            <pc:sldMk cId="969259943" sldId="303"/>
            <ac:picMk id="160" creationId="{04D376BB-DE57-4A51-81E6-726A4745CC02}"/>
          </ac:picMkLst>
        </pc:picChg>
        <pc:picChg chg="del">
          <ac:chgData name="Sanders Wang" userId="089d73b8-785c-4012-b931-81c632b6c9c7" providerId="ADAL" clId="{E0261FCC-3AE3-4D16-A0D3-CB871CB8FEE3}" dt="2021-03-18T14:33:53.412" v="161" actId="478"/>
          <ac:picMkLst>
            <pc:docMk/>
            <pc:sldMk cId="969259943" sldId="303"/>
            <ac:picMk id="161" creationId="{E4184DFA-2120-4E78-8679-EA6386782126}"/>
          </ac:picMkLst>
        </pc:picChg>
        <pc:picChg chg="add mod">
          <ac:chgData name="Sanders Wang" userId="089d73b8-785c-4012-b931-81c632b6c9c7" providerId="ADAL" clId="{E0261FCC-3AE3-4D16-A0D3-CB871CB8FEE3}" dt="2021-03-18T14:41:38.081" v="215" actId="1076"/>
          <ac:picMkLst>
            <pc:docMk/>
            <pc:sldMk cId="969259943" sldId="303"/>
            <ac:picMk id="162" creationId="{E56E2C16-C4D7-419F-8494-08C38B18DB40}"/>
          </ac:picMkLst>
        </pc:picChg>
        <pc:picChg chg="add mod">
          <ac:chgData name="Sanders Wang" userId="089d73b8-785c-4012-b931-81c632b6c9c7" providerId="ADAL" clId="{E0261FCC-3AE3-4D16-A0D3-CB871CB8FEE3}" dt="2021-03-18T14:41:38.081" v="215" actId="1076"/>
          <ac:picMkLst>
            <pc:docMk/>
            <pc:sldMk cId="969259943" sldId="303"/>
            <ac:picMk id="169" creationId="{03C688E8-BA80-4DBE-9363-2CD015CD72FA}"/>
          </ac:picMkLst>
        </pc:picChg>
        <pc:picChg chg="add mod">
          <ac:chgData name="Sanders Wang" userId="089d73b8-785c-4012-b931-81c632b6c9c7" providerId="ADAL" clId="{E0261FCC-3AE3-4D16-A0D3-CB871CB8FEE3}" dt="2021-03-18T15:43:30.302" v="897" actId="1076"/>
          <ac:picMkLst>
            <pc:docMk/>
            <pc:sldMk cId="969259943" sldId="303"/>
            <ac:picMk id="170" creationId="{5F278C6C-39E8-404E-A812-6C7F9F3D383D}"/>
          </ac:picMkLst>
        </pc:picChg>
        <pc:picChg chg="add mod">
          <ac:chgData name="Sanders Wang" userId="089d73b8-785c-4012-b931-81c632b6c9c7" providerId="ADAL" clId="{E0261FCC-3AE3-4D16-A0D3-CB871CB8FEE3}" dt="2021-03-18T14:55:13.485" v="327" actId="571"/>
          <ac:picMkLst>
            <pc:docMk/>
            <pc:sldMk cId="969259943" sldId="303"/>
            <ac:picMk id="173" creationId="{A97FC6D7-42E5-4C0D-B048-0893E775D3EF}"/>
          </ac:picMkLst>
        </pc:picChg>
        <pc:picChg chg="add mod ord">
          <ac:chgData name="Sanders Wang" userId="089d73b8-785c-4012-b931-81c632b6c9c7" providerId="ADAL" clId="{E0261FCC-3AE3-4D16-A0D3-CB871CB8FEE3}" dt="2021-03-18T14:55:13.485" v="327" actId="571"/>
          <ac:picMkLst>
            <pc:docMk/>
            <pc:sldMk cId="969259943" sldId="303"/>
            <ac:picMk id="175" creationId="{C90FE756-8252-4BF1-953D-6C020803A6C9}"/>
          </ac:picMkLst>
        </pc:picChg>
        <pc:picChg chg="add mod">
          <ac:chgData name="Sanders Wang" userId="089d73b8-785c-4012-b931-81c632b6c9c7" providerId="ADAL" clId="{E0261FCC-3AE3-4D16-A0D3-CB871CB8FEE3}" dt="2021-03-18T14:55:13.485" v="327" actId="571"/>
          <ac:picMkLst>
            <pc:docMk/>
            <pc:sldMk cId="969259943" sldId="303"/>
            <ac:picMk id="177" creationId="{041BF0F3-F7C4-44FD-9E72-0938FE872555}"/>
          </ac:picMkLst>
        </pc:picChg>
        <pc:picChg chg="add mod">
          <ac:chgData name="Sanders Wang" userId="089d73b8-785c-4012-b931-81c632b6c9c7" providerId="ADAL" clId="{E0261FCC-3AE3-4D16-A0D3-CB871CB8FEE3}" dt="2021-03-18T14:55:13.485" v="327" actId="571"/>
          <ac:picMkLst>
            <pc:docMk/>
            <pc:sldMk cId="969259943" sldId="303"/>
            <ac:picMk id="178" creationId="{3465E27B-273A-4E35-83F8-7801063C8E0B}"/>
          </ac:picMkLst>
        </pc:picChg>
        <pc:picChg chg="add mod">
          <ac:chgData name="Sanders Wang" userId="089d73b8-785c-4012-b931-81c632b6c9c7" providerId="ADAL" clId="{E0261FCC-3AE3-4D16-A0D3-CB871CB8FEE3}" dt="2021-03-18T14:47:34.427" v="273" actId="1076"/>
          <ac:picMkLst>
            <pc:docMk/>
            <pc:sldMk cId="969259943" sldId="303"/>
            <ac:picMk id="186" creationId="{DA2B9A0F-CBA9-491A-B1E0-57AE03069C80}"/>
          </ac:picMkLst>
        </pc:picChg>
        <pc:picChg chg="del">
          <ac:chgData name="Sanders Wang" userId="089d73b8-785c-4012-b931-81c632b6c9c7" providerId="ADAL" clId="{E0261FCC-3AE3-4D16-A0D3-CB871CB8FEE3}" dt="2021-03-18T14:33:53.412" v="161" actId="478"/>
          <ac:picMkLst>
            <pc:docMk/>
            <pc:sldMk cId="969259943" sldId="303"/>
            <ac:picMk id="187" creationId="{E210ED60-90F6-46D7-AD9F-5872857D6DE2}"/>
          </ac:picMkLst>
        </pc:picChg>
        <pc:picChg chg="add mod">
          <ac:chgData name="Sanders Wang" userId="089d73b8-785c-4012-b931-81c632b6c9c7" providerId="ADAL" clId="{E0261FCC-3AE3-4D16-A0D3-CB871CB8FEE3}" dt="2021-03-18T14:46:42.473" v="241" actId="1076"/>
          <ac:picMkLst>
            <pc:docMk/>
            <pc:sldMk cId="969259943" sldId="303"/>
            <ac:picMk id="193" creationId="{5CE1298D-0B9B-4752-9B64-EF75EBEADF61}"/>
          </ac:picMkLst>
        </pc:picChg>
        <pc:picChg chg="add mod">
          <ac:chgData name="Sanders Wang" userId="089d73b8-785c-4012-b931-81c632b6c9c7" providerId="ADAL" clId="{E0261FCC-3AE3-4D16-A0D3-CB871CB8FEE3}" dt="2021-03-18T14:46:42.473" v="241" actId="1076"/>
          <ac:picMkLst>
            <pc:docMk/>
            <pc:sldMk cId="969259943" sldId="303"/>
            <ac:picMk id="196" creationId="{1596CA45-5A56-4413-A322-5499C3E4B630}"/>
          </ac:picMkLst>
        </pc:picChg>
        <pc:picChg chg="add mod">
          <ac:chgData name="Sanders Wang" userId="089d73b8-785c-4012-b931-81c632b6c9c7" providerId="ADAL" clId="{E0261FCC-3AE3-4D16-A0D3-CB871CB8FEE3}" dt="2021-03-18T14:46:42.473" v="241" actId="1076"/>
          <ac:picMkLst>
            <pc:docMk/>
            <pc:sldMk cId="969259943" sldId="303"/>
            <ac:picMk id="197" creationId="{4227FB2F-0A37-4EF4-895E-D10E9CE86666}"/>
          </ac:picMkLst>
        </pc:picChg>
        <pc:picChg chg="add mod">
          <ac:chgData name="Sanders Wang" userId="089d73b8-785c-4012-b931-81c632b6c9c7" providerId="ADAL" clId="{E0261FCC-3AE3-4D16-A0D3-CB871CB8FEE3}" dt="2021-03-18T14:47:00.995" v="265" actId="1038"/>
          <ac:picMkLst>
            <pc:docMk/>
            <pc:sldMk cId="969259943" sldId="303"/>
            <ac:picMk id="198" creationId="{EBD70F81-03DF-43F1-8868-786F53774650}"/>
          </ac:picMkLst>
        </pc:picChg>
        <pc:picChg chg="add mod">
          <ac:chgData name="Sanders Wang" userId="089d73b8-785c-4012-b931-81c632b6c9c7" providerId="ADAL" clId="{E0261FCC-3AE3-4D16-A0D3-CB871CB8FEE3}" dt="2021-03-18T14:47:00.995" v="265" actId="1038"/>
          <ac:picMkLst>
            <pc:docMk/>
            <pc:sldMk cId="969259943" sldId="303"/>
            <ac:picMk id="205" creationId="{052659C8-8E18-4DD2-99F3-E7932932A9E4}"/>
          </ac:picMkLst>
        </pc:picChg>
        <pc:picChg chg="add mod">
          <ac:chgData name="Sanders Wang" userId="089d73b8-785c-4012-b931-81c632b6c9c7" providerId="ADAL" clId="{E0261FCC-3AE3-4D16-A0D3-CB871CB8FEE3}" dt="2021-03-18T14:47:00.995" v="265" actId="1038"/>
          <ac:picMkLst>
            <pc:docMk/>
            <pc:sldMk cId="969259943" sldId="303"/>
            <ac:picMk id="207" creationId="{A8C5390E-30F4-4151-B6AA-F86F5DBC9E9C}"/>
          </ac:picMkLst>
        </pc:picChg>
        <pc:picChg chg="add mod">
          <ac:chgData name="Sanders Wang" userId="089d73b8-785c-4012-b931-81c632b6c9c7" providerId="ADAL" clId="{E0261FCC-3AE3-4D16-A0D3-CB871CB8FEE3}" dt="2021-03-18T14:47:00.995" v="265" actId="1038"/>
          <ac:picMkLst>
            <pc:docMk/>
            <pc:sldMk cId="969259943" sldId="303"/>
            <ac:picMk id="210" creationId="{39F66AFD-C8D3-4305-A857-0079BC975717}"/>
          </ac:picMkLst>
        </pc:picChg>
        <pc:picChg chg="add mod">
          <ac:chgData name="Sanders Wang" userId="089d73b8-785c-4012-b931-81c632b6c9c7" providerId="ADAL" clId="{E0261FCC-3AE3-4D16-A0D3-CB871CB8FEE3}" dt="2021-03-18T14:46:42.473" v="241" actId="1076"/>
          <ac:picMkLst>
            <pc:docMk/>
            <pc:sldMk cId="969259943" sldId="303"/>
            <ac:picMk id="211" creationId="{C313E030-F53E-4D24-A418-66D1053E0DCC}"/>
          </ac:picMkLst>
        </pc:picChg>
        <pc:picChg chg="add mod">
          <ac:chgData name="Sanders Wang" userId="089d73b8-785c-4012-b931-81c632b6c9c7" providerId="ADAL" clId="{E0261FCC-3AE3-4D16-A0D3-CB871CB8FEE3}" dt="2021-03-18T14:47:00.995" v="265" actId="1038"/>
          <ac:picMkLst>
            <pc:docMk/>
            <pc:sldMk cId="969259943" sldId="303"/>
            <ac:picMk id="215" creationId="{1F124508-C265-429C-9905-EDAE432D2E7E}"/>
          </ac:picMkLst>
        </pc:picChg>
        <pc:picChg chg="add mod">
          <ac:chgData name="Sanders Wang" userId="089d73b8-785c-4012-b931-81c632b6c9c7" providerId="ADAL" clId="{E0261FCC-3AE3-4D16-A0D3-CB871CB8FEE3}" dt="2021-03-18T14:48:09.030" v="281" actId="1076"/>
          <ac:picMkLst>
            <pc:docMk/>
            <pc:sldMk cId="969259943" sldId="303"/>
            <ac:picMk id="238" creationId="{C670AF9F-351C-410E-98D4-4D0ECF8E0E66}"/>
          </ac:picMkLst>
        </pc:picChg>
        <pc:picChg chg="add del mod">
          <ac:chgData name="Sanders Wang" userId="089d73b8-785c-4012-b931-81c632b6c9c7" providerId="ADAL" clId="{E0261FCC-3AE3-4D16-A0D3-CB871CB8FEE3}" dt="2021-03-18T14:52:56.945" v="304" actId="478"/>
          <ac:picMkLst>
            <pc:docMk/>
            <pc:sldMk cId="969259943" sldId="303"/>
            <ac:picMk id="247" creationId="{F71362A7-6801-4C6D-93C5-889D13FF98CE}"/>
          </ac:picMkLst>
        </pc:picChg>
        <pc:picChg chg="add mod">
          <ac:chgData name="Sanders Wang" userId="089d73b8-785c-4012-b931-81c632b6c9c7" providerId="ADAL" clId="{E0261FCC-3AE3-4D16-A0D3-CB871CB8FEE3}" dt="2021-03-18T14:55:58.296" v="333" actId="164"/>
          <ac:picMkLst>
            <pc:docMk/>
            <pc:sldMk cId="969259943" sldId="303"/>
            <ac:picMk id="249" creationId="{5598846F-3365-43E5-B897-4EE4E8043EC0}"/>
          </ac:picMkLst>
        </pc:picChg>
        <pc:picChg chg="add del mod">
          <ac:chgData name="Sanders Wang" userId="089d73b8-785c-4012-b931-81c632b6c9c7" providerId="ADAL" clId="{E0261FCC-3AE3-4D16-A0D3-CB871CB8FEE3}" dt="2021-03-18T14:56:11.031" v="335" actId="478"/>
          <ac:picMkLst>
            <pc:docMk/>
            <pc:sldMk cId="969259943" sldId="303"/>
            <ac:picMk id="250" creationId="{AA1D8D71-3CBF-411D-A46E-233EA1BEDC64}"/>
          </ac:picMkLst>
        </pc:picChg>
        <pc:picChg chg="mod">
          <ac:chgData name="Sanders Wang" userId="089d73b8-785c-4012-b931-81c632b6c9c7" providerId="ADAL" clId="{E0261FCC-3AE3-4D16-A0D3-CB871CB8FEE3}" dt="2021-03-18T14:56:15.947" v="336" actId="571"/>
          <ac:picMkLst>
            <pc:docMk/>
            <pc:sldMk cId="969259943" sldId="303"/>
            <ac:picMk id="257" creationId="{BBE2A054-ED61-4335-9DF1-E0065D0B68F1}"/>
          </ac:picMkLst>
        </pc:picChg>
        <pc:cxnChg chg="mod">
          <ac:chgData name="Sanders Wang" userId="089d73b8-785c-4012-b931-81c632b6c9c7" providerId="ADAL" clId="{E0261FCC-3AE3-4D16-A0D3-CB871CB8FEE3}" dt="2021-03-18T14:41:26.506" v="214" actId="1076"/>
          <ac:cxnSpMkLst>
            <pc:docMk/>
            <pc:sldMk cId="969259943" sldId="303"/>
            <ac:cxnSpMk id="40" creationId="{51490963-2679-43D0-A772-5E99358F205F}"/>
          </ac:cxnSpMkLst>
        </pc:cxnChg>
        <pc:cxnChg chg="mod">
          <ac:chgData name="Sanders Wang" userId="089d73b8-785c-4012-b931-81c632b6c9c7" providerId="ADAL" clId="{E0261FCC-3AE3-4D16-A0D3-CB871CB8FEE3}" dt="2021-03-18T14:41:26.506" v="214" actId="1076"/>
          <ac:cxnSpMkLst>
            <pc:docMk/>
            <pc:sldMk cId="969259943" sldId="303"/>
            <ac:cxnSpMk id="49" creationId="{4B2C6527-ED12-445D-9E85-3373A3D7C52F}"/>
          </ac:cxnSpMkLst>
        </pc:cxnChg>
        <pc:cxnChg chg="mod">
          <ac:chgData name="Sanders Wang" userId="089d73b8-785c-4012-b931-81c632b6c9c7" providerId="ADAL" clId="{E0261FCC-3AE3-4D16-A0D3-CB871CB8FEE3}" dt="2021-03-18T14:41:26.506" v="214" actId="1076"/>
          <ac:cxnSpMkLst>
            <pc:docMk/>
            <pc:sldMk cId="969259943" sldId="303"/>
            <ac:cxnSpMk id="56" creationId="{5CD9D147-668A-4E1E-8E13-6E9EC0F35CCD}"/>
          </ac:cxnSpMkLst>
        </pc:cxnChg>
        <pc:cxnChg chg="mod">
          <ac:chgData name="Sanders Wang" userId="089d73b8-785c-4012-b931-81c632b6c9c7" providerId="ADAL" clId="{E0261FCC-3AE3-4D16-A0D3-CB871CB8FEE3}" dt="2021-03-18T14:41:26.506" v="214" actId="1076"/>
          <ac:cxnSpMkLst>
            <pc:docMk/>
            <pc:sldMk cId="969259943" sldId="303"/>
            <ac:cxnSpMk id="59" creationId="{4217A535-FA73-48B6-91D9-313A434FADCB}"/>
          </ac:cxnSpMkLst>
        </pc:cxnChg>
        <pc:cxnChg chg="del mod">
          <ac:chgData name="Sanders Wang" userId="089d73b8-785c-4012-b931-81c632b6c9c7" providerId="ADAL" clId="{E0261FCC-3AE3-4D16-A0D3-CB871CB8FEE3}" dt="2021-03-18T14:33:53.412" v="161" actId="478"/>
          <ac:cxnSpMkLst>
            <pc:docMk/>
            <pc:sldMk cId="969259943" sldId="303"/>
            <ac:cxnSpMk id="71" creationId="{C1C863DC-811B-4332-B799-FA0CCDD17402}"/>
          </ac:cxnSpMkLst>
        </pc:cxnChg>
        <pc:cxnChg chg="del mod">
          <ac:chgData name="Sanders Wang" userId="089d73b8-785c-4012-b931-81c632b6c9c7" providerId="ADAL" clId="{E0261FCC-3AE3-4D16-A0D3-CB871CB8FEE3}" dt="2021-03-18T14:33:58.508" v="162" actId="478"/>
          <ac:cxnSpMkLst>
            <pc:docMk/>
            <pc:sldMk cId="969259943" sldId="303"/>
            <ac:cxnSpMk id="82" creationId="{6D571B16-1DEE-41F3-A26D-DC1DAFFBE3D5}"/>
          </ac:cxnSpMkLst>
        </pc:cxnChg>
        <pc:cxnChg chg="mod">
          <ac:chgData name="Sanders Wang" userId="089d73b8-785c-4012-b931-81c632b6c9c7" providerId="ADAL" clId="{E0261FCC-3AE3-4D16-A0D3-CB871CB8FEE3}" dt="2021-03-18T14:41:26.506" v="214" actId="1076"/>
          <ac:cxnSpMkLst>
            <pc:docMk/>
            <pc:sldMk cId="969259943" sldId="303"/>
            <ac:cxnSpMk id="88" creationId="{2E83D7A5-4EA0-4A40-BA1B-FC8AA7B27659}"/>
          </ac:cxnSpMkLst>
        </pc:cxnChg>
        <pc:cxnChg chg="add mod">
          <ac:chgData name="Sanders Wang" userId="089d73b8-785c-4012-b931-81c632b6c9c7" providerId="ADAL" clId="{E0261FCC-3AE3-4D16-A0D3-CB871CB8FEE3}" dt="2021-03-18T14:41:26.506" v="214" actId="1076"/>
          <ac:cxnSpMkLst>
            <pc:docMk/>
            <pc:sldMk cId="969259943" sldId="303"/>
            <ac:cxnSpMk id="92" creationId="{497FDD26-BE81-4C68-BA6F-23EDA3990EA4}"/>
          </ac:cxnSpMkLst>
        </pc:cxnChg>
        <pc:cxnChg chg="del mod">
          <ac:chgData name="Sanders Wang" userId="089d73b8-785c-4012-b931-81c632b6c9c7" providerId="ADAL" clId="{E0261FCC-3AE3-4D16-A0D3-CB871CB8FEE3}" dt="2021-03-18T14:33:53.412" v="161" actId="478"/>
          <ac:cxnSpMkLst>
            <pc:docMk/>
            <pc:sldMk cId="969259943" sldId="303"/>
            <ac:cxnSpMk id="94" creationId="{22156A4C-087F-4FD8-B286-ED6FEB2105D8}"/>
          </ac:cxnSpMkLst>
        </pc:cxnChg>
        <pc:cxnChg chg="del mod">
          <ac:chgData name="Sanders Wang" userId="089d73b8-785c-4012-b931-81c632b6c9c7" providerId="ADAL" clId="{E0261FCC-3AE3-4D16-A0D3-CB871CB8FEE3}" dt="2021-03-18T14:00:02.536" v="57" actId="478"/>
          <ac:cxnSpMkLst>
            <pc:docMk/>
            <pc:sldMk cId="969259943" sldId="303"/>
            <ac:cxnSpMk id="104" creationId="{A5ECDFE3-6247-4B8E-82F9-9A242BF50744}"/>
          </ac:cxnSpMkLst>
        </pc:cxnChg>
        <pc:cxnChg chg="add del mod">
          <ac:chgData name="Sanders Wang" userId="089d73b8-785c-4012-b931-81c632b6c9c7" providerId="ADAL" clId="{E0261FCC-3AE3-4D16-A0D3-CB871CB8FEE3}" dt="2021-03-18T14:31:57.147" v="137" actId="478"/>
          <ac:cxnSpMkLst>
            <pc:docMk/>
            <pc:sldMk cId="969259943" sldId="303"/>
            <ac:cxnSpMk id="109" creationId="{DFD4B87F-C177-4644-890B-350128EB3C4E}"/>
          </ac:cxnSpMkLst>
        </pc:cxnChg>
        <pc:cxnChg chg="add del mod">
          <ac:chgData name="Sanders Wang" userId="089d73b8-785c-4012-b931-81c632b6c9c7" providerId="ADAL" clId="{E0261FCC-3AE3-4D16-A0D3-CB871CB8FEE3}" dt="2021-03-18T14:33:58.508" v="162" actId="478"/>
          <ac:cxnSpMkLst>
            <pc:docMk/>
            <pc:sldMk cId="969259943" sldId="303"/>
            <ac:cxnSpMk id="116" creationId="{9AD9E156-2FA1-48D3-A402-174F36D2EC23}"/>
          </ac:cxnSpMkLst>
        </pc:cxnChg>
        <pc:cxnChg chg="del mod">
          <ac:chgData name="Sanders Wang" userId="089d73b8-785c-4012-b931-81c632b6c9c7" providerId="ADAL" clId="{E0261FCC-3AE3-4D16-A0D3-CB871CB8FEE3}" dt="2021-03-18T14:01:13.861" v="70" actId="478"/>
          <ac:cxnSpMkLst>
            <pc:docMk/>
            <pc:sldMk cId="969259943" sldId="303"/>
            <ac:cxnSpMk id="126" creationId="{6C925ABF-D2E1-4644-9FA0-448C2BB1D63A}"/>
          </ac:cxnSpMkLst>
        </pc:cxnChg>
        <pc:cxnChg chg="mod">
          <ac:chgData name="Sanders Wang" userId="089d73b8-785c-4012-b931-81c632b6c9c7" providerId="ADAL" clId="{E0261FCC-3AE3-4D16-A0D3-CB871CB8FEE3}" dt="2021-03-18T14:41:26.506" v="214" actId="1076"/>
          <ac:cxnSpMkLst>
            <pc:docMk/>
            <pc:sldMk cId="969259943" sldId="303"/>
            <ac:cxnSpMk id="131" creationId="{1E582A95-F3F5-4A8C-AA79-495B6655F1E9}"/>
          </ac:cxnSpMkLst>
        </pc:cxnChg>
        <pc:cxnChg chg="del mod">
          <ac:chgData name="Sanders Wang" userId="089d73b8-785c-4012-b931-81c632b6c9c7" providerId="ADAL" clId="{E0261FCC-3AE3-4D16-A0D3-CB871CB8FEE3}" dt="2021-03-18T14:33:53.412" v="161" actId="478"/>
          <ac:cxnSpMkLst>
            <pc:docMk/>
            <pc:sldMk cId="969259943" sldId="303"/>
            <ac:cxnSpMk id="132" creationId="{4C5C3BCE-71EF-419B-A051-7C5FF1974ED7}"/>
          </ac:cxnSpMkLst>
        </pc:cxnChg>
        <pc:cxnChg chg="del mod">
          <ac:chgData name="Sanders Wang" userId="089d73b8-785c-4012-b931-81c632b6c9c7" providerId="ADAL" clId="{E0261FCC-3AE3-4D16-A0D3-CB871CB8FEE3}" dt="2021-03-18T14:33:53.412" v="161" actId="478"/>
          <ac:cxnSpMkLst>
            <pc:docMk/>
            <pc:sldMk cId="969259943" sldId="303"/>
            <ac:cxnSpMk id="134" creationId="{D52911A7-E737-49B2-89B4-9D71E216087B}"/>
          </ac:cxnSpMkLst>
        </pc:cxnChg>
        <pc:cxnChg chg="add mod">
          <ac:chgData name="Sanders Wang" userId="089d73b8-785c-4012-b931-81c632b6c9c7" providerId="ADAL" clId="{E0261FCC-3AE3-4D16-A0D3-CB871CB8FEE3}" dt="2021-03-18T14:58:38.683" v="359" actId="14100"/>
          <ac:cxnSpMkLst>
            <pc:docMk/>
            <pc:sldMk cId="969259943" sldId="303"/>
            <ac:cxnSpMk id="136" creationId="{A1125196-274E-4458-BA57-23224E912442}"/>
          </ac:cxnSpMkLst>
        </pc:cxnChg>
        <pc:cxnChg chg="del mod">
          <ac:chgData name="Sanders Wang" userId="089d73b8-785c-4012-b931-81c632b6c9c7" providerId="ADAL" clId="{E0261FCC-3AE3-4D16-A0D3-CB871CB8FEE3}" dt="2021-03-18T14:33:53.412" v="161" actId="478"/>
          <ac:cxnSpMkLst>
            <pc:docMk/>
            <pc:sldMk cId="969259943" sldId="303"/>
            <ac:cxnSpMk id="137" creationId="{D92C6B6B-67B9-48C6-A0F9-4368138545FC}"/>
          </ac:cxnSpMkLst>
        </pc:cxnChg>
        <pc:cxnChg chg="mod">
          <ac:chgData name="Sanders Wang" userId="089d73b8-785c-4012-b931-81c632b6c9c7" providerId="ADAL" clId="{E0261FCC-3AE3-4D16-A0D3-CB871CB8FEE3}" dt="2021-03-18T14:41:26.506" v="214" actId="1076"/>
          <ac:cxnSpMkLst>
            <pc:docMk/>
            <pc:sldMk cId="969259943" sldId="303"/>
            <ac:cxnSpMk id="140" creationId="{0EB14821-6543-4F6E-A2BB-11671AD974BD}"/>
          </ac:cxnSpMkLst>
        </pc:cxnChg>
        <pc:cxnChg chg="del mod">
          <ac:chgData name="Sanders Wang" userId="089d73b8-785c-4012-b931-81c632b6c9c7" providerId="ADAL" clId="{E0261FCC-3AE3-4D16-A0D3-CB871CB8FEE3}" dt="2021-03-18T14:28:08.582" v="127" actId="478"/>
          <ac:cxnSpMkLst>
            <pc:docMk/>
            <pc:sldMk cId="969259943" sldId="303"/>
            <ac:cxnSpMk id="143" creationId="{5B816BED-1B21-446A-8F83-3C097C58BD7D}"/>
          </ac:cxnSpMkLst>
        </pc:cxnChg>
        <pc:cxnChg chg="del mod">
          <ac:chgData name="Sanders Wang" userId="089d73b8-785c-4012-b931-81c632b6c9c7" providerId="ADAL" clId="{E0261FCC-3AE3-4D16-A0D3-CB871CB8FEE3}" dt="2021-03-18T14:33:53.412" v="161" actId="478"/>
          <ac:cxnSpMkLst>
            <pc:docMk/>
            <pc:sldMk cId="969259943" sldId="303"/>
            <ac:cxnSpMk id="148" creationId="{1FFFF7CF-7097-454A-BC38-6A17CB8E5492}"/>
          </ac:cxnSpMkLst>
        </pc:cxnChg>
        <pc:cxnChg chg="add mod">
          <ac:chgData name="Sanders Wang" userId="089d73b8-785c-4012-b931-81c632b6c9c7" providerId="ADAL" clId="{E0261FCC-3AE3-4D16-A0D3-CB871CB8FEE3}" dt="2021-03-18T14:41:26.506" v="214" actId="1076"/>
          <ac:cxnSpMkLst>
            <pc:docMk/>
            <pc:sldMk cId="969259943" sldId="303"/>
            <ac:cxnSpMk id="149" creationId="{562E0CE7-DC49-4BE5-B707-11AC24B2C967}"/>
          </ac:cxnSpMkLst>
        </pc:cxnChg>
        <pc:cxnChg chg="del mod">
          <ac:chgData name="Sanders Wang" userId="089d73b8-785c-4012-b931-81c632b6c9c7" providerId="ADAL" clId="{E0261FCC-3AE3-4D16-A0D3-CB871CB8FEE3}" dt="2021-03-18T14:33:53.412" v="161" actId="478"/>
          <ac:cxnSpMkLst>
            <pc:docMk/>
            <pc:sldMk cId="969259943" sldId="303"/>
            <ac:cxnSpMk id="151" creationId="{988DE356-1D95-4B2E-9136-5A311A8CEFE4}"/>
          </ac:cxnSpMkLst>
        </pc:cxnChg>
        <pc:cxnChg chg="add mod">
          <ac:chgData name="Sanders Wang" userId="089d73b8-785c-4012-b931-81c632b6c9c7" providerId="ADAL" clId="{E0261FCC-3AE3-4D16-A0D3-CB871CB8FEE3}" dt="2021-03-18T14:41:38.081" v="215" actId="1076"/>
          <ac:cxnSpMkLst>
            <pc:docMk/>
            <pc:sldMk cId="969259943" sldId="303"/>
            <ac:cxnSpMk id="163" creationId="{8BB2CAE1-D1A4-4DCA-A156-32D139E687D5}"/>
          </ac:cxnSpMkLst>
        </pc:cxnChg>
        <pc:cxnChg chg="add mod">
          <ac:chgData name="Sanders Wang" userId="089d73b8-785c-4012-b931-81c632b6c9c7" providerId="ADAL" clId="{E0261FCC-3AE3-4D16-A0D3-CB871CB8FEE3}" dt="2021-03-18T14:41:38.081" v="215" actId="1076"/>
          <ac:cxnSpMkLst>
            <pc:docMk/>
            <pc:sldMk cId="969259943" sldId="303"/>
            <ac:cxnSpMk id="165" creationId="{50222656-226C-4E89-8077-03CACF13DB63}"/>
          </ac:cxnSpMkLst>
        </pc:cxnChg>
        <pc:cxnChg chg="del mod">
          <ac:chgData name="Sanders Wang" userId="089d73b8-785c-4012-b931-81c632b6c9c7" providerId="ADAL" clId="{E0261FCC-3AE3-4D16-A0D3-CB871CB8FEE3}" dt="2021-03-18T14:33:53.412" v="161" actId="478"/>
          <ac:cxnSpMkLst>
            <pc:docMk/>
            <pc:sldMk cId="969259943" sldId="303"/>
            <ac:cxnSpMk id="167" creationId="{F74D74F2-FE21-4BD5-B7EF-93410F160A2C}"/>
          </ac:cxnSpMkLst>
        </pc:cxnChg>
        <pc:cxnChg chg="add mod">
          <ac:chgData name="Sanders Wang" userId="089d73b8-785c-4012-b931-81c632b6c9c7" providerId="ADAL" clId="{E0261FCC-3AE3-4D16-A0D3-CB871CB8FEE3}" dt="2021-03-18T14:41:38.081" v="215" actId="1076"/>
          <ac:cxnSpMkLst>
            <pc:docMk/>
            <pc:sldMk cId="969259943" sldId="303"/>
            <ac:cxnSpMk id="168" creationId="{64AAC087-F355-4745-93BA-D1122036CBC2}"/>
          </ac:cxnSpMkLst>
        </pc:cxnChg>
        <pc:cxnChg chg="del mod">
          <ac:chgData name="Sanders Wang" userId="089d73b8-785c-4012-b931-81c632b6c9c7" providerId="ADAL" clId="{E0261FCC-3AE3-4D16-A0D3-CB871CB8FEE3}" dt="2021-03-18T14:33:53.412" v="161" actId="478"/>
          <ac:cxnSpMkLst>
            <pc:docMk/>
            <pc:sldMk cId="969259943" sldId="303"/>
            <ac:cxnSpMk id="171" creationId="{90A36CD2-515E-4095-BD4B-EF20E6D5B98E}"/>
          </ac:cxnSpMkLst>
        </pc:cxnChg>
        <pc:cxnChg chg="del mod">
          <ac:chgData name="Sanders Wang" userId="089d73b8-785c-4012-b931-81c632b6c9c7" providerId="ADAL" clId="{E0261FCC-3AE3-4D16-A0D3-CB871CB8FEE3}" dt="2021-03-18T14:33:53.412" v="161" actId="478"/>
          <ac:cxnSpMkLst>
            <pc:docMk/>
            <pc:sldMk cId="969259943" sldId="303"/>
            <ac:cxnSpMk id="179" creationId="{6CC4EC24-CF32-4A5F-BEA4-1722B592CFA4}"/>
          </ac:cxnSpMkLst>
        </pc:cxnChg>
        <pc:cxnChg chg="add mod">
          <ac:chgData name="Sanders Wang" userId="089d73b8-785c-4012-b931-81c632b6c9c7" providerId="ADAL" clId="{E0261FCC-3AE3-4D16-A0D3-CB871CB8FEE3}" dt="2021-03-18T14:50:53.888" v="298" actId="14100"/>
          <ac:cxnSpMkLst>
            <pc:docMk/>
            <pc:sldMk cId="969259943" sldId="303"/>
            <ac:cxnSpMk id="182" creationId="{DE5416A6-ED03-4B50-9DAD-2A1B51FED444}"/>
          </ac:cxnSpMkLst>
        </pc:cxnChg>
        <pc:cxnChg chg="add mod">
          <ac:chgData name="Sanders Wang" userId="089d73b8-785c-4012-b931-81c632b6c9c7" providerId="ADAL" clId="{E0261FCC-3AE3-4D16-A0D3-CB871CB8FEE3}" dt="2021-03-18T14:47:34.427" v="273" actId="1076"/>
          <ac:cxnSpMkLst>
            <pc:docMk/>
            <pc:sldMk cId="969259943" sldId="303"/>
            <ac:cxnSpMk id="195" creationId="{8D1F3694-1868-43E5-B7E5-5D0BACC5A82C}"/>
          </ac:cxnSpMkLst>
        </pc:cxnChg>
        <pc:cxnChg chg="add mod">
          <ac:chgData name="Sanders Wang" userId="089d73b8-785c-4012-b931-81c632b6c9c7" providerId="ADAL" clId="{E0261FCC-3AE3-4D16-A0D3-CB871CB8FEE3}" dt="2021-03-18T14:46:42.473" v="241" actId="1076"/>
          <ac:cxnSpMkLst>
            <pc:docMk/>
            <pc:sldMk cId="969259943" sldId="303"/>
            <ac:cxnSpMk id="199" creationId="{DDD73704-9C62-4413-B1BF-682B7D0D926D}"/>
          </ac:cxnSpMkLst>
        </pc:cxnChg>
        <pc:cxnChg chg="add mod">
          <ac:chgData name="Sanders Wang" userId="089d73b8-785c-4012-b931-81c632b6c9c7" providerId="ADAL" clId="{E0261FCC-3AE3-4D16-A0D3-CB871CB8FEE3}" dt="2021-03-18T14:46:42.473" v="241" actId="1076"/>
          <ac:cxnSpMkLst>
            <pc:docMk/>
            <pc:sldMk cId="969259943" sldId="303"/>
            <ac:cxnSpMk id="203" creationId="{49B86168-E2B7-4206-8C3A-604C16ED1697}"/>
          </ac:cxnSpMkLst>
        </pc:cxnChg>
        <pc:cxnChg chg="add mod">
          <ac:chgData name="Sanders Wang" userId="089d73b8-785c-4012-b931-81c632b6c9c7" providerId="ADAL" clId="{E0261FCC-3AE3-4D16-A0D3-CB871CB8FEE3}" dt="2021-03-18T14:46:42.473" v="241" actId="1076"/>
          <ac:cxnSpMkLst>
            <pc:docMk/>
            <pc:sldMk cId="969259943" sldId="303"/>
            <ac:cxnSpMk id="204" creationId="{A9E577DF-BA3E-4D15-879F-99379A75521F}"/>
          </ac:cxnSpMkLst>
        </pc:cxnChg>
        <pc:cxnChg chg="add mod">
          <ac:chgData name="Sanders Wang" userId="089d73b8-785c-4012-b931-81c632b6c9c7" providerId="ADAL" clId="{E0261FCC-3AE3-4D16-A0D3-CB871CB8FEE3}" dt="2021-03-18T14:47:00.995" v="265" actId="1038"/>
          <ac:cxnSpMkLst>
            <pc:docMk/>
            <pc:sldMk cId="969259943" sldId="303"/>
            <ac:cxnSpMk id="209" creationId="{7C7965AA-5463-4DF8-A28A-802B81C02C5C}"/>
          </ac:cxnSpMkLst>
        </pc:cxnChg>
        <pc:cxnChg chg="add mod">
          <ac:chgData name="Sanders Wang" userId="089d73b8-785c-4012-b931-81c632b6c9c7" providerId="ADAL" clId="{E0261FCC-3AE3-4D16-A0D3-CB871CB8FEE3}" dt="2021-03-18T14:47:00.995" v="265" actId="1038"/>
          <ac:cxnSpMkLst>
            <pc:docMk/>
            <pc:sldMk cId="969259943" sldId="303"/>
            <ac:cxnSpMk id="212" creationId="{58AA8A44-8605-4C8B-9C23-5503F6D589B4}"/>
          </ac:cxnSpMkLst>
        </pc:cxnChg>
        <pc:cxnChg chg="add mod">
          <ac:chgData name="Sanders Wang" userId="089d73b8-785c-4012-b931-81c632b6c9c7" providerId="ADAL" clId="{E0261FCC-3AE3-4D16-A0D3-CB871CB8FEE3}" dt="2021-03-18T14:47:00.995" v="265" actId="1038"/>
          <ac:cxnSpMkLst>
            <pc:docMk/>
            <pc:sldMk cId="969259943" sldId="303"/>
            <ac:cxnSpMk id="213" creationId="{7AEA670A-C7D0-42C9-AB0A-65DBED645C01}"/>
          </ac:cxnSpMkLst>
        </pc:cxnChg>
        <pc:cxnChg chg="add mod">
          <ac:chgData name="Sanders Wang" userId="089d73b8-785c-4012-b931-81c632b6c9c7" providerId="ADAL" clId="{E0261FCC-3AE3-4D16-A0D3-CB871CB8FEE3}" dt="2021-03-18T14:47:34.427" v="273" actId="1076"/>
          <ac:cxnSpMkLst>
            <pc:docMk/>
            <pc:sldMk cId="969259943" sldId="303"/>
            <ac:cxnSpMk id="214" creationId="{5B00894C-9B3E-4B29-990C-8FF5860438D7}"/>
          </ac:cxnSpMkLst>
        </pc:cxnChg>
        <pc:cxnChg chg="add mod">
          <ac:chgData name="Sanders Wang" userId="089d73b8-785c-4012-b931-81c632b6c9c7" providerId="ADAL" clId="{E0261FCC-3AE3-4D16-A0D3-CB871CB8FEE3}" dt="2021-03-18T14:47:00.995" v="265" actId="1038"/>
          <ac:cxnSpMkLst>
            <pc:docMk/>
            <pc:sldMk cId="969259943" sldId="303"/>
            <ac:cxnSpMk id="217" creationId="{3E27F689-7249-401A-A495-B02D622926EF}"/>
          </ac:cxnSpMkLst>
        </pc:cxnChg>
        <pc:cxnChg chg="add mod">
          <ac:chgData name="Sanders Wang" userId="089d73b8-785c-4012-b931-81c632b6c9c7" providerId="ADAL" clId="{E0261FCC-3AE3-4D16-A0D3-CB871CB8FEE3}" dt="2021-03-18T14:58:24.979" v="357" actId="14100"/>
          <ac:cxnSpMkLst>
            <pc:docMk/>
            <pc:sldMk cId="969259943" sldId="303"/>
            <ac:cxnSpMk id="221" creationId="{E9C3A061-9020-4D12-9B16-3DCA41D3F3CB}"/>
          </ac:cxnSpMkLst>
        </pc:cxnChg>
        <pc:cxnChg chg="add mod">
          <ac:chgData name="Sanders Wang" userId="089d73b8-785c-4012-b931-81c632b6c9c7" providerId="ADAL" clId="{E0261FCC-3AE3-4D16-A0D3-CB871CB8FEE3}" dt="2021-03-18T14:47:44.055" v="276" actId="14100"/>
          <ac:cxnSpMkLst>
            <pc:docMk/>
            <pc:sldMk cId="969259943" sldId="303"/>
            <ac:cxnSpMk id="233" creationId="{8C03F897-9B19-4C43-860D-DC9770E29E41}"/>
          </ac:cxnSpMkLst>
        </pc:cxnChg>
        <pc:cxnChg chg="add mod">
          <ac:chgData name="Sanders Wang" userId="089d73b8-785c-4012-b931-81c632b6c9c7" providerId="ADAL" clId="{E0261FCC-3AE3-4D16-A0D3-CB871CB8FEE3}" dt="2021-03-18T14:48:09.030" v="281" actId="1076"/>
          <ac:cxnSpMkLst>
            <pc:docMk/>
            <pc:sldMk cId="969259943" sldId="303"/>
            <ac:cxnSpMk id="239" creationId="{15AA59BE-3B4C-4911-B94B-EEAA839CE8AB}"/>
          </ac:cxnSpMkLst>
        </pc:cxnChg>
      </pc:sldChg>
      <pc:sldChg chg="addSp delSp modSp new mod ord">
        <pc:chgData name="Sanders Wang" userId="089d73b8-785c-4012-b931-81c632b6c9c7" providerId="ADAL" clId="{E0261FCC-3AE3-4D16-A0D3-CB871CB8FEE3}" dt="2021-03-18T19:12:11.583" v="2186"/>
        <pc:sldMkLst>
          <pc:docMk/>
          <pc:sldMk cId="1308953682" sldId="304"/>
        </pc:sldMkLst>
        <pc:spChg chg="add mod">
          <ac:chgData name="Sanders Wang" userId="089d73b8-785c-4012-b931-81c632b6c9c7" providerId="ADAL" clId="{E0261FCC-3AE3-4D16-A0D3-CB871CB8FEE3}" dt="2021-03-18T15:03:11.842" v="453" actId="1037"/>
          <ac:spMkLst>
            <pc:docMk/>
            <pc:sldMk cId="1308953682" sldId="304"/>
            <ac:spMk id="4" creationId="{51614870-FED2-49D9-AAA3-EEA41006E9C9}"/>
          </ac:spMkLst>
        </pc:spChg>
        <pc:spChg chg="add mod">
          <ac:chgData name="Sanders Wang" userId="089d73b8-785c-4012-b931-81c632b6c9c7" providerId="ADAL" clId="{E0261FCC-3AE3-4D16-A0D3-CB871CB8FEE3}" dt="2021-03-18T14:57:29.849" v="343" actId="1076"/>
          <ac:spMkLst>
            <pc:docMk/>
            <pc:sldMk cId="1308953682" sldId="304"/>
            <ac:spMk id="10" creationId="{12C0B6A2-DCC3-4002-8F71-0B24165B0F7B}"/>
          </ac:spMkLst>
        </pc:spChg>
        <pc:spChg chg="add mod">
          <ac:chgData name="Sanders Wang" userId="089d73b8-785c-4012-b931-81c632b6c9c7" providerId="ADAL" clId="{E0261FCC-3AE3-4D16-A0D3-CB871CB8FEE3}" dt="2021-03-18T15:03:11.842" v="453" actId="1037"/>
          <ac:spMkLst>
            <pc:docMk/>
            <pc:sldMk cId="1308953682" sldId="304"/>
            <ac:spMk id="11" creationId="{82971FD7-1BA5-4A3D-BE21-AE9A7C92B993}"/>
          </ac:spMkLst>
        </pc:spChg>
        <pc:spChg chg="add del mod">
          <ac:chgData name="Sanders Wang" userId="089d73b8-785c-4012-b931-81c632b6c9c7" providerId="ADAL" clId="{E0261FCC-3AE3-4D16-A0D3-CB871CB8FEE3}" dt="2021-03-18T15:09:32.454" v="535" actId="478"/>
          <ac:spMkLst>
            <pc:docMk/>
            <pc:sldMk cId="1308953682" sldId="304"/>
            <ac:spMk id="12" creationId="{3B335861-C778-4B83-9DF3-8DA35795FFED}"/>
          </ac:spMkLst>
        </pc:spChg>
        <pc:spChg chg="add mod">
          <ac:chgData name="Sanders Wang" userId="089d73b8-785c-4012-b931-81c632b6c9c7" providerId="ADAL" clId="{E0261FCC-3AE3-4D16-A0D3-CB871CB8FEE3}" dt="2021-03-18T15:04:21.792" v="485" actId="1037"/>
          <ac:spMkLst>
            <pc:docMk/>
            <pc:sldMk cId="1308953682" sldId="304"/>
            <ac:spMk id="16" creationId="{CB8A2085-2DE9-456A-8C22-754DBE527014}"/>
          </ac:spMkLst>
        </pc:spChg>
        <pc:spChg chg="add mod">
          <ac:chgData name="Sanders Wang" userId="089d73b8-785c-4012-b931-81c632b6c9c7" providerId="ADAL" clId="{E0261FCC-3AE3-4D16-A0D3-CB871CB8FEE3}" dt="2021-03-18T15:25:41.760" v="748" actId="1038"/>
          <ac:spMkLst>
            <pc:docMk/>
            <pc:sldMk cId="1308953682" sldId="304"/>
            <ac:spMk id="18" creationId="{8BFAFCAF-2211-4C73-9953-123383E2549B}"/>
          </ac:spMkLst>
        </pc:spChg>
        <pc:spChg chg="add mod">
          <ac:chgData name="Sanders Wang" userId="089d73b8-785c-4012-b931-81c632b6c9c7" providerId="ADAL" clId="{E0261FCC-3AE3-4D16-A0D3-CB871CB8FEE3}" dt="2021-03-18T15:25:41.760" v="748" actId="1038"/>
          <ac:spMkLst>
            <pc:docMk/>
            <pc:sldMk cId="1308953682" sldId="304"/>
            <ac:spMk id="26" creationId="{1097DF20-5B9E-45C7-8D18-A6E3B56464C5}"/>
          </ac:spMkLst>
        </pc:spChg>
        <pc:spChg chg="add del mod">
          <ac:chgData name="Sanders Wang" userId="089d73b8-785c-4012-b931-81c632b6c9c7" providerId="ADAL" clId="{E0261FCC-3AE3-4D16-A0D3-CB871CB8FEE3}" dt="2021-03-18T15:02:54.440" v="435" actId="478"/>
          <ac:spMkLst>
            <pc:docMk/>
            <pc:sldMk cId="1308953682" sldId="304"/>
            <ac:spMk id="31" creationId="{42A70B1C-191D-4AD6-8F42-91BE809AA78E}"/>
          </ac:spMkLst>
        </pc:spChg>
        <pc:spChg chg="add del mod">
          <ac:chgData name="Sanders Wang" userId="089d73b8-785c-4012-b931-81c632b6c9c7" providerId="ADAL" clId="{E0261FCC-3AE3-4D16-A0D3-CB871CB8FEE3}" dt="2021-03-18T15:02:59.621" v="436" actId="478"/>
          <ac:spMkLst>
            <pc:docMk/>
            <pc:sldMk cId="1308953682" sldId="304"/>
            <ac:spMk id="32" creationId="{D47D0BB9-3B36-4A94-A017-6ED6B73EEB1F}"/>
          </ac:spMkLst>
        </pc:spChg>
        <pc:spChg chg="mod">
          <ac:chgData name="Sanders Wang" userId="089d73b8-785c-4012-b931-81c632b6c9c7" providerId="ADAL" clId="{E0261FCC-3AE3-4D16-A0D3-CB871CB8FEE3}" dt="2021-03-18T14:57:22.894" v="342"/>
          <ac:spMkLst>
            <pc:docMk/>
            <pc:sldMk cId="1308953682" sldId="304"/>
            <ac:spMk id="35" creationId="{C9A20B91-6F43-430D-A20D-19EB14A28EC3}"/>
          </ac:spMkLst>
        </pc:spChg>
        <pc:spChg chg="add del mod">
          <ac:chgData name="Sanders Wang" userId="089d73b8-785c-4012-b931-81c632b6c9c7" providerId="ADAL" clId="{E0261FCC-3AE3-4D16-A0D3-CB871CB8FEE3}" dt="2021-03-18T15:09:28.748" v="534" actId="478"/>
          <ac:spMkLst>
            <pc:docMk/>
            <pc:sldMk cId="1308953682" sldId="304"/>
            <ac:spMk id="36" creationId="{A652787A-990C-4893-B865-9B37C2838D72}"/>
          </ac:spMkLst>
        </pc:spChg>
        <pc:spChg chg="add mod">
          <ac:chgData name="Sanders Wang" userId="089d73b8-785c-4012-b931-81c632b6c9c7" providerId="ADAL" clId="{E0261FCC-3AE3-4D16-A0D3-CB871CB8FEE3}" dt="2021-03-18T15:25:41.760" v="748" actId="1038"/>
          <ac:spMkLst>
            <pc:docMk/>
            <pc:sldMk cId="1308953682" sldId="304"/>
            <ac:spMk id="37" creationId="{4D1A3F76-A555-4B31-8A1F-8141585E01C3}"/>
          </ac:spMkLst>
        </pc:spChg>
        <pc:spChg chg="add mod">
          <ac:chgData name="Sanders Wang" userId="089d73b8-785c-4012-b931-81c632b6c9c7" providerId="ADAL" clId="{E0261FCC-3AE3-4D16-A0D3-CB871CB8FEE3}" dt="2021-03-18T15:15:35.258" v="606" actId="20577"/>
          <ac:spMkLst>
            <pc:docMk/>
            <pc:sldMk cId="1308953682" sldId="304"/>
            <ac:spMk id="38" creationId="{342D6A7B-008C-4BAC-9B57-56FDED55E63B}"/>
          </ac:spMkLst>
        </pc:spChg>
        <pc:spChg chg="add mod">
          <ac:chgData name="Sanders Wang" userId="089d73b8-785c-4012-b931-81c632b6c9c7" providerId="ADAL" clId="{E0261FCC-3AE3-4D16-A0D3-CB871CB8FEE3}" dt="2021-03-18T15:25:41.760" v="748" actId="1038"/>
          <ac:spMkLst>
            <pc:docMk/>
            <pc:sldMk cId="1308953682" sldId="304"/>
            <ac:spMk id="40" creationId="{522FAD66-299F-409E-BB2C-607DCCF52B72}"/>
          </ac:spMkLst>
        </pc:spChg>
        <pc:spChg chg="add mod">
          <ac:chgData name="Sanders Wang" userId="089d73b8-785c-4012-b931-81c632b6c9c7" providerId="ADAL" clId="{E0261FCC-3AE3-4D16-A0D3-CB871CB8FEE3}" dt="2021-03-18T15:01:50.755" v="420" actId="20577"/>
          <ac:spMkLst>
            <pc:docMk/>
            <pc:sldMk cId="1308953682" sldId="304"/>
            <ac:spMk id="41" creationId="{9D970AA8-2D01-4911-A2E1-AB415B540567}"/>
          </ac:spMkLst>
        </pc:spChg>
        <pc:spChg chg="add mod">
          <ac:chgData name="Sanders Wang" userId="089d73b8-785c-4012-b931-81c632b6c9c7" providerId="ADAL" clId="{E0261FCC-3AE3-4D16-A0D3-CB871CB8FEE3}" dt="2021-03-18T15:07:15.902" v="516" actId="1076"/>
          <ac:spMkLst>
            <pc:docMk/>
            <pc:sldMk cId="1308953682" sldId="304"/>
            <ac:spMk id="57" creationId="{416053D8-2497-42AE-BCBF-63A7B44562CD}"/>
          </ac:spMkLst>
        </pc:spChg>
        <pc:spChg chg="add mod">
          <ac:chgData name="Sanders Wang" userId="089d73b8-785c-4012-b931-81c632b6c9c7" providerId="ADAL" clId="{E0261FCC-3AE3-4D16-A0D3-CB871CB8FEE3}" dt="2021-03-18T15:25:41.760" v="748" actId="1038"/>
          <ac:spMkLst>
            <pc:docMk/>
            <pc:sldMk cId="1308953682" sldId="304"/>
            <ac:spMk id="74" creationId="{C0E0CD82-0A48-4AFB-A398-3052E33EF901}"/>
          </ac:spMkLst>
        </pc:spChg>
        <pc:spChg chg="add mod">
          <ac:chgData name="Sanders Wang" userId="089d73b8-785c-4012-b931-81c632b6c9c7" providerId="ADAL" clId="{E0261FCC-3AE3-4D16-A0D3-CB871CB8FEE3}" dt="2021-03-18T15:25:41.760" v="748" actId="1038"/>
          <ac:spMkLst>
            <pc:docMk/>
            <pc:sldMk cId="1308953682" sldId="304"/>
            <ac:spMk id="76" creationId="{9D4E0877-C635-4564-B051-73CE5C8EB494}"/>
          </ac:spMkLst>
        </pc:spChg>
        <pc:spChg chg="add mod">
          <ac:chgData name="Sanders Wang" userId="089d73b8-785c-4012-b931-81c632b6c9c7" providerId="ADAL" clId="{E0261FCC-3AE3-4D16-A0D3-CB871CB8FEE3}" dt="2021-03-18T15:25:41.760" v="748" actId="1038"/>
          <ac:spMkLst>
            <pc:docMk/>
            <pc:sldMk cId="1308953682" sldId="304"/>
            <ac:spMk id="78" creationId="{5E9A8C9A-D894-4DBF-85B6-C786F4DD7182}"/>
          </ac:spMkLst>
        </pc:spChg>
        <pc:spChg chg="add mod">
          <ac:chgData name="Sanders Wang" userId="089d73b8-785c-4012-b931-81c632b6c9c7" providerId="ADAL" clId="{E0261FCC-3AE3-4D16-A0D3-CB871CB8FEE3}" dt="2021-03-18T15:25:41.760" v="748" actId="1038"/>
          <ac:spMkLst>
            <pc:docMk/>
            <pc:sldMk cId="1308953682" sldId="304"/>
            <ac:spMk id="116" creationId="{50A3A053-1306-4F61-9B88-89483B6621D9}"/>
          </ac:spMkLst>
        </pc:spChg>
        <pc:spChg chg="add mod">
          <ac:chgData name="Sanders Wang" userId="089d73b8-785c-4012-b931-81c632b6c9c7" providerId="ADAL" clId="{E0261FCC-3AE3-4D16-A0D3-CB871CB8FEE3}" dt="2021-03-18T15:25:41.760" v="748" actId="1038"/>
          <ac:spMkLst>
            <pc:docMk/>
            <pc:sldMk cId="1308953682" sldId="304"/>
            <ac:spMk id="117" creationId="{51E01504-034A-4968-AFBC-A137D2F480FD}"/>
          </ac:spMkLst>
        </pc:spChg>
        <pc:spChg chg="add mod">
          <ac:chgData name="Sanders Wang" userId="089d73b8-785c-4012-b931-81c632b6c9c7" providerId="ADAL" clId="{E0261FCC-3AE3-4D16-A0D3-CB871CB8FEE3}" dt="2021-03-18T15:25:41.760" v="748" actId="1038"/>
          <ac:spMkLst>
            <pc:docMk/>
            <pc:sldMk cId="1308953682" sldId="304"/>
            <ac:spMk id="118" creationId="{E0D7565A-0B72-4733-852E-386A9BD142C1}"/>
          </ac:spMkLst>
        </pc:spChg>
        <pc:spChg chg="add mod">
          <ac:chgData name="Sanders Wang" userId="089d73b8-785c-4012-b931-81c632b6c9c7" providerId="ADAL" clId="{E0261FCC-3AE3-4D16-A0D3-CB871CB8FEE3}" dt="2021-03-18T15:25:41.760" v="748" actId="1038"/>
          <ac:spMkLst>
            <pc:docMk/>
            <pc:sldMk cId="1308953682" sldId="304"/>
            <ac:spMk id="120" creationId="{C9BD6ECA-F0D6-4125-AF59-40242ED605B1}"/>
          </ac:spMkLst>
        </pc:spChg>
        <pc:spChg chg="add mod">
          <ac:chgData name="Sanders Wang" userId="089d73b8-785c-4012-b931-81c632b6c9c7" providerId="ADAL" clId="{E0261FCC-3AE3-4D16-A0D3-CB871CB8FEE3}" dt="2021-03-18T15:25:41.760" v="748" actId="1038"/>
          <ac:spMkLst>
            <pc:docMk/>
            <pc:sldMk cId="1308953682" sldId="304"/>
            <ac:spMk id="121" creationId="{D9FC4146-FF6E-4C85-B5FF-AFEC8CDF9AEA}"/>
          </ac:spMkLst>
        </pc:spChg>
        <pc:spChg chg="add mod">
          <ac:chgData name="Sanders Wang" userId="089d73b8-785c-4012-b931-81c632b6c9c7" providerId="ADAL" clId="{E0261FCC-3AE3-4D16-A0D3-CB871CB8FEE3}" dt="2021-03-18T15:24:27.928" v="722" actId="1076"/>
          <ac:spMkLst>
            <pc:docMk/>
            <pc:sldMk cId="1308953682" sldId="304"/>
            <ac:spMk id="127" creationId="{00949DBD-2DE6-4F59-8594-AE9BCEE8FDE5}"/>
          </ac:spMkLst>
        </pc:spChg>
        <pc:spChg chg="add mod">
          <ac:chgData name="Sanders Wang" userId="089d73b8-785c-4012-b931-81c632b6c9c7" providerId="ADAL" clId="{E0261FCC-3AE3-4D16-A0D3-CB871CB8FEE3}" dt="2021-03-18T15:45:18.178" v="909" actId="1076"/>
          <ac:spMkLst>
            <pc:docMk/>
            <pc:sldMk cId="1308953682" sldId="304"/>
            <ac:spMk id="132" creationId="{DD185BAF-C1A8-4FC7-9EC7-50FE2D66261D}"/>
          </ac:spMkLst>
        </pc:spChg>
        <pc:spChg chg="add mod">
          <ac:chgData name="Sanders Wang" userId="089d73b8-785c-4012-b931-81c632b6c9c7" providerId="ADAL" clId="{E0261FCC-3AE3-4D16-A0D3-CB871CB8FEE3}" dt="2021-03-18T15:30:18.664" v="799" actId="1076"/>
          <ac:spMkLst>
            <pc:docMk/>
            <pc:sldMk cId="1308953682" sldId="304"/>
            <ac:spMk id="140" creationId="{BA8A5A26-F9D7-46D4-869F-AA48404F082E}"/>
          </ac:spMkLst>
        </pc:spChg>
        <pc:spChg chg="add mod">
          <ac:chgData name="Sanders Wang" userId="089d73b8-785c-4012-b931-81c632b6c9c7" providerId="ADAL" clId="{E0261FCC-3AE3-4D16-A0D3-CB871CB8FEE3}" dt="2021-03-18T15:30:01.495" v="797" actId="1038"/>
          <ac:spMkLst>
            <pc:docMk/>
            <pc:sldMk cId="1308953682" sldId="304"/>
            <ac:spMk id="142" creationId="{8D560372-E37D-4786-919F-32E24735067A}"/>
          </ac:spMkLst>
        </pc:spChg>
        <pc:spChg chg="add mod">
          <ac:chgData name="Sanders Wang" userId="089d73b8-785c-4012-b931-81c632b6c9c7" providerId="ADAL" clId="{E0261FCC-3AE3-4D16-A0D3-CB871CB8FEE3}" dt="2021-03-18T15:30:01.495" v="797" actId="1038"/>
          <ac:spMkLst>
            <pc:docMk/>
            <pc:sldMk cId="1308953682" sldId="304"/>
            <ac:spMk id="147" creationId="{E9AD6868-C1FF-4D0D-8380-985B0971579B}"/>
          </ac:spMkLst>
        </pc:spChg>
        <pc:spChg chg="mod">
          <ac:chgData name="Sanders Wang" userId="089d73b8-785c-4012-b931-81c632b6c9c7" providerId="ADAL" clId="{E0261FCC-3AE3-4D16-A0D3-CB871CB8FEE3}" dt="2021-03-18T15:24:58.171" v="724" actId="571"/>
          <ac:spMkLst>
            <pc:docMk/>
            <pc:sldMk cId="1308953682" sldId="304"/>
            <ac:spMk id="151" creationId="{E8FD9511-EA18-4493-AF5D-7248F43C245C}"/>
          </ac:spMkLst>
        </pc:spChg>
        <pc:spChg chg="add del mod">
          <ac:chgData name="Sanders Wang" userId="089d73b8-785c-4012-b931-81c632b6c9c7" providerId="ADAL" clId="{E0261FCC-3AE3-4D16-A0D3-CB871CB8FEE3}" dt="2021-03-18T15:30:42.416" v="806" actId="478"/>
          <ac:spMkLst>
            <pc:docMk/>
            <pc:sldMk cId="1308953682" sldId="304"/>
            <ac:spMk id="152" creationId="{832E149D-CDAD-44B8-BAE6-63C66EFB13FD}"/>
          </ac:spMkLst>
        </pc:spChg>
        <pc:spChg chg="add mod">
          <ac:chgData name="Sanders Wang" userId="089d73b8-785c-4012-b931-81c632b6c9c7" providerId="ADAL" clId="{E0261FCC-3AE3-4D16-A0D3-CB871CB8FEE3}" dt="2021-03-18T15:30:01.495" v="797" actId="1038"/>
          <ac:spMkLst>
            <pc:docMk/>
            <pc:sldMk cId="1308953682" sldId="304"/>
            <ac:spMk id="157" creationId="{1BCBE87B-04D0-41E3-8D00-960F0AAA7E00}"/>
          </ac:spMkLst>
        </pc:spChg>
        <pc:spChg chg="add mod">
          <ac:chgData name="Sanders Wang" userId="089d73b8-785c-4012-b931-81c632b6c9c7" providerId="ADAL" clId="{E0261FCC-3AE3-4D16-A0D3-CB871CB8FEE3}" dt="2021-03-18T15:30:01.495" v="797" actId="1038"/>
          <ac:spMkLst>
            <pc:docMk/>
            <pc:sldMk cId="1308953682" sldId="304"/>
            <ac:spMk id="159" creationId="{4F5CEA5E-4C34-46CA-9988-48BD75A6BEE4}"/>
          </ac:spMkLst>
        </pc:spChg>
        <pc:spChg chg="add mod">
          <ac:chgData name="Sanders Wang" userId="089d73b8-785c-4012-b931-81c632b6c9c7" providerId="ADAL" clId="{E0261FCC-3AE3-4D16-A0D3-CB871CB8FEE3}" dt="2021-03-18T15:30:06.974" v="798" actId="14100"/>
          <ac:spMkLst>
            <pc:docMk/>
            <pc:sldMk cId="1308953682" sldId="304"/>
            <ac:spMk id="161" creationId="{C8F0B430-0E25-4243-91E8-5371C1DAF48D}"/>
          </ac:spMkLst>
        </pc:spChg>
        <pc:spChg chg="add mod ord">
          <ac:chgData name="Sanders Wang" userId="089d73b8-785c-4012-b931-81c632b6c9c7" providerId="ADAL" clId="{E0261FCC-3AE3-4D16-A0D3-CB871CB8FEE3}" dt="2021-03-18T15:30:54.550" v="808" actId="166"/>
          <ac:spMkLst>
            <pc:docMk/>
            <pc:sldMk cId="1308953682" sldId="304"/>
            <ac:spMk id="164" creationId="{7880D5F4-FC02-4212-9F9B-A2E83B968942}"/>
          </ac:spMkLst>
        </pc:spChg>
        <pc:spChg chg="add mod">
          <ac:chgData name="Sanders Wang" userId="089d73b8-785c-4012-b931-81c632b6c9c7" providerId="ADAL" clId="{E0261FCC-3AE3-4D16-A0D3-CB871CB8FEE3}" dt="2021-03-18T15:25:18.545" v="726" actId="571"/>
          <ac:spMkLst>
            <pc:docMk/>
            <pc:sldMk cId="1308953682" sldId="304"/>
            <ac:spMk id="169" creationId="{48F11413-D8BA-4FAB-9AD5-19224D4D01CF}"/>
          </ac:spMkLst>
        </pc:spChg>
        <pc:spChg chg="add mod">
          <ac:chgData name="Sanders Wang" userId="089d73b8-785c-4012-b931-81c632b6c9c7" providerId="ADAL" clId="{E0261FCC-3AE3-4D16-A0D3-CB871CB8FEE3}" dt="2021-03-18T15:25:18.545" v="726" actId="571"/>
          <ac:spMkLst>
            <pc:docMk/>
            <pc:sldMk cId="1308953682" sldId="304"/>
            <ac:spMk id="174" creationId="{384DFD96-CF71-4047-9893-348061481C03}"/>
          </ac:spMkLst>
        </pc:spChg>
        <pc:spChg chg="add mod">
          <ac:chgData name="Sanders Wang" userId="089d73b8-785c-4012-b931-81c632b6c9c7" providerId="ADAL" clId="{E0261FCC-3AE3-4D16-A0D3-CB871CB8FEE3}" dt="2021-03-18T15:44:49.283" v="908" actId="1076"/>
          <ac:spMkLst>
            <pc:docMk/>
            <pc:sldMk cId="1308953682" sldId="304"/>
            <ac:spMk id="175" creationId="{B8D43D5F-020E-42BF-A4F3-C32FA97382A7}"/>
          </ac:spMkLst>
        </pc:spChg>
        <pc:spChg chg="add mod">
          <ac:chgData name="Sanders Wang" userId="089d73b8-785c-4012-b931-81c632b6c9c7" providerId="ADAL" clId="{E0261FCC-3AE3-4D16-A0D3-CB871CB8FEE3}" dt="2021-03-18T15:29:02.525" v="768" actId="164"/>
          <ac:spMkLst>
            <pc:docMk/>
            <pc:sldMk cId="1308953682" sldId="304"/>
            <ac:spMk id="193" creationId="{BA186F9D-33FC-4D0C-8CD8-40DD0A3E7784}"/>
          </ac:spMkLst>
        </pc:spChg>
        <pc:spChg chg="add mod">
          <ac:chgData name="Sanders Wang" userId="089d73b8-785c-4012-b931-81c632b6c9c7" providerId="ADAL" clId="{E0261FCC-3AE3-4D16-A0D3-CB871CB8FEE3}" dt="2021-03-18T15:29:02.525" v="768" actId="164"/>
          <ac:spMkLst>
            <pc:docMk/>
            <pc:sldMk cId="1308953682" sldId="304"/>
            <ac:spMk id="194" creationId="{C6350A8E-BD0D-4D5D-A6B9-2275EBFAC969}"/>
          </ac:spMkLst>
        </pc:spChg>
        <pc:spChg chg="add mod topLvl">
          <ac:chgData name="Sanders Wang" userId="089d73b8-785c-4012-b931-81c632b6c9c7" providerId="ADAL" clId="{E0261FCC-3AE3-4D16-A0D3-CB871CB8FEE3}" dt="2021-03-18T17:00:35.960" v="1512" actId="164"/>
          <ac:spMkLst>
            <pc:docMk/>
            <pc:sldMk cId="1308953682" sldId="304"/>
            <ac:spMk id="237" creationId="{1A3259AF-C7F4-4E33-831F-CA493671A882}"/>
          </ac:spMkLst>
        </pc:spChg>
        <pc:spChg chg="add mod">
          <ac:chgData name="Sanders Wang" userId="089d73b8-785c-4012-b931-81c632b6c9c7" providerId="ADAL" clId="{E0261FCC-3AE3-4D16-A0D3-CB871CB8FEE3}" dt="2021-03-18T16:06:52.237" v="976" actId="1076"/>
          <ac:spMkLst>
            <pc:docMk/>
            <pc:sldMk cId="1308953682" sldId="304"/>
            <ac:spMk id="246" creationId="{E692920C-0BB0-4FA6-AE6F-47D4CCAF230F}"/>
          </ac:spMkLst>
        </pc:spChg>
        <pc:spChg chg="add mod">
          <ac:chgData name="Sanders Wang" userId="089d73b8-785c-4012-b931-81c632b6c9c7" providerId="ADAL" clId="{E0261FCC-3AE3-4D16-A0D3-CB871CB8FEE3}" dt="2021-03-18T16:02:01.841" v="932" actId="1076"/>
          <ac:spMkLst>
            <pc:docMk/>
            <pc:sldMk cId="1308953682" sldId="304"/>
            <ac:spMk id="253" creationId="{AE4044C2-31B4-486F-B4F1-B6E2A9784073}"/>
          </ac:spMkLst>
        </pc:spChg>
        <pc:spChg chg="add mod">
          <ac:chgData name="Sanders Wang" userId="089d73b8-785c-4012-b931-81c632b6c9c7" providerId="ADAL" clId="{E0261FCC-3AE3-4D16-A0D3-CB871CB8FEE3}" dt="2021-03-18T16:02:53.987" v="939" actId="1076"/>
          <ac:spMkLst>
            <pc:docMk/>
            <pc:sldMk cId="1308953682" sldId="304"/>
            <ac:spMk id="257" creationId="{23C4EAC0-051D-44EB-B7F2-55F9F5871653}"/>
          </ac:spMkLst>
        </pc:spChg>
        <pc:spChg chg="add mod">
          <ac:chgData name="Sanders Wang" userId="089d73b8-785c-4012-b931-81c632b6c9c7" providerId="ADAL" clId="{E0261FCC-3AE3-4D16-A0D3-CB871CB8FEE3}" dt="2021-03-18T16:03:22.118" v="944" actId="1076"/>
          <ac:spMkLst>
            <pc:docMk/>
            <pc:sldMk cId="1308953682" sldId="304"/>
            <ac:spMk id="258" creationId="{8E40B14B-C136-43DD-87AD-FB758AE2DCE0}"/>
          </ac:spMkLst>
        </pc:spChg>
        <pc:spChg chg="add mod">
          <ac:chgData name="Sanders Wang" userId="089d73b8-785c-4012-b931-81c632b6c9c7" providerId="ADAL" clId="{E0261FCC-3AE3-4D16-A0D3-CB871CB8FEE3}" dt="2021-03-18T16:04:53.920" v="959" actId="1076"/>
          <ac:spMkLst>
            <pc:docMk/>
            <pc:sldMk cId="1308953682" sldId="304"/>
            <ac:spMk id="267" creationId="{3CACF26C-A0A7-498C-8FA0-4A62105C61E1}"/>
          </ac:spMkLst>
        </pc:spChg>
        <pc:spChg chg="add mod">
          <ac:chgData name="Sanders Wang" userId="089d73b8-785c-4012-b931-81c632b6c9c7" providerId="ADAL" clId="{E0261FCC-3AE3-4D16-A0D3-CB871CB8FEE3}" dt="2021-03-18T16:05:18.807" v="963" actId="1076"/>
          <ac:spMkLst>
            <pc:docMk/>
            <pc:sldMk cId="1308953682" sldId="304"/>
            <ac:spMk id="268" creationId="{2A06A02B-AE86-4F6A-BFD8-7DD43F721AD0}"/>
          </ac:spMkLst>
        </pc:spChg>
        <pc:spChg chg="add mod">
          <ac:chgData name="Sanders Wang" userId="089d73b8-785c-4012-b931-81c632b6c9c7" providerId="ADAL" clId="{E0261FCC-3AE3-4D16-A0D3-CB871CB8FEE3}" dt="2021-03-18T16:06:12.813" v="967" actId="1076"/>
          <ac:spMkLst>
            <pc:docMk/>
            <pc:sldMk cId="1308953682" sldId="304"/>
            <ac:spMk id="270" creationId="{C9FF68DB-5E1C-45B3-A57A-DEDA263BCDFA}"/>
          </ac:spMkLst>
        </pc:spChg>
        <pc:spChg chg="add mod">
          <ac:chgData name="Sanders Wang" userId="089d73b8-785c-4012-b931-81c632b6c9c7" providerId="ADAL" clId="{E0261FCC-3AE3-4D16-A0D3-CB871CB8FEE3}" dt="2021-03-18T16:07:13.781" v="979" actId="1076"/>
          <ac:spMkLst>
            <pc:docMk/>
            <pc:sldMk cId="1308953682" sldId="304"/>
            <ac:spMk id="271" creationId="{851B6657-2F9F-407A-8756-41A0AA308A3B}"/>
          </ac:spMkLst>
        </pc:spChg>
        <pc:spChg chg="add del mod">
          <ac:chgData name="Sanders Wang" userId="089d73b8-785c-4012-b931-81c632b6c9c7" providerId="ADAL" clId="{E0261FCC-3AE3-4D16-A0D3-CB871CB8FEE3}" dt="2021-03-18T16:57:41.399" v="1482" actId="478"/>
          <ac:spMkLst>
            <pc:docMk/>
            <pc:sldMk cId="1308953682" sldId="304"/>
            <ac:spMk id="272" creationId="{2C475E48-B343-4E52-9A12-5EEE2B74EBBD}"/>
          </ac:spMkLst>
        </pc:spChg>
        <pc:spChg chg="add mod">
          <ac:chgData name="Sanders Wang" userId="089d73b8-785c-4012-b931-81c632b6c9c7" providerId="ADAL" clId="{E0261FCC-3AE3-4D16-A0D3-CB871CB8FEE3}" dt="2021-03-18T16:08:07.960" v="983" actId="1076"/>
          <ac:spMkLst>
            <pc:docMk/>
            <pc:sldMk cId="1308953682" sldId="304"/>
            <ac:spMk id="273" creationId="{C7BD6EFC-E618-4816-9696-8572C9A4FFE9}"/>
          </ac:spMkLst>
        </pc:spChg>
        <pc:spChg chg="add mod">
          <ac:chgData name="Sanders Wang" userId="089d73b8-785c-4012-b931-81c632b6c9c7" providerId="ADAL" clId="{E0261FCC-3AE3-4D16-A0D3-CB871CB8FEE3}" dt="2021-03-18T16:08:35.940" v="988" actId="1076"/>
          <ac:spMkLst>
            <pc:docMk/>
            <pc:sldMk cId="1308953682" sldId="304"/>
            <ac:spMk id="274" creationId="{366B2AA7-2F94-49E7-B9B7-2951333B7BE3}"/>
          </ac:spMkLst>
        </pc:spChg>
        <pc:grpChg chg="add mod">
          <ac:chgData name="Sanders Wang" userId="089d73b8-785c-4012-b931-81c632b6c9c7" providerId="ADAL" clId="{E0261FCC-3AE3-4D16-A0D3-CB871CB8FEE3}" dt="2021-03-18T15:25:41.760" v="748" actId="1038"/>
          <ac:grpSpMkLst>
            <pc:docMk/>
            <pc:sldMk cId="1308953682" sldId="304"/>
            <ac:grpSpMk id="33" creationId="{D1CBFD8E-D48B-42AF-B748-A643B230739B}"/>
          </ac:grpSpMkLst>
        </pc:grpChg>
        <pc:grpChg chg="add mod">
          <ac:chgData name="Sanders Wang" userId="089d73b8-785c-4012-b931-81c632b6c9c7" providerId="ADAL" clId="{E0261FCC-3AE3-4D16-A0D3-CB871CB8FEE3}" dt="2021-03-18T16:04:42.041" v="958" actId="1076"/>
          <ac:grpSpMkLst>
            <pc:docMk/>
            <pc:sldMk cId="1308953682" sldId="304"/>
            <ac:grpSpMk id="59" creationId="{5AA01903-BF52-4062-ABC7-836CABEA90DE}"/>
          </ac:grpSpMkLst>
        </pc:grpChg>
        <pc:grpChg chg="add del mod">
          <ac:chgData name="Sanders Wang" userId="089d73b8-785c-4012-b931-81c632b6c9c7" providerId="ADAL" clId="{E0261FCC-3AE3-4D16-A0D3-CB871CB8FEE3}" dt="2021-03-18T15:31:52.443" v="816" actId="478"/>
          <ac:grpSpMkLst>
            <pc:docMk/>
            <pc:sldMk cId="1308953682" sldId="304"/>
            <ac:grpSpMk id="149" creationId="{AF8CAE60-1FFF-48BD-AA86-AE36D0A3F079}"/>
          </ac:grpSpMkLst>
        </pc:grpChg>
        <pc:grpChg chg="add mod">
          <ac:chgData name="Sanders Wang" userId="089d73b8-785c-4012-b931-81c632b6c9c7" providerId="ADAL" clId="{E0261FCC-3AE3-4D16-A0D3-CB871CB8FEE3}" dt="2021-03-18T15:30:22.413" v="800" actId="1076"/>
          <ac:grpSpMkLst>
            <pc:docMk/>
            <pc:sldMk cId="1308953682" sldId="304"/>
            <ac:grpSpMk id="195" creationId="{905DB269-E2FA-43F7-8E7A-03505609729E}"/>
          </ac:grpSpMkLst>
        </pc:grpChg>
        <pc:grpChg chg="add del mod">
          <ac:chgData name="Sanders Wang" userId="089d73b8-785c-4012-b931-81c632b6c9c7" providerId="ADAL" clId="{E0261FCC-3AE3-4D16-A0D3-CB871CB8FEE3}" dt="2021-03-18T16:57:06.231" v="1479" actId="165"/>
          <ac:grpSpMkLst>
            <pc:docMk/>
            <pc:sldMk cId="1308953682" sldId="304"/>
            <ac:grpSpMk id="259" creationId="{2DB93B15-22DD-40A1-A04D-1E2815BE05ED}"/>
          </ac:grpSpMkLst>
        </pc:grpChg>
        <pc:grpChg chg="add mod">
          <ac:chgData name="Sanders Wang" userId="089d73b8-785c-4012-b931-81c632b6c9c7" providerId="ADAL" clId="{E0261FCC-3AE3-4D16-A0D3-CB871CB8FEE3}" dt="2021-03-18T17:00:35.960" v="1512" actId="164"/>
          <ac:grpSpMkLst>
            <pc:docMk/>
            <pc:sldMk cId="1308953682" sldId="304"/>
            <ac:grpSpMk id="283" creationId="{32EEE917-6E3B-4F97-8755-74E3233BEEBB}"/>
          </ac:grpSpMkLst>
        </pc:grpChg>
        <pc:picChg chg="add mod">
          <ac:chgData name="Sanders Wang" userId="089d73b8-785c-4012-b931-81c632b6c9c7" providerId="ADAL" clId="{E0261FCC-3AE3-4D16-A0D3-CB871CB8FEE3}" dt="2021-03-18T15:04:09.082" v="472" actId="1037"/>
          <ac:picMkLst>
            <pc:docMk/>
            <pc:sldMk cId="1308953682" sldId="304"/>
            <ac:picMk id="2" creationId="{440787D3-8479-43A4-983D-5136874BBA3C}"/>
          </ac:picMkLst>
        </pc:picChg>
        <pc:picChg chg="add mod">
          <ac:chgData name="Sanders Wang" userId="089d73b8-785c-4012-b931-81c632b6c9c7" providerId="ADAL" clId="{E0261FCC-3AE3-4D16-A0D3-CB871CB8FEE3}" dt="2021-03-18T15:03:11.842" v="453" actId="1037"/>
          <ac:picMkLst>
            <pc:docMk/>
            <pc:sldMk cId="1308953682" sldId="304"/>
            <ac:picMk id="3" creationId="{60E0039C-BC46-4D12-8233-AA15F537923A}"/>
          </ac:picMkLst>
        </pc:picChg>
        <pc:picChg chg="add mod">
          <ac:chgData name="Sanders Wang" userId="089d73b8-785c-4012-b931-81c632b6c9c7" providerId="ADAL" clId="{E0261FCC-3AE3-4D16-A0D3-CB871CB8FEE3}" dt="2021-03-18T14:57:29.849" v="343" actId="1076"/>
          <ac:picMkLst>
            <pc:docMk/>
            <pc:sldMk cId="1308953682" sldId="304"/>
            <ac:picMk id="6" creationId="{CAE3347B-9A7D-48F6-8212-8786FB0CE70D}"/>
          </ac:picMkLst>
        </pc:picChg>
        <pc:picChg chg="add mod">
          <ac:chgData name="Sanders Wang" userId="089d73b8-785c-4012-b931-81c632b6c9c7" providerId="ADAL" clId="{E0261FCC-3AE3-4D16-A0D3-CB871CB8FEE3}" dt="2021-03-18T15:03:11.842" v="453" actId="1037"/>
          <ac:picMkLst>
            <pc:docMk/>
            <pc:sldMk cId="1308953682" sldId="304"/>
            <ac:picMk id="7" creationId="{993A51F9-F5A8-402F-BAC6-B706647FC36B}"/>
          </ac:picMkLst>
        </pc:picChg>
        <pc:picChg chg="add del mod">
          <ac:chgData name="Sanders Wang" userId="089d73b8-785c-4012-b931-81c632b6c9c7" providerId="ADAL" clId="{E0261FCC-3AE3-4D16-A0D3-CB871CB8FEE3}" dt="2021-03-18T15:09:28.748" v="534" actId="478"/>
          <ac:picMkLst>
            <pc:docMk/>
            <pc:sldMk cId="1308953682" sldId="304"/>
            <ac:picMk id="8" creationId="{3A01A22B-9F77-4786-A874-34F406FAFE34}"/>
          </ac:picMkLst>
        </pc:picChg>
        <pc:picChg chg="add mod">
          <ac:chgData name="Sanders Wang" userId="089d73b8-785c-4012-b931-81c632b6c9c7" providerId="ADAL" clId="{E0261FCC-3AE3-4D16-A0D3-CB871CB8FEE3}" dt="2021-03-18T15:04:21.792" v="485" actId="1037"/>
          <ac:picMkLst>
            <pc:docMk/>
            <pc:sldMk cId="1308953682" sldId="304"/>
            <ac:picMk id="15" creationId="{DBA98E5F-6FA9-45E3-A97A-F6FFFE4D300F}"/>
          </ac:picMkLst>
        </pc:picChg>
        <pc:picChg chg="add mod">
          <ac:chgData name="Sanders Wang" userId="089d73b8-785c-4012-b931-81c632b6c9c7" providerId="ADAL" clId="{E0261FCC-3AE3-4D16-A0D3-CB871CB8FEE3}" dt="2021-03-18T15:25:41.760" v="748" actId="1038"/>
          <ac:picMkLst>
            <pc:docMk/>
            <pc:sldMk cId="1308953682" sldId="304"/>
            <ac:picMk id="17" creationId="{B9564986-6A90-4963-ABB3-5E9703C992DE}"/>
          </ac:picMkLst>
        </pc:picChg>
        <pc:picChg chg="add mod">
          <ac:chgData name="Sanders Wang" userId="089d73b8-785c-4012-b931-81c632b6c9c7" providerId="ADAL" clId="{E0261FCC-3AE3-4D16-A0D3-CB871CB8FEE3}" dt="2021-03-18T15:55:33.803" v="913" actId="1076"/>
          <ac:picMkLst>
            <pc:docMk/>
            <pc:sldMk cId="1308953682" sldId="304"/>
            <ac:picMk id="20" creationId="{0CD19F3B-FF52-425A-8D53-F9D16D11FA22}"/>
          </ac:picMkLst>
        </pc:picChg>
        <pc:picChg chg="add mod">
          <ac:chgData name="Sanders Wang" userId="089d73b8-785c-4012-b931-81c632b6c9c7" providerId="ADAL" clId="{E0261FCC-3AE3-4D16-A0D3-CB871CB8FEE3}" dt="2021-03-18T15:03:11.842" v="453" actId="1037"/>
          <ac:picMkLst>
            <pc:docMk/>
            <pc:sldMk cId="1308953682" sldId="304"/>
            <ac:picMk id="21" creationId="{0B4AB269-509E-4AAC-81B1-EA465E7D53F2}"/>
          </ac:picMkLst>
        </pc:picChg>
        <pc:picChg chg="add mod">
          <ac:chgData name="Sanders Wang" userId="089d73b8-785c-4012-b931-81c632b6c9c7" providerId="ADAL" clId="{E0261FCC-3AE3-4D16-A0D3-CB871CB8FEE3}" dt="2021-03-18T15:25:41.760" v="748" actId="1038"/>
          <ac:picMkLst>
            <pc:docMk/>
            <pc:sldMk cId="1308953682" sldId="304"/>
            <ac:picMk id="25" creationId="{4DE287AC-7063-457B-A1A9-E92D21C21E62}"/>
          </ac:picMkLst>
        </pc:picChg>
        <pc:picChg chg="add mod">
          <ac:chgData name="Sanders Wang" userId="089d73b8-785c-4012-b931-81c632b6c9c7" providerId="ADAL" clId="{E0261FCC-3AE3-4D16-A0D3-CB871CB8FEE3}" dt="2021-03-18T15:37:26.185" v="865" actId="1076"/>
          <ac:picMkLst>
            <pc:docMk/>
            <pc:sldMk cId="1308953682" sldId="304"/>
            <ac:picMk id="29" creationId="{90278605-4402-4FCB-970B-5ED110318115}"/>
          </ac:picMkLst>
        </pc:picChg>
        <pc:picChg chg="mod">
          <ac:chgData name="Sanders Wang" userId="089d73b8-785c-4012-b931-81c632b6c9c7" providerId="ADAL" clId="{E0261FCC-3AE3-4D16-A0D3-CB871CB8FEE3}" dt="2021-03-18T14:57:22.894" v="342"/>
          <ac:picMkLst>
            <pc:docMk/>
            <pc:sldMk cId="1308953682" sldId="304"/>
            <ac:picMk id="34" creationId="{4C4E8CF9-0528-4BB5-983A-ECDC3C23251E}"/>
          </ac:picMkLst>
        </pc:picChg>
        <pc:picChg chg="add mod">
          <ac:chgData name="Sanders Wang" userId="089d73b8-785c-4012-b931-81c632b6c9c7" providerId="ADAL" clId="{E0261FCC-3AE3-4D16-A0D3-CB871CB8FEE3}" dt="2021-03-18T15:06:59.898" v="514" actId="164"/>
          <ac:picMkLst>
            <pc:docMk/>
            <pc:sldMk cId="1308953682" sldId="304"/>
            <ac:picMk id="50" creationId="{724B5F8A-5201-459F-8F68-B5E66C0F41C9}"/>
          </ac:picMkLst>
        </pc:picChg>
        <pc:picChg chg="add mod">
          <ac:chgData name="Sanders Wang" userId="089d73b8-785c-4012-b931-81c632b6c9c7" providerId="ADAL" clId="{E0261FCC-3AE3-4D16-A0D3-CB871CB8FEE3}" dt="2021-03-18T15:06:59.898" v="514" actId="164"/>
          <ac:picMkLst>
            <pc:docMk/>
            <pc:sldMk cId="1308953682" sldId="304"/>
            <ac:picMk id="51" creationId="{5B47B826-782C-4663-A120-E27D2C365589}"/>
          </ac:picMkLst>
        </pc:picChg>
        <pc:picChg chg="add mod">
          <ac:chgData name="Sanders Wang" userId="089d73b8-785c-4012-b931-81c632b6c9c7" providerId="ADAL" clId="{E0261FCC-3AE3-4D16-A0D3-CB871CB8FEE3}" dt="2021-03-18T15:06:59.898" v="514" actId="164"/>
          <ac:picMkLst>
            <pc:docMk/>
            <pc:sldMk cId="1308953682" sldId="304"/>
            <ac:picMk id="52" creationId="{3CAA4C5C-7ABD-436F-BE77-83EC46704FE1}"/>
          </ac:picMkLst>
        </pc:picChg>
        <pc:picChg chg="add del mod">
          <ac:chgData name="Sanders Wang" userId="089d73b8-785c-4012-b931-81c632b6c9c7" providerId="ADAL" clId="{E0261FCC-3AE3-4D16-A0D3-CB871CB8FEE3}" dt="2021-03-18T15:06:02.536" v="501" actId="478"/>
          <ac:picMkLst>
            <pc:docMk/>
            <pc:sldMk cId="1308953682" sldId="304"/>
            <ac:picMk id="53" creationId="{402BDE76-CA2E-4439-8526-F4078FD14944}"/>
          </ac:picMkLst>
        </pc:picChg>
        <pc:picChg chg="add mod">
          <ac:chgData name="Sanders Wang" userId="089d73b8-785c-4012-b931-81c632b6c9c7" providerId="ADAL" clId="{E0261FCC-3AE3-4D16-A0D3-CB871CB8FEE3}" dt="2021-03-18T15:06:59.898" v="514" actId="164"/>
          <ac:picMkLst>
            <pc:docMk/>
            <pc:sldMk cId="1308953682" sldId="304"/>
            <ac:picMk id="54" creationId="{9B527B9A-4B79-486B-B137-D77A002D7562}"/>
          </ac:picMkLst>
        </pc:picChg>
        <pc:picChg chg="add mod">
          <ac:chgData name="Sanders Wang" userId="089d73b8-785c-4012-b931-81c632b6c9c7" providerId="ADAL" clId="{E0261FCC-3AE3-4D16-A0D3-CB871CB8FEE3}" dt="2021-03-18T15:06:59.898" v="514" actId="164"/>
          <ac:picMkLst>
            <pc:docMk/>
            <pc:sldMk cId="1308953682" sldId="304"/>
            <ac:picMk id="55" creationId="{376FE656-F900-4111-9F1B-FFF228561121}"/>
          </ac:picMkLst>
        </pc:picChg>
        <pc:picChg chg="add mod">
          <ac:chgData name="Sanders Wang" userId="089d73b8-785c-4012-b931-81c632b6c9c7" providerId="ADAL" clId="{E0261FCC-3AE3-4D16-A0D3-CB871CB8FEE3}" dt="2021-03-18T15:06:59.898" v="514" actId="164"/>
          <ac:picMkLst>
            <pc:docMk/>
            <pc:sldMk cId="1308953682" sldId="304"/>
            <ac:picMk id="56" creationId="{4F198A73-AC36-4814-902B-602A73EBAE52}"/>
          </ac:picMkLst>
        </pc:picChg>
        <pc:picChg chg="add mod">
          <ac:chgData name="Sanders Wang" userId="089d73b8-785c-4012-b931-81c632b6c9c7" providerId="ADAL" clId="{E0261FCC-3AE3-4D16-A0D3-CB871CB8FEE3}" dt="2021-03-18T15:06:59.898" v="514" actId="164"/>
          <ac:picMkLst>
            <pc:docMk/>
            <pc:sldMk cId="1308953682" sldId="304"/>
            <ac:picMk id="58" creationId="{EB085F72-8E2D-4DDF-B217-96459706FF27}"/>
          </ac:picMkLst>
        </pc:picChg>
        <pc:picChg chg="add mod">
          <ac:chgData name="Sanders Wang" userId="089d73b8-785c-4012-b931-81c632b6c9c7" providerId="ADAL" clId="{E0261FCC-3AE3-4D16-A0D3-CB871CB8FEE3}" dt="2021-03-18T15:25:46.282" v="749" actId="1076"/>
          <ac:picMkLst>
            <pc:docMk/>
            <pc:sldMk cId="1308953682" sldId="304"/>
            <ac:picMk id="60" creationId="{C5441DC9-D31D-4F31-A082-8B3B35D9C3B9}"/>
          </ac:picMkLst>
        </pc:picChg>
        <pc:picChg chg="add mod">
          <ac:chgData name="Sanders Wang" userId="089d73b8-785c-4012-b931-81c632b6c9c7" providerId="ADAL" clId="{E0261FCC-3AE3-4D16-A0D3-CB871CB8FEE3}" dt="2021-03-18T15:25:41.760" v="748" actId="1038"/>
          <ac:picMkLst>
            <pc:docMk/>
            <pc:sldMk cId="1308953682" sldId="304"/>
            <ac:picMk id="61" creationId="{7BAD862E-A1F7-4B7D-B630-8ADC64312546}"/>
          </ac:picMkLst>
        </pc:picChg>
        <pc:picChg chg="add mod">
          <ac:chgData name="Sanders Wang" userId="089d73b8-785c-4012-b931-81c632b6c9c7" providerId="ADAL" clId="{E0261FCC-3AE3-4D16-A0D3-CB871CB8FEE3}" dt="2021-03-18T15:25:41.760" v="748" actId="1038"/>
          <ac:picMkLst>
            <pc:docMk/>
            <pc:sldMk cId="1308953682" sldId="304"/>
            <ac:picMk id="68" creationId="{6A7F4B80-4413-4FC2-B5B2-F50938510878}"/>
          </ac:picMkLst>
        </pc:picChg>
        <pc:picChg chg="add mod">
          <ac:chgData name="Sanders Wang" userId="089d73b8-785c-4012-b931-81c632b6c9c7" providerId="ADAL" clId="{E0261FCC-3AE3-4D16-A0D3-CB871CB8FEE3}" dt="2021-03-18T15:25:41.760" v="748" actId="1038"/>
          <ac:picMkLst>
            <pc:docMk/>
            <pc:sldMk cId="1308953682" sldId="304"/>
            <ac:picMk id="73" creationId="{7B1BCD98-EA91-4E4D-9EC7-34254C1F6BF7}"/>
          </ac:picMkLst>
        </pc:picChg>
        <pc:picChg chg="add mod">
          <ac:chgData name="Sanders Wang" userId="089d73b8-785c-4012-b931-81c632b6c9c7" providerId="ADAL" clId="{E0261FCC-3AE3-4D16-A0D3-CB871CB8FEE3}" dt="2021-03-18T15:25:41.760" v="748" actId="1038"/>
          <ac:picMkLst>
            <pc:docMk/>
            <pc:sldMk cId="1308953682" sldId="304"/>
            <ac:picMk id="75" creationId="{46755CE6-BAC6-4C9B-89BA-B4B36DC9A51F}"/>
          </ac:picMkLst>
        </pc:picChg>
        <pc:picChg chg="add mod">
          <ac:chgData name="Sanders Wang" userId="089d73b8-785c-4012-b931-81c632b6c9c7" providerId="ADAL" clId="{E0261FCC-3AE3-4D16-A0D3-CB871CB8FEE3}" dt="2021-03-18T15:25:41.760" v="748" actId="1038"/>
          <ac:picMkLst>
            <pc:docMk/>
            <pc:sldMk cId="1308953682" sldId="304"/>
            <ac:picMk id="77" creationId="{3B1A0FCE-9261-460E-9412-4A5E3677B8D1}"/>
          </ac:picMkLst>
        </pc:picChg>
        <pc:picChg chg="add mod">
          <ac:chgData name="Sanders Wang" userId="089d73b8-785c-4012-b931-81c632b6c9c7" providerId="ADAL" clId="{E0261FCC-3AE3-4D16-A0D3-CB871CB8FEE3}" dt="2021-03-18T15:25:41.760" v="748" actId="1038"/>
          <ac:picMkLst>
            <pc:docMk/>
            <pc:sldMk cId="1308953682" sldId="304"/>
            <ac:picMk id="119" creationId="{8841DDB6-9E37-4300-B387-AA91D3D6CA5B}"/>
          </ac:picMkLst>
        </pc:picChg>
        <pc:picChg chg="add mod">
          <ac:chgData name="Sanders Wang" userId="089d73b8-785c-4012-b931-81c632b6c9c7" providerId="ADAL" clId="{E0261FCC-3AE3-4D16-A0D3-CB871CB8FEE3}" dt="2021-03-18T15:25:41.760" v="748" actId="1038"/>
          <ac:picMkLst>
            <pc:docMk/>
            <pc:sldMk cId="1308953682" sldId="304"/>
            <ac:picMk id="122" creationId="{540072DA-1A0D-48D5-9BCF-639F520D14D2}"/>
          </ac:picMkLst>
        </pc:picChg>
        <pc:picChg chg="add mod">
          <ac:chgData name="Sanders Wang" userId="089d73b8-785c-4012-b931-81c632b6c9c7" providerId="ADAL" clId="{E0261FCC-3AE3-4D16-A0D3-CB871CB8FEE3}" dt="2021-03-18T15:30:18.664" v="799" actId="1076"/>
          <ac:picMkLst>
            <pc:docMk/>
            <pc:sldMk cId="1308953682" sldId="304"/>
            <ac:picMk id="139" creationId="{78CDAE31-364F-42E4-A8A5-76A1441200FE}"/>
          </ac:picMkLst>
        </pc:picChg>
        <pc:picChg chg="add mod">
          <ac:chgData name="Sanders Wang" userId="089d73b8-785c-4012-b931-81c632b6c9c7" providerId="ADAL" clId="{E0261FCC-3AE3-4D16-A0D3-CB871CB8FEE3}" dt="2021-03-18T15:30:01.495" v="797" actId="1038"/>
          <ac:picMkLst>
            <pc:docMk/>
            <pc:sldMk cId="1308953682" sldId="304"/>
            <ac:picMk id="141" creationId="{8DB65CDD-9AA1-4F59-9126-2E9A702CFFFB}"/>
          </ac:picMkLst>
        </pc:picChg>
        <pc:picChg chg="add mod">
          <ac:chgData name="Sanders Wang" userId="089d73b8-785c-4012-b931-81c632b6c9c7" providerId="ADAL" clId="{E0261FCC-3AE3-4D16-A0D3-CB871CB8FEE3}" dt="2021-03-18T15:55:49.436" v="916" actId="1076"/>
          <ac:picMkLst>
            <pc:docMk/>
            <pc:sldMk cId="1308953682" sldId="304"/>
            <ac:picMk id="144" creationId="{CD344124-4BC1-425A-ABC7-02F19D3C5130}"/>
          </ac:picMkLst>
        </pc:picChg>
        <pc:picChg chg="add mod">
          <ac:chgData name="Sanders Wang" userId="089d73b8-785c-4012-b931-81c632b6c9c7" providerId="ADAL" clId="{E0261FCC-3AE3-4D16-A0D3-CB871CB8FEE3}" dt="2021-03-18T15:34:51.996" v="857" actId="1076"/>
          <ac:picMkLst>
            <pc:docMk/>
            <pc:sldMk cId="1308953682" sldId="304"/>
            <ac:picMk id="146" creationId="{457032D8-CBD5-49A7-AA89-7B0BC45B4D17}"/>
          </ac:picMkLst>
        </pc:picChg>
        <pc:picChg chg="mod">
          <ac:chgData name="Sanders Wang" userId="089d73b8-785c-4012-b931-81c632b6c9c7" providerId="ADAL" clId="{E0261FCC-3AE3-4D16-A0D3-CB871CB8FEE3}" dt="2021-03-18T15:24:58.171" v="724" actId="571"/>
          <ac:picMkLst>
            <pc:docMk/>
            <pc:sldMk cId="1308953682" sldId="304"/>
            <ac:picMk id="150" creationId="{F2C77281-2A18-4B5A-B479-23CDD2EA6DD6}"/>
          </ac:picMkLst>
        </pc:picChg>
        <pc:picChg chg="add del mod">
          <ac:chgData name="Sanders Wang" userId="089d73b8-785c-4012-b931-81c632b6c9c7" providerId="ADAL" clId="{E0261FCC-3AE3-4D16-A0D3-CB871CB8FEE3}" dt="2021-03-18T15:30:37.439" v="805" actId="478"/>
          <ac:picMkLst>
            <pc:docMk/>
            <pc:sldMk cId="1308953682" sldId="304"/>
            <ac:picMk id="153" creationId="{B5665656-CA67-47CF-92D2-A16F314724F1}"/>
          </ac:picMkLst>
        </pc:picChg>
        <pc:picChg chg="add mod">
          <ac:chgData name="Sanders Wang" userId="089d73b8-785c-4012-b931-81c632b6c9c7" providerId="ADAL" clId="{E0261FCC-3AE3-4D16-A0D3-CB871CB8FEE3}" dt="2021-03-18T15:30:01.495" v="797" actId="1038"/>
          <ac:picMkLst>
            <pc:docMk/>
            <pc:sldMk cId="1308953682" sldId="304"/>
            <ac:picMk id="154" creationId="{DE8D2794-CE0F-4045-A190-8D10283FAFD6}"/>
          </ac:picMkLst>
        </pc:picChg>
        <pc:picChg chg="add mod">
          <ac:chgData name="Sanders Wang" userId="089d73b8-785c-4012-b931-81c632b6c9c7" providerId="ADAL" clId="{E0261FCC-3AE3-4D16-A0D3-CB871CB8FEE3}" dt="2021-03-18T15:30:01.495" v="797" actId="1038"/>
          <ac:picMkLst>
            <pc:docMk/>
            <pc:sldMk cId="1308953682" sldId="304"/>
            <ac:picMk id="156" creationId="{C6E1BEE7-9DAA-4A50-A416-C8BBC0D309CD}"/>
          </ac:picMkLst>
        </pc:picChg>
        <pc:picChg chg="add mod">
          <ac:chgData name="Sanders Wang" userId="089d73b8-785c-4012-b931-81c632b6c9c7" providerId="ADAL" clId="{E0261FCC-3AE3-4D16-A0D3-CB871CB8FEE3}" dt="2021-03-18T15:30:01.495" v="797" actId="1038"/>
          <ac:picMkLst>
            <pc:docMk/>
            <pc:sldMk cId="1308953682" sldId="304"/>
            <ac:picMk id="158" creationId="{64FCEA9F-F5B0-4F95-9093-9438E78CB4F3}"/>
          </ac:picMkLst>
        </pc:picChg>
        <pc:picChg chg="add mod">
          <ac:chgData name="Sanders Wang" userId="089d73b8-785c-4012-b931-81c632b6c9c7" providerId="ADAL" clId="{E0261FCC-3AE3-4D16-A0D3-CB871CB8FEE3}" dt="2021-03-18T15:30:01.495" v="797" actId="1038"/>
          <ac:picMkLst>
            <pc:docMk/>
            <pc:sldMk cId="1308953682" sldId="304"/>
            <ac:picMk id="160" creationId="{D6E6EA5D-F768-481A-A7B2-034CDCE30828}"/>
          </ac:picMkLst>
        </pc:picChg>
        <pc:picChg chg="add del mod">
          <ac:chgData name="Sanders Wang" userId="089d73b8-785c-4012-b931-81c632b6c9c7" providerId="ADAL" clId="{E0261FCC-3AE3-4D16-A0D3-CB871CB8FEE3}" dt="2021-03-18T15:25:03.026" v="725" actId="478"/>
          <ac:picMkLst>
            <pc:docMk/>
            <pc:sldMk cId="1308953682" sldId="304"/>
            <ac:picMk id="165" creationId="{A5FE163A-74D2-4D61-977E-1F57840751CB}"/>
          </ac:picMkLst>
        </pc:picChg>
        <pc:picChg chg="add del mod">
          <ac:chgData name="Sanders Wang" userId="089d73b8-785c-4012-b931-81c632b6c9c7" providerId="ADAL" clId="{E0261FCC-3AE3-4D16-A0D3-CB871CB8FEE3}" dt="2021-03-18T15:26:17.043" v="755" actId="478"/>
          <ac:picMkLst>
            <pc:docMk/>
            <pc:sldMk cId="1308953682" sldId="304"/>
            <ac:picMk id="167" creationId="{1D465D63-5FC9-43E4-B368-680923325724}"/>
          </ac:picMkLst>
        </pc:picChg>
        <pc:picChg chg="add mod">
          <ac:chgData name="Sanders Wang" userId="089d73b8-785c-4012-b931-81c632b6c9c7" providerId="ADAL" clId="{E0261FCC-3AE3-4D16-A0D3-CB871CB8FEE3}" dt="2021-03-18T15:25:18.545" v="726" actId="571"/>
          <ac:picMkLst>
            <pc:docMk/>
            <pc:sldMk cId="1308953682" sldId="304"/>
            <ac:picMk id="168" creationId="{C9388A10-EDCD-4B29-8AF9-D67F4B1FC014}"/>
          </ac:picMkLst>
        </pc:picChg>
        <pc:picChg chg="add mod">
          <ac:chgData name="Sanders Wang" userId="089d73b8-785c-4012-b931-81c632b6c9c7" providerId="ADAL" clId="{E0261FCC-3AE3-4D16-A0D3-CB871CB8FEE3}" dt="2021-03-18T15:25:18.545" v="726" actId="571"/>
          <ac:picMkLst>
            <pc:docMk/>
            <pc:sldMk cId="1308953682" sldId="304"/>
            <ac:picMk id="171" creationId="{37327206-7EDE-4C80-A76F-3E4C70D09B07}"/>
          </ac:picMkLst>
        </pc:picChg>
        <pc:picChg chg="add mod">
          <ac:chgData name="Sanders Wang" userId="089d73b8-785c-4012-b931-81c632b6c9c7" providerId="ADAL" clId="{E0261FCC-3AE3-4D16-A0D3-CB871CB8FEE3}" dt="2021-03-18T15:25:18.545" v="726" actId="571"/>
          <ac:picMkLst>
            <pc:docMk/>
            <pc:sldMk cId="1308953682" sldId="304"/>
            <ac:picMk id="172" creationId="{D8BD8A17-E16C-4F4E-AEB7-CAC4E59184D3}"/>
          </ac:picMkLst>
        </pc:picChg>
        <pc:picChg chg="add mod">
          <ac:chgData name="Sanders Wang" userId="089d73b8-785c-4012-b931-81c632b6c9c7" providerId="ADAL" clId="{E0261FCC-3AE3-4D16-A0D3-CB871CB8FEE3}" dt="2021-03-18T15:36:39.311" v="864" actId="14100"/>
          <ac:picMkLst>
            <pc:docMk/>
            <pc:sldMk cId="1308953682" sldId="304"/>
            <ac:picMk id="178" creationId="{8CA14F02-6CDF-4F66-8796-EF742F95F21A}"/>
          </ac:picMkLst>
        </pc:picChg>
        <pc:picChg chg="add mod">
          <ac:chgData name="Sanders Wang" userId="089d73b8-785c-4012-b931-81c632b6c9c7" providerId="ADAL" clId="{E0261FCC-3AE3-4D16-A0D3-CB871CB8FEE3}" dt="2021-03-18T15:33:13.053" v="830" actId="1076"/>
          <ac:picMkLst>
            <pc:docMk/>
            <pc:sldMk cId="1308953682" sldId="304"/>
            <ac:picMk id="180" creationId="{CCF976DD-D0ED-4EF9-8072-B2EECB83264E}"/>
          </ac:picMkLst>
        </pc:picChg>
        <pc:picChg chg="add mod">
          <ac:chgData name="Sanders Wang" userId="089d73b8-785c-4012-b931-81c632b6c9c7" providerId="ADAL" clId="{E0261FCC-3AE3-4D16-A0D3-CB871CB8FEE3}" dt="2021-03-18T16:02:11.643" v="933" actId="1076"/>
          <ac:picMkLst>
            <pc:docMk/>
            <pc:sldMk cId="1308953682" sldId="304"/>
            <ac:picMk id="189" creationId="{E2BE87A2-862E-4032-B3D9-C7ADAC0BDAEB}"/>
          </ac:picMkLst>
        </pc:picChg>
        <pc:picChg chg="add del mod">
          <ac:chgData name="Sanders Wang" userId="089d73b8-785c-4012-b931-81c632b6c9c7" providerId="ADAL" clId="{E0261FCC-3AE3-4D16-A0D3-CB871CB8FEE3}" dt="2021-03-18T15:32:31.122" v="825" actId="478"/>
          <ac:picMkLst>
            <pc:docMk/>
            <pc:sldMk cId="1308953682" sldId="304"/>
            <ac:picMk id="190" creationId="{E21CBC9C-406B-47F2-84BF-0742BAA716AD}"/>
          </ac:picMkLst>
        </pc:picChg>
        <pc:picChg chg="add mod">
          <ac:chgData name="Sanders Wang" userId="089d73b8-785c-4012-b931-81c632b6c9c7" providerId="ADAL" clId="{E0261FCC-3AE3-4D16-A0D3-CB871CB8FEE3}" dt="2021-03-18T15:44:45.845" v="907" actId="1076"/>
          <ac:picMkLst>
            <pc:docMk/>
            <pc:sldMk cId="1308953682" sldId="304"/>
            <ac:picMk id="191" creationId="{E907B1EA-C296-481D-94E9-DAC0133C327A}"/>
          </ac:picMkLst>
        </pc:picChg>
        <pc:picChg chg="add mod">
          <ac:chgData name="Sanders Wang" userId="089d73b8-785c-4012-b931-81c632b6c9c7" providerId="ADAL" clId="{E0261FCC-3AE3-4D16-A0D3-CB871CB8FEE3}" dt="2021-03-18T15:29:02.525" v="768" actId="164"/>
          <ac:picMkLst>
            <pc:docMk/>
            <pc:sldMk cId="1308953682" sldId="304"/>
            <ac:picMk id="192" creationId="{23AD1CD4-E38C-4DC6-9543-172E7A015739}"/>
          </ac:picMkLst>
        </pc:picChg>
        <pc:picChg chg="add del mod">
          <ac:chgData name="Sanders Wang" userId="089d73b8-785c-4012-b931-81c632b6c9c7" providerId="ADAL" clId="{E0261FCC-3AE3-4D16-A0D3-CB871CB8FEE3}" dt="2021-03-18T16:56:55.270" v="1476" actId="21"/>
          <ac:picMkLst>
            <pc:docMk/>
            <pc:sldMk cId="1308953682" sldId="304"/>
            <ac:picMk id="207" creationId="{E1DACDAE-A432-43B2-B9E2-D32977E4132C}"/>
          </ac:picMkLst>
        </pc:picChg>
        <pc:picChg chg="add mod">
          <ac:chgData name="Sanders Wang" userId="089d73b8-785c-4012-b931-81c632b6c9c7" providerId="ADAL" clId="{E0261FCC-3AE3-4D16-A0D3-CB871CB8FEE3}" dt="2021-03-18T15:33:33.325" v="836" actId="1076"/>
          <ac:picMkLst>
            <pc:docMk/>
            <pc:sldMk cId="1308953682" sldId="304"/>
            <ac:picMk id="211" creationId="{25514A86-40B3-4EBF-8783-19707CA3A811}"/>
          </ac:picMkLst>
        </pc:picChg>
        <pc:picChg chg="add mod">
          <ac:chgData name="Sanders Wang" userId="089d73b8-785c-4012-b931-81c632b6c9c7" providerId="ADAL" clId="{E0261FCC-3AE3-4D16-A0D3-CB871CB8FEE3}" dt="2021-03-18T16:02:11.643" v="933" actId="1076"/>
          <ac:picMkLst>
            <pc:docMk/>
            <pc:sldMk cId="1308953682" sldId="304"/>
            <ac:picMk id="212" creationId="{4854AE45-8F88-48CC-AD67-CD622C0CCD2D}"/>
          </ac:picMkLst>
        </pc:picChg>
        <pc:picChg chg="add mod">
          <ac:chgData name="Sanders Wang" userId="089d73b8-785c-4012-b931-81c632b6c9c7" providerId="ADAL" clId="{E0261FCC-3AE3-4D16-A0D3-CB871CB8FEE3}" dt="2021-03-18T16:02:19.264" v="934" actId="1076"/>
          <ac:picMkLst>
            <pc:docMk/>
            <pc:sldMk cId="1308953682" sldId="304"/>
            <ac:picMk id="213" creationId="{66017FC1-7159-4CC9-ABC6-B629CFBB3981}"/>
          </ac:picMkLst>
        </pc:picChg>
        <pc:picChg chg="add mod">
          <ac:chgData name="Sanders Wang" userId="089d73b8-785c-4012-b931-81c632b6c9c7" providerId="ADAL" clId="{E0261FCC-3AE3-4D16-A0D3-CB871CB8FEE3}" dt="2021-03-18T15:34:53.632" v="858" actId="1076"/>
          <ac:picMkLst>
            <pc:docMk/>
            <pc:sldMk cId="1308953682" sldId="304"/>
            <ac:picMk id="221" creationId="{A1BC86C1-5BB8-4790-A98A-64928DC03618}"/>
          </ac:picMkLst>
        </pc:picChg>
        <pc:picChg chg="add mod">
          <ac:chgData name="Sanders Wang" userId="089d73b8-785c-4012-b931-81c632b6c9c7" providerId="ADAL" clId="{E0261FCC-3AE3-4D16-A0D3-CB871CB8FEE3}" dt="2021-03-18T15:35:00.031" v="859" actId="571"/>
          <ac:picMkLst>
            <pc:docMk/>
            <pc:sldMk cId="1308953682" sldId="304"/>
            <ac:picMk id="228" creationId="{68451FE4-AB6B-4AD1-9414-BA5863A7EA9E}"/>
          </ac:picMkLst>
        </pc:picChg>
        <pc:picChg chg="add mod topLvl">
          <ac:chgData name="Sanders Wang" userId="089d73b8-785c-4012-b931-81c632b6c9c7" providerId="ADAL" clId="{E0261FCC-3AE3-4D16-A0D3-CB871CB8FEE3}" dt="2021-03-18T17:00:35.960" v="1512" actId="164"/>
          <ac:picMkLst>
            <pc:docMk/>
            <pc:sldMk cId="1308953682" sldId="304"/>
            <ac:picMk id="236" creationId="{10007405-468F-4329-8E08-85C560839E37}"/>
          </ac:picMkLst>
        </pc:picChg>
        <pc:picChg chg="add mod ord topLvl">
          <ac:chgData name="Sanders Wang" userId="089d73b8-785c-4012-b931-81c632b6c9c7" providerId="ADAL" clId="{E0261FCC-3AE3-4D16-A0D3-CB871CB8FEE3}" dt="2021-03-18T17:00:35.960" v="1512" actId="164"/>
          <ac:picMkLst>
            <pc:docMk/>
            <pc:sldMk cId="1308953682" sldId="304"/>
            <ac:picMk id="238" creationId="{7B19EEC7-D3FC-48FA-B4E6-E62FED6E5E65}"/>
          </ac:picMkLst>
        </pc:picChg>
        <pc:picChg chg="add mod topLvl">
          <ac:chgData name="Sanders Wang" userId="089d73b8-785c-4012-b931-81c632b6c9c7" providerId="ADAL" clId="{E0261FCC-3AE3-4D16-A0D3-CB871CB8FEE3}" dt="2021-03-18T17:00:35.960" v="1512" actId="164"/>
          <ac:picMkLst>
            <pc:docMk/>
            <pc:sldMk cId="1308953682" sldId="304"/>
            <ac:picMk id="239" creationId="{9F2C5FB4-880F-48E6-8F0C-951D5F1B029B}"/>
          </ac:picMkLst>
        </pc:picChg>
        <pc:picChg chg="add mod topLvl">
          <ac:chgData name="Sanders Wang" userId="089d73b8-785c-4012-b931-81c632b6c9c7" providerId="ADAL" clId="{E0261FCC-3AE3-4D16-A0D3-CB871CB8FEE3}" dt="2021-03-18T17:00:35.960" v="1512" actId="164"/>
          <ac:picMkLst>
            <pc:docMk/>
            <pc:sldMk cId="1308953682" sldId="304"/>
            <ac:picMk id="241" creationId="{ADA78797-0542-4A21-A24D-58B0E5173EC8}"/>
          </ac:picMkLst>
        </pc:picChg>
        <pc:picChg chg="add mod topLvl">
          <ac:chgData name="Sanders Wang" userId="089d73b8-785c-4012-b931-81c632b6c9c7" providerId="ADAL" clId="{E0261FCC-3AE3-4D16-A0D3-CB871CB8FEE3}" dt="2021-03-18T17:00:35.960" v="1512" actId="164"/>
          <ac:picMkLst>
            <pc:docMk/>
            <pc:sldMk cId="1308953682" sldId="304"/>
            <ac:picMk id="242" creationId="{481B81A2-DB0E-4A2C-91C6-F5A716F68FA7}"/>
          </ac:picMkLst>
        </pc:picChg>
        <pc:picChg chg="add mod">
          <ac:chgData name="Sanders Wang" userId="089d73b8-785c-4012-b931-81c632b6c9c7" providerId="ADAL" clId="{E0261FCC-3AE3-4D16-A0D3-CB871CB8FEE3}" dt="2021-03-18T16:20:38.591" v="1075" actId="1076"/>
          <ac:picMkLst>
            <pc:docMk/>
            <pc:sldMk cId="1308953682" sldId="304"/>
            <ac:picMk id="275" creationId="{5DD7825E-D08B-4B06-991B-94F0F4ECE3C3}"/>
          </ac:picMkLst>
        </pc:picChg>
        <pc:picChg chg="add mod">
          <ac:chgData name="Sanders Wang" userId="089d73b8-785c-4012-b931-81c632b6c9c7" providerId="ADAL" clId="{E0261FCC-3AE3-4D16-A0D3-CB871CB8FEE3}" dt="2021-03-18T16:57:52.312" v="1484" actId="1076"/>
          <ac:picMkLst>
            <pc:docMk/>
            <pc:sldMk cId="1308953682" sldId="304"/>
            <ac:picMk id="278" creationId="{9A8083CB-5B12-43C4-BE3B-407CDDC54133}"/>
          </ac:picMkLst>
        </pc:picChg>
        <pc:picChg chg="add mod">
          <ac:chgData name="Sanders Wang" userId="089d73b8-785c-4012-b931-81c632b6c9c7" providerId="ADAL" clId="{E0261FCC-3AE3-4D16-A0D3-CB871CB8FEE3}" dt="2021-03-18T17:00:35.960" v="1512" actId="164"/>
          <ac:picMkLst>
            <pc:docMk/>
            <pc:sldMk cId="1308953682" sldId="304"/>
            <ac:picMk id="280" creationId="{D3CFE312-595B-4395-9A38-BA8A6ADD5E58}"/>
          </ac:picMkLst>
        </pc:picChg>
        <pc:picChg chg="add mod">
          <ac:chgData name="Sanders Wang" userId="089d73b8-785c-4012-b931-81c632b6c9c7" providerId="ADAL" clId="{E0261FCC-3AE3-4D16-A0D3-CB871CB8FEE3}" dt="2021-03-18T17:00:35.960" v="1512" actId="164"/>
          <ac:picMkLst>
            <pc:docMk/>
            <pc:sldMk cId="1308953682" sldId="304"/>
            <ac:picMk id="281" creationId="{A47129D2-65CA-409E-B4F7-C37C22C6A2F3}"/>
          </ac:picMkLst>
        </pc:picChg>
        <pc:cxnChg chg="add mod">
          <ac:chgData name="Sanders Wang" userId="089d73b8-785c-4012-b931-81c632b6c9c7" providerId="ADAL" clId="{E0261FCC-3AE3-4D16-A0D3-CB871CB8FEE3}" dt="2021-03-18T15:04:09.082" v="472" actId="1037"/>
          <ac:cxnSpMkLst>
            <pc:docMk/>
            <pc:sldMk cId="1308953682" sldId="304"/>
            <ac:cxnSpMk id="5" creationId="{88E1E5E1-CB81-4E6A-AD39-67D15173C554}"/>
          </ac:cxnSpMkLst>
        </pc:cxnChg>
        <pc:cxnChg chg="add mod">
          <ac:chgData name="Sanders Wang" userId="089d73b8-785c-4012-b931-81c632b6c9c7" providerId="ADAL" clId="{E0261FCC-3AE3-4D16-A0D3-CB871CB8FEE3}" dt="2021-03-18T15:03:20.420" v="454" actId="14100"/>
          <ac:cxnSpMkLst>
            <pc:docMk/>
            <pc:sldMk cId="1308953682" sldId="304"/>
            <ac:cxnSpMk id="9" creationId="{CAD028C1-B820-4E4A-B215-EBE01498AC77}"/>
          </ac:cxnSpMkLst>
        </pc:cxnChg>
        <pc:cxnChg chg="add mod">
          <ac:chgData name="Sanders Wang" userId="089d73b8-785c-4012-b931-81c632b6c9c7" providerId="ADAL" clId="{E0261FCC-3AE3-4D16-A0D3-CB871CB8FEE3}" dt="2021-03-18T15:03:11.842" v="453" actId="1037"/>
          <ac:cxnSpMkLst>
            <pc:docMk/>
            <pc:sldMk cId="1308953682" sldId="304"/>
            <ac:cxnSpMk id="13" creationId="{7CDC6CC4-64E3-490B-A17A-9835E0C25AE4}"/>
          </ac:cxnSpMkLst>
        </pc:cxnChg>
        <pc:cxnChg chg="add mod">
          <ac:chgData name="Sanders Wang" userId="089d73b8-785c-4012-b931-81c632b6c9c7" providerId="ADAL" clId="{E0261FCC-3AE3-4D16-A0D3-CB871CB8FEE3}" dt="2021-03-18T15:03:23.930" v="455" actId="14100"/>
          <ac:cxnSpMkLst>
            <pc:docMk/>
            <pc:sldMk cId="1308953682" sldId="304"/>
            <ac:cxnSpMk id="14" creationId="{1B2955D6-4E55-4D3D-97BF-E87DAE6E6783}"/>
          </ac:cxnSpMkLst>
        </pc:cxnChg>
        <pc:cxnChg chg="add mod">
          <ac:chgData name="Sanders Wang" userId="089d73b8-785c-4012-b931-81c632b6c9c7" providerId="ADAL" clId="{E0261FCC-3AE3-4D16-A0D3-CB871CB8FEE3}" dt="2021-03-18T15:25:41.760" v="748" actId="1038"/>
          <ac:cxnSpMkLst>
            <pc:docMk/>
            <pc:sldMk cId="1308953682" sldId="304"/>
            <ac:cxnSpMk id="19" creationId="{DED64301-29B2-44C6-8452-C03AEDCB26C4}"/>
          </ac:cxnSpMkLst>
        </pc:cxnChg>
        <pc:cxnChg chg="add del mod">
          <ac:chgData name="Sanders Wang" userId="089d73b8-785c-4012-b931-81c632b6c9c7" providerId="ADAL" clId="{E0261FCC-3AE3-4D16-A0D3-CB871CB8FEE3}" dt="2021-03-18T15:09:28.748" v="534" actId="478"/>
          <ac:cxnSpMkLst>
            <pc:docMk/>
            <pc:sldMk cId="1308953682" sldId="304"/>
            <ac:cxnSpMk id="22" creationId="{81A88780-D705-4B30-A085-B8045E1B92D3}"/>
          </ac:cxnSpMkLst>
        </pc:cxnChg>
        <pc:cxnChg chg="add mod">
          <ac:chgData name="Sanders Wang" userId="089d73b8-785c-4012-b931-81c632b6c9c7" providerId="ADAL" clId="{E0261FCC-3AE3-4D16-A0D3-CB871CB8FEE3}" dt="2021-03-18T15:55:37.571" v="914" actId="14100"/>
          <ac:cxnSpMkLst>
            <pc:docMk/>
            <pc:sldMk cId="1308953682" sldId="304"/>
            <ac:cxnSpMk id="23" creationId="{FBC6784A-E2A4-4BBE-9578-E42E23C6CDB1}"/>
          </ac:cxnSpMkLst>
        </pc:cxnChg>
        <pc:cxnChg chg="add mod">
          <ac:chgData name="Sanders Wang" userId="089d73b8-785c-4012-b931-81c632b6c9c7" providerId="ADAL" clId="{E0261FCC-3AE3-4D16-A0D3-CB871CB8FEE3}" dt="2021-03-18T15:04:09.082" v="472" actId="1037"/>
          <ac:cxnSpMkLst>
            <pc:docMk/>
            <pc:sldMk cId="1308953682" sldId="304"/>
            <ac:cxnSpMk id="24" creationId="{7842F6F6-B932-4824-A5A2-6D868F929199}"/>
          </ac:cxnSpMkLst>
        </pc:cxnChg>
        <pc:cxnChg chg="add mod">
          <ac:chgData name="Sanders Wang" userId="089d73b8-785c-4012-b931-81c632b6c9c7" providerId="ADAL" clId="{E0261FCC-3AE3-4D16-A0D3-CB871CB8FEE3}" dt="2021-03-18T15:25:41.760" v="748" actId="1038"/>
          <ac:cxnSpMkLst>
            <pc:docMk/>
            <pc:sldMk cId="1308953682" sldId="304"/>
            <ac:cxnSpMk id="27" creationId="{8ABE7E94-F63A-4C23-893E-FEA623C9068E}"/>
          </ac:cxnSpMkLst>
        </pc:cxnChg>
        <pc:cxnChg chg="add mod">
          <ac:chgData name="Sanders Wang" userId="089d73b8-785c-4012-b931-81c632b6c9c7" providerId="ADAL" clId="{E0261FCC-3AE3-4D16-A0D3-CB871CB8FEE3}" dt="2021-03-18T15:04:21.792" v="485" actId="1037"/>
          <ac:cxnSpMkLst>
            <pc:docMk/>
            <pc:sldMk cId="1308953682" sldId="304"/>
            <ac:cxnSpMk id="28" creationId="{F127D7C1-624E-47DF-B7C7-597CB8464F0A}"/>
          </ac:cxnSpMkLst>
        </pc:cxnChg>
        <pc:cxnChg chg="add mod">
          <ac:chgData name="Sanders Wang" userId="089d73b8-785c-4012-b931-81c632b6c9c7" providerId="ADAL" clId="{E0261FCC-3AE3-4D16-A0D3-CB871CB8FEE3}" dt="2021-03-18T15:37:26.185" v="865" actId="1076"/>
          <ac:cxnSpMkLst>
            <pc:docMk/>
            <pc:sldMk cId="1308953682" sldId="304"/>
            <ac:cxnSpMk id="30" creationId="{73F97982-ADCC-4FB4-88B6-88813C1D60AB}"/>
          </ac:cxnSpMkLst>
        </pc:cxnChg>
        <pc:cxnChg chg="add mod">
          <ac:chgData name="Sanders Wang" userId="089d73b8-785c-4012-b931-81c632b6c9c7" providerId="ADAL" clId="{E0261FCC-3AE3-4D16-A0D3-CB871CB8FEE3}" dt="2021-03-18T15:25:41.760" v="748" actId="1038"/>
          <ac:cxnSpMkLst>
            <pc:docMk/>
            <pc:sldMk cId="1308953682" sldId="304"/>
            <ac:cxnSpMk id="39" creationId="{E6264629-3F69-40BE-8A9B-2E10AC6CF637}"/>
          </ac:cxnSpMkLst>
        </pc:cxnChg>
        <pc:cxnChg chg="add mod">
          <ac:chgData name="Sanders Wang" userId="089d73b8-785c-4012-b931-81c632b6c9c7" providerId="ADAL" clId="{E0261FCC-3AE3-4D16-A0D3-CB871CB8FEE3}" dt="2021-03-18T16:04:42.041" v="958" actId="1076"/>
          <ac:cxnSpMkLst>
            <pc:docMk/>
            <pc:sldMk cId="1308953682" sldId="304"/>
            <ac:cxnSpMk id="64" creationId="{3C95DB03-097C-42F1-8D6E-39BE3BA0F120}"/>
          </ac:cxnSpMkLst>
        </pc:cxnChg>
        <pc:cxnChg chg="add mod">
          <ac:chgData name="Sanders Wang" userId="089d73b8-785c-4012-b931-81c632b6c9c7" providerId="ADAL" clId="{E0261FCC-3AE3-4D16-A0D3-CB871CB8FEE3}" dt="2021-03-18T15:25:41.760" v="748" actId="1038"/>
          <ac:cxnSpMkLst>
            <pc:docMk/>
            <pc:sldMk cId="1308953682" sldId="304"/>
            <ac:cxnSpMk id="69" creationId="{43EEA92D-CB02-42B3-AFE5-4F0B776ECF35}"/>
          </ac:cxnSpMkLst>
        </pc:cxnChg>
        <pc:cxnChg chg="add mod">
          <ac:chgData name="Sanders Wang" userId="089d73b8-785c-4012-b931-81c632b6c9c7" providerId="ADAL" clId="{E0261FCC-3AE3-4D16-A0D3-CB871CB8FEE3}" dt="2021-03-18T15:25:41.760" v="748" actId="1038"/>
          <ac:cxnSpMkLst>
            <pc:docMk/>
            <pc:sldMk cId="1308953682" sldId="304"/>
            <ac:cxnSpMk id="79" creationId="{59C6E4A1-A6A3-4D35-8FE9-93C9B0FEAEED}"/>
          </ac:cxnSpMkLst>
        </pc:cxnChg>
        <pc:cxnChg chg="add mod">
          <ac:chgData name="Sanders Wang" userId="089d73b8-785c-4012-b931-81c632b6c9c7" providerId="ADAL" clId="{E0261FCC-3AE3-4D16-A0D3-CB871CB8FEE3}" dt="2021-03-18T15:25:41.760" v="748" actId="1038"/>
          <ac:cxnSpMkLst>
            <pc:docMk/>
            <pc:sldMk cId="1308953682" sldId="304"/>
            <ac:cxnSpMk id="80" creationId="{BE678C4B-80DF-453F-B807-901176EE6DB5}"/>
          </ac:cxnSpMkLst>
        </pc:cxnChg>
        <pc:cxnChg chg="add mod">
          <ac:chgData name="Sanders Wang" userId="089d73b8-785c-4012-b931-81c632b6c9c7" providerId="ADAL" clId="{E0261FCC-3AE3-4D16-A0D3-CB871CB8FEE3}" dt="2021-03-18T15:25:41.760" v="748" actId="1038"/>
          <ac:cxnSpMkLst>
            <pc:docMk/>
            <pc:sldMk cId="1308953682" sldId="304"/>
            <ac:cxnSpMk id="123" creationId="{ADC91CDF-F203-4423-B6F4-E99601B3D780}"/>
          </ac:cxnSpMkLst>
        </pc:cxnChg>
        <pc:cxnChg chg="add mod">
          <ac:chgData name="Sanders Wang" userId="089d73b8-785c-4012-b931-81c632b6c9c7" providerId="ADAL" clId="{E0261FCC-3AE3-4D16-A0D3-CB871CB8FEE3}" dt="2021-03-18T15:25:41.760" v="748" actId="1038"/>
          <ac:cxnSpMkLst>
            <pc:docMk/>
            <pc:sldMk cId="1308953682" sldId="304"/>
            <ac:cxnSpMk id="128" creationId="{AE70E95A-4CEF-43D0-8BFF-A6CBB65E673C}"/>
          </ac:cxnSpMkLst>
        </pc:cxnChg>
        <pc:cxnChg chg="add mod">
          <ac:chgData name="Sanders Wang" userId="089d73b8-785c-4012-b931-81c632b6c9c7" providerId="ADAL" clId="{E0261FCC-3AE3-4D16-A0D3-CB871CB8FEE3}" dt="2021-03-18T15:30:37.439" v="805" actId="478"/>
          <ac:cxnSpMkLst>
            <pc:docMk/>
            <pc:sldMk cId="1308953682" sldId="304"/>
            <ac:cxnSpMk id="143" creationId="{D83E7980-B580-43E9-8BEA-DB8E55ECEDAB}"/>
          </ac:cxnSpMkLst>
        </pc:cxnChg>
        <pc:cxnChg chg="add mod">
          <ac:chgData name="Sanders Wang" userId="089d73b8-785c-4012-b931-81c632b6c9c7" providerId="ADAL" clId="{E0261FCC-3AE3-4D16-A0D3-CB871CB8FEE3}" dt="2021-03-18T15:55:49.436" v="916" actId="1076"/>
          <ac:cxnSpMkLst>
            <pc:docMk/>
            <pc:sldMk cId="1308953682" sldId="304"/>
            <ac:cxnSpMk id="145" creationId="{3FD9C076-70A9-433C-9219-55E70096F45D}"/>
          </ac:cxnSpMkLst>
        </pc:cxnChg>
        <pc:cxnChg chg="add mod">
          <ac:chgData name="Sanders Wang" userId="089d73b8-785c-4012-b931-81c632b6c9c7" providerId="ADAL" clId="{E0261FCC-3AE3-4D16-A0D3-CB871CB8FEE3}" dt="2021-03-18T15:30:01.495" v="797" actId="1038"/>
          <ac:cxnSpMkLst>
            <pc:docMk/>
            <pc:sldMk cId="1308953682" sldId="304"/>
            <ac:cxnSpMk id="148" creationId="{7DFBA688-F676-4A5D-BE66-22E38BCC3936}"/>
          </ac:cxnSpMkLst>
        </pc:cxnChg>
        <pc:cxnChg chg="add mod">
          <ac:chgData name="Sanders Wang" userId="089d73b8-785c-4012-b931-81c632b6c9c7" providerId="ADAL" clId="{E0261FCC-3AE3-4D16-A0D3-CB871CB8FEE3}" dt="2021-03-18T15:30:01.495" v="797" actId="1038"/>
          <ac:cxnSpMkLst>
            <pc:docMk/>
            <pc:sldMk cId="1308953682" sldId="304"/>
            <ac:cxnSpMk id="155" creationId="{85380A12-AC0A-4949-92DD-AD1C6AE5774B}"/>
          </ac:cxnSpMkLst>
        </pc:cxnChg>
        <pc:cxnChg chg="add mod">
          <ac:chgData name="Sanders Wang" userId="089d73b8-785c-4012-b931-81c632b6c9c7" providerId="ADAL" clId="{E0261FCC-3AE3-4D16-A0D3-CB871CB8FEE3}" dt="2021-03-18T15:30:01.495" v="797" actId="1038"/>
          <ac:cxnSpMkLst>
            <pc:docMk/>
            <pc:sldMk cId="1308953682" sldId="304"/>
            <ac:cxnSpMk id="162" creationId="{0752AF95-49C1-4FF4-AA8B-396076C72005}"/>
          </ac:cxnSpMkLst>
        </pc:cxnChg>
        <pc:cxnChg chg="add mod">
          <ac:chgData name="Sanders Wang" userId="089d73b8-785c-4012-b931-81c632b6c9c7" providerId="ADAL" clId="{E0261FCC-3AE3-4D16-A0D3-CB871CB8FEE3}" dt="2021-03-18T15:30:01.495" v="797" actId="1038"/>
          <ac:cxnSpMkLst>
            <pc:docMk/>
            <pc:sldMk cId="1308953682" sldId="304"/>
            <ac:cxnSpMk id="163" creationId="{7941085F-E556-4452-A2C7-6E42479D71F9}"/>
          </ac:cxnSpMkLst>
        </pc:cxnChg>
        <pc:cxnChg chg="add mod">
          <ac:chgData name="Sanders Wang" userId="089d73b8-785c-4012-b931-81c632b6c9c7" providerId="ADAL" clId="{E0261FCC-3AE3-4D16-A0D3-CB871CB8FEE3}" dt="2021-03-18T15:31:27.059" v="812" actId="692"/>
          <ac:cxnSpMkLst>
            <pc:docMk/>
            <pc:sldMk cId="1308953682" sldId="304"/>
            <ac:cxnSpMk id="170" creationId="{80F60C75-3645-4DFA-8FF5-173D48273F7D}"/>
          </ac:cxnSpMkLst>
        </pc:cxnChg>
        <pc:cxnChg chg="add mod">
          <ac:chgData name="Sanders Wang" userId="089d73b8-785c-4012-b931-81c632b6c9c7" providerId="ADAL" clId="{E0261FCC-3AE3-4D16-A0D3-CB871CB8FEE3}" dt="2021-03-18T15:25:18.545" v="726" actId="571"/>
          <ac:cxnSpMkLst>
            <pc:docMk/>
            <pc:sldMk cId="1308953682" sldId="304"/>
            <ac:cxnSpMk id="173" creationId="{2639F1D3-CF93-4E9E-9F29-DAF7CAA29BC2}"/>
          </ac:cxnSpMkLst>
        </pc:cxnChg>
        <pc:cxnChg chg="add mod">
          <ac:chgData name="Sanders Wang" userId="089d73b8-785c-4012-b931-81c632b6c9c7" providerId="ADAL" clId="{E0261FCC-3AE3-4D16-A0D3-CB871CB8FEE3}" dt="2021-03-18T15:36:39.311" v="864" actId="14100"/>
          <ac:cxnSpMkLst>
            <pc:docMk/>
            <pc:sldMk cId="1308953682" sldId="304"/>
            <ac:cxnSpMk id="176" creationId="{A4C55B65-80F4-46A8-9648-7182AF9999B1}"/>
          </ac:cxnSpMkLst>
        </pc:cxnChg>
        <pc:cxnChg chg="add mod">
          <ac:chgData name="Sanders Wang" userId="089d73b8-785c-4012-b931-81c632b6c9c7" providerId="ADAL" clId="{E0261FCC-3AE3-4D16-A0D3-CB871CB8FEE3}" dt="2021-03-18T15:25:18.545" v="726" actId="571"/>
          <ac:cxnSpMkLst>
            <pc:docMk/>
            <pc:sldMk cId="1308953682" sldId="304"/>
            <ac:cxnSpMk id="177" creationId="{7039BBAE-ABB0-4E46-8F21-A88B55BD2FC5}"/>
          </ac:cxnSpMkLst>
        </pc:cxnChg>
        <pc:cxnChg chg="add mod">
          <ac:chgData name="Sanders Wang" userId="089d73b8-785c-4012-b931-81c632b6c9c7" providerId="ADAL" clId="{E0261FCC-3AE3-4D16-A0D3-CB871CB8FEE3}" dt="2021-03-18T15:34:30.209" v="850" actId="692"/>
          <ac:cxnSpMkLst>
            <pc:docMk/>
            <pc:sldMk cId="1308953682" sldId="304"/>
            <ac:cxnSpMk id="179" creationId="{79734CEA-2B11-4F08-A412-8054EA85388F}"/>
          </ac:cxnSpMkLst>
        </pc:cxnChg>
        <pc:cxnChg chg="add del mod">
          <ac:chgData name="Sanders Wang" userId="089d73b8-785c-4012-b931-81c632b6c9c7" providerId="ADAL" clId="{E0261FCC-3AE3-4D16-A0D3-CB871CB8FEE3}" dt="2021-03-18T15:31:15.741" v="810" actId="478"/>
          <ac:cxnSpMkLst>
            <pc:docMk/>
            <pc:sldMk cId="1308953682" sldId="304"/>
            <ac:cxnSpMk id="181" creationId="{69BE5607-BC5A-4981-AD05-449CB3EB8578}"/>
          </ac:cxnSpMkLst>
        </pc:cxnChg>
        <pc:cxnChg chg="add mod">
          <ac:chgData name="Sanders Wang" userId="089d73b8-785c-4012-b931-81c632b6c9c7" providerId="ADAL" clId="{E0261FCC-3AE3-4D16-A0D3-CB871CB8FEE3}" dt="2021-03-18T15:30:32.520" v="803" actId="14100"/>
          <ac:cxnSpMkLst>
            <pc:docMk/>
            <pc:sldMk cId="1308953682" sldId="304"/>
            <ac:cxnSpMk id="198" creationId="{DFF4AAAF-B18F-48E6-A808-E31C525A6C41}"/>
          </ac:cxnSpMkLst>
        </pc:cxnChg>
        <pc:cxnChg chg="add mod">
          <ac:chgData name="Sanders Wang" userId="089d73b8-785c-4012-b931-81c632b6c9c7" providerId="ADAL" clId="{E0261FCC-3AE3-4D16-A0D3-CB871CB8FEE3}" dt="2021-03-18T15:34:30.209" v="850" actId="692"/>
          <ac:cxnSpMkLst>
            <pc:docMk/>
            <pc:sldMk cId="1308953682" sldId="304"/>
            <ac:cxnSpMk id="201" creationId="{9C027B83-22F4-4F0A-A211-3141D96E2257}"/>
          </ac:cxnSpMkLst>
        </pc:cxnChg>
        <pc:cxnChg chg="add mod">
          <ac:chgData name="Sanders Wang" userId="089d73b8-785c-4012-b931-81c632b6c9c7" providerId="ADAL" clId="{E0261FCC-3AE3-4D16-A0D3-CB871CB8FEE3}" dt="2021-03-18T16:05:22.462" v="964" actId="14100"/>
          <ac:cxnSpMkLst>
            <pc:docMk/>
            <pc:sldMk cId="1308953682" sldId="304"/>
            <ac:cxnSpMk id="214" creationId="{1BA45636-C768-4E16-940D-469A074775C5}"/>
          </ac:cxnSpMkLst>
        </pc:cxnChg>
        <pc:cxnChg chg="add mod">
          <ac:chgData name="Sanders Wang" userId="089d73b8-785c-4012-b931-81c632b6c9c7" providerId="ADAL" clId="{E0261FCC-3AE3-4D16-A0D3-CB871CB8FEE3}" dt="2021-03-18T16:57:54.856" v="1485" actId="14100"/>
          <ac:cxnSpMkLst>
            <pc:docMk/>
            <pc:sldMk cId="1308953682" sldId="304"/>
            <ac:cxnSpMk id="217" creationId="{C8DDBBDE-5984-4B6D-9967-8BCC1EDA78E2}"/>
          </ac:cxnSpMkLst>
        </pc:cxnChg>
        <pc:cxnChg chg="add mod">
          <ac:chgData name="Sanders Wang" userId="089d73b8-785c-4012-b931-81c632b6c9c7" providerId="ADAL" clId="{E0261FCC-3AE3-4D16-A0D3-CB871CB8FEE3}" dt="2021-03-18T15:35:15.552" v="862" actId="14100"/>
          <ac:cxnSpMkLst>
            <pc:docMk/>
            <pc:sldMk cId="1308953682" sldId="304"/>
            <ac:cxnSpMk id="229" creationId="{110456F8-B21C-43A6-8D77-388DF532B101}"/>
          </ac:cxnSpMkLst>
        </pc:cxnChg>
        <pc:cxnChg chg="add mod topLvl">
          <ac:chgData name="Sanders Wang" userId="089d73b8-785c-4012-b931-81c632b6c9c7" providerId="ADAL" clId="{E0261FCC-3AE3-4D16-A0D3-CB871CB8FEE3}" dt="2021-03-18T17:00:35.960" v="1512" actId="164"/>
          <ac:cxnSpMkLst>
            <pc:docMk/>
            <pc:sldMk cId="1308953682" sldId="304"/>
            <ac:cxnSpMk id="243" creationId="{C130DF96-7E47-4FAB-996C-5F30A173B10A}"/>
          </ac:cxnSpMkLst>
        </pc:cxnChg>
        <pc:cxnChg chg="add mod">
          <ac:chgData name="Sanders Wang" userId="089d73b8-785c-4012-b931-81c632b6c9c7" providerId="ADAL" clId="{E0261FCC-3AE3-4D16-A0D3-CB871CB8FEE3}" dt="2021-03-18T16:04:15.725" v="955" actId="14100"/>
          <ac:cxnSpMkLst>
            <pc:docMk/>
            <pc:sldMk cId="1308953682" sldId="304"/>
            <ac:cxnSpMk id="261" creationId="{B60BFD08-7B1D-40E2-B728-1B0917C2744C}"/>
          </ac:cxnSpMkLst>
        </pc:cxnChg>
        <pc:cxnChg chg="add mod">
          <ac:chgData name="Sanders Wang" userId="089d73b8-785c-4012-b931-81c632b6c9c7" providerId="ADAL" clId="{E0261FCC-3AE3-4D16-A0D3-CB871CB8FEE3}" dt="2021-03-18T16:04:10.726" v="954" actId="14100"/>
          <ac:cxnSpMkLst>
            <pc:docMk/>
            <pc:sldMk cId="1308953682" sldId="304"/>
            <ac:cxnSpMk id="263" creationId="{926E818F-860D-4D69-B200-62032DE5D105}"/>
          </ac:cxnSpMkLst>
        </pc:cxnChg>
      </pc:sldChg>
      <pc:sldChg chg="addSp modSp add mod">
        <pc:chgData name="Sanders Wang" userId="089d73b8-785c-4012-b931-81c632b6c9c7" providerId="ADAL" clId="{E0261FCC-3AE3-4D16-A0D3-CB871CB8FEE3}" dt="2021-03-18T16:00:19.138" v="925" actId="14100"/>
        <pc:sldMkLst>
          <pc:docMk/>
          <pc:sldMk cId="177470807" sldId="305"/>
        </pc:sldMkLst>
        <pc:spChg chg="mod">
          <ac:chgData name="Sanders Wang" userId="089d73b8-785c-4012-b931-81c632b6c9c7" providerId="ADAL" clId="{E0261FCC-3AE3-4D16-A0D3-CB871CB8FEE3}" dt="2021-03-18T15:59:40.130" v="921" actId="14100"/>
          <ac:spMkLst>
            <pc:docMk/>
            <pc:sldMk cId="177470807" sldId="305"/>
            <ac:spMk id="116" creationId="{0B8707BC-2EF0-495E-A2E3-2029491B5810}"/>
          </ac:spMkLst>
        </pc:spChg>
        <pc:picChg chg="add mod">
          <ac:chgData name="Sanders Wang" userId="089d73b8-785c-4012-b931-81c632b6c9c7" providerId="ADAL" clId="{E0261FCC-3AE3-4D16-A0D3-CB871CB8FEE3}" dt="2021-03-18T16:00:19.138" v="925" actId="14100"/>
          <ac:picMkLst>
            <pc:docMk/>
            <pc:sldMk cId="177470807" sldId="305"/>
            <ac:picMk id="117" creationId="{D97A885B-05EB-46A1-8C34-4CAFC153EBE9}"/>
          </ac:picMkLst>
        </pc:picChg>
      </pc:sldChg>
      <pc:sldChg chg="addSp delSp modSp add mod">
        <pc:chgData name="Sanders Wang" userId="089d73b8-785c-4012-b931-81c632b6c9c7" providerId="ADAL" clId="{E0261FCC-3AE3-4D16-A0D3-CB871CB8FEE3}" dt="2021-03-21T09:56:17.848" v="2423" actId="20577"/>
        <pc:sldMkLst>
          <pc:docMk/>
          <pc:sldMk cId="3925019594" sldId="306"/>
        </pc:sldMkLst>
        <pc:spChg chg="del">
          <ac:chgData name="Sanders Wang" userId="089d73b8-785c-4012-b931-81c632b6c9c7" providerId="ADAL" clId="{E0261FCC-3AE3-4D16-A0D3-CB871CB8FEE3}" dt="2021-03-18T16:39:13.367" v="1262" actId="478"/>
          <ac:spMkLst>
            <pc:docMk/>
            <pc:sldMk cId="3925019594" sldId="306"/>
            <ac:spMk id="4" creationId="{51614870-FED2-49D9-AAA3-EEA41006E9C9}"/>
          </ac:spMkLst>
        </pc:spChg>
        <pc:spChg chg="mod">
          <ac:chgData name="Sanders Wang" userId="089d73b8-785c-4012-b931-81c632b6c9c7" providerId="ADAL" clId="{E0261FCC-3AE3-4D16-A0D3-CB871CB8FEE3}" dt="2021-03-21T09:56:17.848" v="2423" actId="20577"/>
          <ac:spMkLst>
            <pc:docMk/>
            <pc:sldMk cId="3925019594" sldId="306"/>
            <ac:spMk id="16" creationId="{CB8A2085-2DE9-456A-8C22-754DBE527014}"/>
          </ac:spMkLst>
        </pc:spChg>
        <pc:spChg chg="mod">
          <ac:chgData name="Sanders Wang" userId="089d73b8-785c-4012-b931-81c632b6c9c7" providerId="ADAL" clId="{E0261FCC-3AE3-4D16-A0D3-CB871CB8FEE3}" dt="2021-03-18T16:31:12.769" v="1176" actId="1037"/>
          <ac:spMkLst>
            <pc:docMk/>
            <pc:sldMk cId="3925019594" sldId="306"/>
            <ac:spMk id="18" creationId="{8BFAFCAF-2211-4C73-9953-123383E2549B}"/>
          </ac:spMkLst>
        </pc:spChg>
        <pc:spChg chg="mod">
          <ac:chgData name="Sanders Wang" userId="089d73b8-785c-4012-b931-81c632b6c9c7" providerId="ADAL" clId="{E0261FCC-3AE3-4D16-A0D3-CB871CB8FEE3}" dt="2021-03-18T16:34:58.431" v="1239" actId="1076"/>
          <ac:spMkLst>
            <pc:docMk/>
            <pc:sldMk cId="3925019594" sldId="306"/>
            <ac:spMk id="26" creationId="{1097DF20-5B9E-45C7-8D18-A6E3B56464C5}"/>
          </ac:spMkLst>
        </pc:spChg>
        <pc:spChg chg="del topLvl">
          <ac:chgData name="Sanders Wang" userId="089d73b8-785c-4012-b931-81c632b6c9c7" providerId="ADAL" clId="{E0261FCC-3AE3-4D16-A0D3-CB871CB8FEE3}" dt="2021-03-18T16:39:18.076" v="1263" actId="478"/>
          <ac:spMkLst>
            <pc:docMk/>
            <pc:sldMk cId="3925019594" sldId="306"/>
            <ac:spMk id="35" creationId="{C9A20B91-6F43-430D-A20D-19EB14A28EC3}"/>
          </ac:spMkLst>
        </pc:spChg>
        <pc:spChg chg="del mod">
          <ac:chgData name="Sanders Wang" userId="089d73b8-785c-4012-b931-81c632b6c9c7" providerId="ADAL" clId="{E0261FCC-3AE3-4D16-A0D3-CB871CB8FEE3}" dt="2021-03-18T16:16:43.064" v="1046" actId="478"/>
          <ac:spMkLst>
            <pc:docMk/>
            <pc:sldMk cId="3925019594" sldId="306"/>
            <ac:spMk id="37" creationId="{4D1A3F76-A555-4B31-8A1F-8141585E01C3}"/>
          </ac:spMkLst>
        </pc:spChg>
        <pc:spChg chg="mod">
          <ac:chgData name="Sanders Wang" userId="089d73b8-785c-4012-b931-81c632b6c9c7" providerId="ADAL" clId="{E0261FCC-3AE3-4D16-A0D3-CB871CB8FEE3}" dt="2021-03-18T16:15:56.292" v="1022" actId="20577"/>
          <ac:spMkLst>
            <pc:docMk/>
            <pc:sldMk cId="3925019594" sldId="306"/>
            <ac:spMk id="38" creationId="{342D6A7B-008C-4BAC-9B57-56FDED55E63B}"/>
          </ac:spMkLst>
        </pc:spChg>
        <pc:spChg chg="del mod">
          <ac:chgData name="Sanders Wang" userId="089d73b8-785c-4012-b931-81c632b6c9c7" providerId="ADAL" clId="{E0261FCC-3AE3-4D16-A0D3-CB871CB8FEE3}" dt="2021-03-18T16:48:24.776" v="1347" actId="478"/>
          <ac:spMkLst>
            <pc:docMk/>
            <pc:sldMk cId="3925019594" sldId="306"/>
            <ac:spMk id="40" creationId="{522FAD66-299F-409E-BB2C-607DCCF52B72}"/>
          </ac:spMkLst>
        </pc:spChg>
        <pc:spChg chg="del mod">
          <ac:chgData name="Sanders Wang" userId="089d73b8-785c-4012-b931-81c632b6c9c7" providerId="ADAL" clId="{E0261FCC-3AE3-4D16-A0D3-CB871CB8FEE3}" dt="2021-03-18T16:25:29.358" v="1099" actId="478"/>
          <ac:spMkLst>
            <pc:docMk/>
            <pc:sldMk cId="3925019594" sldId="306"/>
            <ac:spMk id="41" creationId="{9D970AA8-2D01-4911-A2E1-AB415B540567}"/>
          </ac:spMkLst>
        </pc:spChg>
        <pc:spChg chg="del mod">
          <ac:chgData name="Sanders Wang" userId="089d73b8-785c-4012-b931-81c632b6c9c7" providerId="ADAL" clId="{E0261FCC-3AE3-4D16-A0D3-CB871CB8FEE3}" dt="2021-03-21T09:40:51.152" v="2287" actId="478"/>
          <ac:spMkLst>
            <pc:docMk/>
            <pc:sldMk cId="3925019594" sldId="306"/>
            <ac:spMk id="74" creationId="{C0E0CD82-0A48-4AFB-A398-3052E33EF901}"/>
          </ac:spMkLst>
        </pc:spChg>
        <pc:spChg chg="del mod">
          <ac:chgData name="Sanders Wang" userId="089d73b8-785c-4012-b931-81c632b6c9c7" providerId="ADAL" clId="{E0261FCC-3AE3-4D16-A0D3-CB871CB8FEE3}" dt="2021-03-18T16:18:05.408" v="1055" actId="478"/>
          <ac:spMkLst>
            <pc:docMk/>
            <pc:sldMk cId="3925019594" sldId="306"/>
            <ac:spMk id="76" creationId="{9D4E0877-C635-4564-B051-73CE5C8EB494}"/>
          </ac:spMkLst>
        </pc:spChg>
        <pc:spChg chg="del mod">
          <ac:chgData name="Sanders Wang" userId="089d73b8-785c-4012-b931-81c632b6c9c7" providerId="ADAL" clId="{E0261FCC-3AE3-4D16-A0D3-CB871CB8FEE3}" dt="2021-03-21T09:40:51.152" v="2287" actId="478"/>
          <ac:spMkLst>
            <pc:docMk/>
            <pc:sldMk cId="3925019594" sldId="306"/>
            <ac:spMk id="78" creationId="{5E9A8C9A-D894-4DBF-85B6-C786F4DD7182}"/>
          </ac:spMkLst>
        </pc:spChg>
        <pc:spChg chg="del mod">
          <ac:chgData name="Sanders Wang" userId="089d73b8-785c-4012-b931-81c632b6c9c7" providerId="ADAL" clId="{E0261FCC-3AE3-4D16-A0D3-CB871CB8FEE3}" dt="2021-03-18T16:16:47.487" v="1047" actId="478"/>
          <ac:spMkLst>
            <pc:docMk/>
            <pc:sldMk cId="3925019594" sldId="306"/>
            <ac:spMk id="116" creationId="{50A3A053-1306-4F61-9B88-89483B6621D9}"/>
          </ac:spMkLst>
        </pc:spChg>
        <pc:spChg chg="mod">
          <ac:chgData name="Sanders Wang" userId="089d73b8-785c-4012-b931-81c632b6c9c7" providerId="ADAL" clId="{E0261FCC-3AE3-4D16-A0D3-CB871CB8FEE3}" dt="2021-03-18T16:39:37.857" v="1266" actId="1076"/>
          <ac:spMkLst>
            <pc:docMk/>
            <pc:sldMk cId="3925019594" sldId="306"/>
            <ac:spMk id="117" creationId="{51E01504-034A-4968-AFBC-A137D2F480FD}"/>
          </ac:spMkLst>
        </pc:spChg>
        <pc:spChg chg="del">
          <ac:chgData name="Sanders Wang" userId="089d73b8-785c-4012-b931-81c632b6c9c7" providerId="ADAL" clId="{E0261FCC-3AE3-4D16-A0D3-CB871CB8FEE3}" dt="2021-03-18T16:14:44.219" v="1008" actId="478"/>
          <ac:spMkLst>
            <pc:docMk/>
            <pc:sldMk cId="3925019594" sldId="306"/>
            <ac:spMk id="118" creationId="{E0D7565A-0B72-4733-852E-386A9BD142C1}"/>
          </ac:spMkLst>
        </pc:spChg>
        <pc:spChg chg="del">
          <ac:chgData name="Sanders Wang" userId="089d73b8-785c-4012-b931-81c632b6c9c7" providerId="ADAL" clId="{E0261FCC-3AE3-4D16-A0D3-CB871CB8FEE3}" dt="2021-03-18T16:14:46.792" v="1009" actId="478"/>
          <ac:spMkLst>
            <pc:docMk/>
            <pc:sldMk cId="3925019594" sldId="306"/>
            <ac:spMk id="120" creationId="{C9BD6ECA-F0D6-4125-AF59-40242ED605B1}"/>
          </ac:spMkLst>
        </pc:spChg>
        <pc:spChg chg="del">
          <ac:chgData name="Sanders Wang" userId="089d73b8-785c-4012-b931-81c632b6c9c7" providerId="ADAL" clId="{E0261FCC-3AE3-4D16-A0D3-CB871CB8FEE3}" dt="2021-03-18T16:14:55.397" v="1012" actId="478"/>
          <ac:spMkLst>
            <pc:docMk/>
            <pc:sldMk cId="3925019594" sldId="306"/>
            <ac:spMk id="121" creationId="{D9FC4146-FF6E-4C85-B5FF-AFEC8CDF9AEA}"/>
          </ac:spMkLst>
        </pc:spChg>
        <pc:spChg chg="del">
          <ac:chgData name="Sanders Wang" userId="089d73b8-785c-4012-b931-81c632b6c9c7" providerId="ADAL" clId="{E0261FCC-3AE3-4D16-A0D3-CB871CB8FEE3}" dt="2021-03-18T16:15:10.114" v="1014" actId="478"/>
          <ac:spMkLst>
            <pc:docMk/>
            <pc:sldMk cId="3925019594" sldId="306"/>
            <ac:spMk id="127" creationId="{00949DBD-2DE6-4F59-8594-AE9BCEE8FDE5}"/>
          </ac:spMkLst>
        </pc:spChg>
        <pc:spChg chg="mod">
          <ac:chgData name="Sanders Wang" userId="089d73b8-785c-4012-b931-81c632b6c9c7" providerId="ADAL" clId="{E0261FCC-3AE3-4D16-A0D3-CB871CB8FEE3}" dt="2021-03-21T09:28:45.079" v="2194"/>
          <ac:spMkLst>
            <pc:docMk/>
            <pc:sldMk cId="3925019594" sldId="306"/>
            <ac:spMk id="127" creationId="{6ED146D8-766B-47CD-AED4-8C7FC92DAB1B}"/>
          </ac:spMkLst>
        </pc:spChg>
        <pc:spChg chg="mod">
          <ac:chgData name="Sanders Wang" userId="089d73b8-785c-4012-b931-81c632b6c9c7" providerId="ADAL" clId="{E0261FCC-3AE3-4D16-A0D3-CB871CB8FEE3}" dt="2021-03-21T09:28:45.079" v="2194"/>
          <ac:spMkLst>
            <pc:docMk/>
            <pc:sldMk cId="3925019594" sldId="306"/>
            <ac:spMk id="129" creationId="{2CE57DFD-18FE-4692-AFB7-C7FA492D9750}"/>
          </ac:spMkLst>
        </pc:spChg>
        <pc:spChg chg="mod">
          <ac:chgData name="Sanders Wang" userId="089d73b8-785c-4012-b931-81c632b6c9c7" providerId="ADAL" clId="{E0261FCC-3AE3-4D16-A0D3-CB871CB8FEE3}" dt="2021-03-21T09:42:00.828" v="2298" actId="1076"/>
          <ac:spMkLst>
            <pc:docMk/>
            <pc:sldMk cId="3925019594" sldId="306"/>
            <ac:spMk id="132" creationId="{DD185BAF-C1A8-4FC7-9EC7-50FE2D66261D}"/>
          </ac:spMkLst>
        </pc:spChg>
        <pc:spChg chg="add del mod">
          <ac:chgData name="Sanders Wang" userId="089d73b8-785c-4012-b931-81c632b6c9c7" providerId="ADAL" clId="{E0261FCC-3AE3-4D16-A0D3-CB871CB8FEE3}" dt="2021-03-21T09:30:18.960" v="2204" actId="478"/>
          <ac:spMkLst>
            <pc:docMk/>
            <pc:sldMk cId="3925019594" sldId="306"/>
            <ac:spMk id="137" creationId="{E7A59896-A775-4498-9154-0DC8FE35F7B3}"/>
          </ac:spMkLst>
        </pc:spChg>
        <pc:spChg chg="add del mod">
          <ac:chgData name="Sanders Wang" userId="089d73b8-785c-4012-b931-81c632b6c9c7" providerId="ADAL" clId="{E0261FCC-3AE3-4D16-A0D3-CB871CB8FEE3}" dt="2021-03-21T09:33:09.510" v="2232" actId="478"/>
          <ac:spMkLst>
            <pc:docMk/>
            <pc:sldMk cId="3925019594" sldId="306"/>
            <ac:spMk id="138" creationId="{FE47BF76-6FD3-4399-8719-8B8B81355F1C}"/>
          </ac:spMkLst>
        </pc:spChg>
        <pc:spChg chg="del">
          <ac:chgData name="Sanders Wang" userId="089d73b8-785c-4012-b931-81c632b6c9c7" providerId="ADAL" clId="{E0261FCC-3AE3-4D16-A0D3-CB871CB8FEE3}" dt="2021-03-18T16:38:23.805" v="1255" actId="478"/>
          <ac:spMkLst>
            <pc:docMk/>
            <pc:sldMk cId="3925019594" sldId="306"/>
            <ac:spMk id="140" creationId="{BA8A5A26-F9D7-46D4-869F-AA48404F082E}"/>
          </ac:spMkLst>
        </pc:spChg>
        <pc:spChg chg="add mod">
          <ac:chgData name="Sanders Wang" userId="089d73b8-785c-4012-b931-81c632b6c9c7" providerId="ADAL" clId="{E0261FCC-3AE3-4D16-A0D3-CB871CB8FEE3}" dt="2021-03-21T09:38:58.311" v="2260" actId="1076"/>
          <ac:spMkLst>
            <pc:docMk/>
            <pc:sldMk cId="3925019594" sldId="306"/>
            <ac:spMk id="142" creationId="{436A5E4F-A0E3-4468-90D4-32735EAA4214}"/>
          </ac:spMkLst>
        </pc:spChg>
        <pc:spChg chg="del">
          <ac:chgData name="Sanders Wang" userId="089d73b8-785c-4012-b931-81c632b6c9c7" providerId="ADAL" clId="{E0261FCC-3AE3-4D16-A0D3-CB871CB8FEE3}" dt="2021-03-18T16:38:23.805" v="1255" actId="478"/>
          <ac:spMkLst>
            <pc:docMk/>
            <pc:sldMk cId="3925019594" sldId="306"/>
            <ac:spMk id="142" creationId="{8D560372-E37D-4786-919F-32E24735067A}"/>
          </ac:spMkLst>
        </pc:spChg>
        <pc:spChg chg="add del mod">
          <ac:chgData name="Sanders Wang" userId="089d73b8-785c-4012-b931-81c632b6c9c7" providerId="ADAL" clId="{E0261FCC-3AE3-4D16-A0D3-CB871CB8FEE3}" dt="2021-03-21T09:32:57.342" v="2230" actId="478"/>
          <ac:spMkLst>
            <pc:docMk/>
            <pc:sldMk cId="3925019594" sldId="306"/>
            <ac:spMk id="144" creationId="{055FFE59-DEF6-4619-94D1-D434E266CFF0}"/>
          </ac:spMkLst>
        </pc:spChg>
        <pc:spChg chg="del">
          <ac:chgData name="Sanders Wang" userId="089d73b8-785c-4012-b931-81c632b6c9c7" providerId="ADAL" clId="{E0261FCC-3AE3-4D16-A0D3-CB871CB8FEE3}" dt="2021-03-18T16:38:23.805" v="1255" actId="478"/>
          <ac:spMkLst>
            <pc:docMk/>
            <pc:sldMk cId="3925019594" sldId="306"/>
            <ac:spMk id="147" creationId="{E9AD6868-C1FF-4D0D-8380-985B0971579B}"/>
          </ac:spMkLst>
        </pc:spChg>
        <pc:spChg chg="add del mod">
          <ac:chgData name="Sanders Wang" userId="089d73b8-785c-4012-b931-81c632b6c9c7" providerId="ADAL" clId="{E0261FCC-3AE3-4D16-A0D3-CB871CB8FEE3}" dt="2021-03-21T09:27:18.348" v="2191" actId="478"/>
          <ac:spMkLst>
            <pc:docMk/>
            <pc:sldMk cId="3925019594" sldId="306"/>
            <ac:spMk id="150" creationId="{8744C9B0-BA5D-46D8-A68B-8A39277D5BC6}"/>
          </ac:spMkLst>
        </pc:spChg>
        <pc:spChg chg="add mod">
          <ac:chgData name="Sanders Wang" userId="089d73b8-785c-4012-b931-81c632b6c9c7" providerId="ADAL" clId="{E0261FCC-3AE3-4D16-A0D3-CB871CB8FEE3}" dt="2021-03-21T09:33:30.121" v="2236" actId="1076"/>
          <ac:spMkLst>
            <pc:docMk/>
            <pc:sldMk cId="3925019594" sldId="306"/>
            <ac:spMk id="155" creationId="{7D01CB20-CBCD-4C20-89D1-8FECB62BAA8D}"/>
          </ac:spMkLst>
        </pc:spChg>
        <pc:spChg chg="del">
          <ac:chgData name="Sanders Wang" userId="089d73b8-785c-4012-b931-81c632b6c9c7" providerId="ADAL" clId="{E0261FCC-3AE3-4D16-A0D3-CB871CB8FEE3}" dt="2021-03-18T16:38:23.805" v="1255" actId="478"/>
          <ac:spMkLst>
            <pc:docMk/>
            <pc:sldMk cId="3925019594" sldId="306"/>
            <ac:spMk id="157" creationId="{1BCBE87B-04D0-41E3-8D00-960F0AAA7E00}"/>
          </ac:spMkLst>
        </pc:spChg>
        <pc:spChg chg="del">
          <ac:chgData name="Sanders Wang" userId="089d73b8-785c-4012-b931-81c632b6c9c7" providerId="ADAL" clId="{E0261FCC-3AE3-4D16-A0D3-CB871CB8FEE3}" dt="2021-03-18T16:38:23.805" v="1255" actId="478"/>
          <ac:spMkLst>
            <pc:docMk/>
            <pc:sldMk cId="3925019594" sldId="306"/>
            <ac:spMk id="159" creationId="{4F5CEA5E-4C34-46CA-9988-48BD75A6BEE4}"/>
          </ac:spMkLst>
        </pc:spChg>
        <pc:spChg chg="add del mod">
          <ac:chgData name="Sanders Wang" userId="089d73b8-785c-4012-b931-81c632b6c9c7" providerId="ADAL" clId="{E0261FCC-3AE3-4D16-A0D3-CB871CB8FEE3}" dt="2021-03-21T09:30:59.756" v="2213" actId="478"/>
          <ac:spMkLst>
            <pc:docMk/>
            <pc:sldMk cId="3925019594" sldId="306"/>
            <ac:spMk id="161" creationId="{B383FB5D-61F9-4D49-9C21-5006FAAD731F}"/>
          </ac:spMkLst>
        </pc:spChg>
        <pc:spChg chg="del">
          <ac:chgData name="Sanders Wang" userId="089d73b8-785c-4012-b931-81c632b6c9c7" providerId="ADAL" clId="{E0261FCC-3AE3-4D16-A0D3-CB871CB8FEE3}" dt="2021-03-18T16:38:23.805" v="1255" actId="478"/>
          <ac:spMkLst>
            <pc:docMk/>
            <pc:sldMk cId="3925019594" sldId="306"/>
            <ac:spMk id="161" creationId="{C8F0B430-0E25-4243-91E8-5371C1DAF48D}"/>
          </ac:spMkLst>
        </pc:spChg>
        <pc:spChg chg="del mod">
          <ac:chgData name="Sanders Wang" userId="089d73b8-785c-4012-b931-81c632b6c9c7" providerId="ADAL" clId="{E0261FCC-3AE3-4D16-A0D3-CB871CB8FEE3}" dt="2021-03-18T16:39:02.789" v="1260" actId="478"/>
          <ac:spMkLst>
            <pc:docMk/>
            <pc:sldMk cId="3925019594" sldId="306"/>
            <ac:spMk id="164" creationId="{7880D5F4-FC02-4212-9F9B-A2E83B968942}"/>
          </ac:spMkLst>
        </pc:spChg>
        <pc:spChg chg="add del mod">
          <ac:chgData name="Sanders Wang" userId="089d73b8-785c-4012-b931-81c632b6c9c7" providerId="ADAL" clId="{E0261FCC-3AE3-4D16-A0D3-CB871CB8FEE3}" dt="2021-03-21T09:30:59.756" v="2213" actId="478"/>
          <ac:spMkLst>
            <pc:docMk/>
            <pc:sldMk cId="3925019594" sldId="306"/>
            <ac:spMk id="164" creationId="{D7632558-78A2-4F03-9800-93DEB10F3FB9}"/>
          </ac:spMkLst>
        </pc:spChg>
        <pc:spChg chg="del">
          <ac:chgData name="Sanders Wang" userId="089d73b8-785c-4012-b931-81c632b6c9c7" providerId="ADAL" clId="{E0261FCC-3AE3-4D16-A0D3-CB871CB8FEE3}" dt="2021-03-18T16:38:23.805" v="1255" actId="478"/>
          <ac:spMkLst>
            <pc:docMk/>
            <pc:sldMk cId="3925019594" sldId="306"/>
            <ac:spMk id="169" creationId="{48F11413-D8BA-4FAB-9AD5-19224D4D01CF}"/>
          </ac:spMkLst>
        </pc:spChg>
        <pc:spChg chg="add del mod">
          <ac:chgData name="Sanders Wang" userId="089d73b8-785c-4012-b931-81c632b6c9c7" providerId="ADAL" clId="{E0261FCC-3AE3-4D16-A0D3-CB871CB8FEE3}" dt="2021-03-21T09:31:27.572" v="2217" actId="478"/>
          <ac:spMkLst>
            <pc:docMk/>
            <pc:sldMk cId="3925019594" sldId="306"/>
            <ac:spMk id="172" creationId="{51AD7BD3-3150-4B79-8344-3050F88FE453}"/>
          </ac:spMkLst>
        </pc:spChg>
        <pc:spChg chg="del">
          <ac:chgData name="Sanders Wang" userId="089d73b8-785c-4012-b931-81c632b6c9c7" providerId="ADAL" clId="{E0261FCC-3AE3-4D16-A0D3-CB871CB8FEE3}" dt="2021-03-18T16:38:23.805" v="1255" actId="478"/>
          <ac:spMkLst>
            <pc:docMk/>
            <pc:sldMk cId="3925019594" sldId="306"/>
            <ac:spMk id="174" creationId="{384DFD96-CF71-4047-9893-348061481C03}"/>
          </ac:spMkLst>
        </pc:spChg>
        <pc:spChg chg="del">
          <ac:chgData name="Sanders Wang" userId="089d73b8-785c-4012-b931-81c632b6c9c7" providerId="ADAL" clId="{E0261FCC-3AE3-4D16-A0D3-CB871CB8FEE3}" dt="2021-03-18T16:38:23.805" v="1255" actId="478"/>
          <ac:spMkLst>
            <pc:docMk/>
            <pc:sldMk cId="3925019594" sldId="306"/>
            <ac:spMk id="175" creationId="{B8D43D5F-020E-42BF-A4F3-C32FA97382A7}"/>
          </ac:spMkLst>
        </pc:spChg>
        <pc:spChg chg="add mod">
          <ac:chgData name="Sanders Wang" userId="089d73b8-785c-4012-b931-81c632b6c9c7" providerId="ADAL" clId="{E0261FCC-3AE3-4D16-A0D3-CB871CB8FEE3}" dt="2021-03-21T09:32:21.524" v="2224" actId="571"/>
          <ac:spMkLst>
            <pc:docMk/>
            <pc:sldMk cId="3925019594" sldId="306"/>
            <ac:spMk id="181" creationId="{B7D34179-0678-4569-8667-AFA9A9B1F933}"/>
          </ac:spMkLst>
        </pc:spChg>
        <pc:spChg chg="add del mod">
          <ac:chgData name="Sanders Wang" userId="089d73b8-785c-4012-b931-81c632b6c9c7" providerId="ADAL" clId="{E0261FCC-3AE3-4D16-A0D3-CB871CB8FEE3}" dt="2021-03-18T16:22:58.421" v="1085" actId="478"/>
          <ac:spMkLst>
            <pc:docMk/>
            <pc:sldMk cId="3925019594" sldId="306"/>
            <ac:spMk id="182" creationId="{323AD12D-73D7-41D9-9763-B3D0FDA55EE9}"/>
          </ac:spMkLst>
        </pc:spChg>
        <pc:spChg chg="add del mod">
          <ac:chgData name="Sanders Wang" userId="089d73b8-785c-4012-b931-81c632b6c9c7" providerId="ADAL" clId="{E0261FCC-3AE3-4D16-A0D3-CB871CB8FEE3}" dt="2021-03-18T16:23:01.040" v="1086" actId="478"/>
          <ac:spMkLst>
            <pc:docMk/>
            <pc:sldMk cId="3925019594" sldId="306"/>
            <ac:spMk id="183" creationId="{56DE960C-7A10-45FC-98A8-32D6CF31F1C4}"/>
          </ac:spMkLst>
        </pc:spChg>
        <pc:spChg chg="add del mod">
          <ac:chgData name="Sanders Wang" userId="089d73b8-785c-4012-b931-81c632b6c9c7" providerId="ADAL" clId="{E0261FCC-3AE3-4D16-A0D3-CB871CB8FEE3}" dt="2021-03-18T16:23:05.790" v="1087" actId="478"/>
          <ac:spMkLst>
            <pc:docMk/>
            <pc:sldMk cId="3925019594" sldId="306"/>
            <ac:spMk id="185" creationId="{433E32A4-0C33-4BF2-A9D0-109BED9D654B}"/>
          </ac:spMkLst>
        </pc:spChg>
        <pc:spChg chg="mod">
          <ac:chgData name="Sanders Wang" userId="089d73b8-785c-4012-b931-81c632b6c9c7" providerId="ADAL" clId="{E0261FCC-3AE3-4D16-A0D3-CB871CB8FEE3}" dt="2021-03-18T16:23:29.201" v="1089"/>
          <ac:spMkLst>
            <pc:docMk/>
            <pc:sldMk cId="3925019594" sldId="306"/>
            <ac:spMk id="188" creationId="{09480B84-516B-4BB4-8A0A-5AA3106ED858}"/>
          </ac:spMkLst>
        </pc:spChg>
        <pc:spChg chg="add del mod">
          <ac:chgData name="Sanders Wang" userId="089d73b8-785c-4012-b931-81c632b6c9c7" providerId="ADAL" clId="{E0261FCC-3AE3-4D16-A0D3-CB871CB8FEE3}" dt="2021-03-18T16:47:10.973" v="1346" actId="478"/>
          <ac:spMkLst>
            <pc:docMk/>
            <pc:sldMk cId="3925019594" sldId="306"/>
            <ac:spMk id="196" creationId="{FE3F79FD-307A-4A65-ACB3-A82910A4B81F}"/>
          </ac:spMkLst>
        </pc:spChg>
        <pc:spChg chg="mod">
          <ac:chgData name="Sanders Wang" userId="089d73b8-785c-4012-b931-81c632b6c9c7" providerId="ADAL" clId="{E0261FCC-3AE3-4D16-A0D3-CB871CB8FEE3}" dt="2021-03-18T16:27:35.374" v="1112" actId="571"/>
          <ac:spMkLst>
            <pc:docMk/>
            <pc:sldMk cId="3925019594" sldId="306"/>
            <ac:spMk id="203" creationId="{8DA15DB0-8F58-4B78-8B39-35DC44136063}"/>
          </ac:spMkLst>
        </pc:spChg>
        <pc:spChg chg="mod">
          <ac:chgData name="Sanders Wang" userId="089d73b8-785c-4012-b931-81c632b6c9c7" providerId="ADAL" clId="{E0261FCC-3AE3-4D16-A0D3-CB871CB8FEE3}" dt="2021-03-21T09:34:11.599" v="2241"/>
          <ac:spMkLst>
            <pc:docMk/>
            <pc:sldMk cId="3925019594" sldId="306"/>
            <ac:spMk id="204" creationId="{D1A55AD9-AE65-4AAC-97FC-77BDAAF7FCEA}"/>
          </ac:spMkLst>
        </pc:spChg>
        <pc:spChg chg="mod">
          <ac:chgData name="Sanders Wang" userId="089d73b8-785c-4012-b931-81c632b6c9c7" providerId="ADAL" clId="{E0261FCC-3AE3-4D16-A0D3-CB871CB8FEE3}" dt="2021-03-21T09:34:11.599" v="2241"/>
          <ac:spMkLst>
            <pc:docMk/>
            <pc:sldMk cId="3925019594" sldId="306"/>
            <ac:spMk id="205" creationId="{1FA3E92C-436D-4DBA-ADA8-CBB93F396A02}"/>
          </ac:spMkLst>
        </pc:spChg>
        <pc:spChg chg="add mod">
          <ac:chgData name="Sanders Wang" userId="089d73b8-785c-4012-b931-81c632b6c9c7" providerId="ADAL" clId="{E0261FCC-3AE3-4D16-A0D3-CB871CB8FEE3}" dt="2021-03-21T09:34:43.097" v="2250"/>
          <ac:spMkLst>
            <pc:docMk/>
            <pc:sldMk cId="3925019594" sldId="306"/>
            <ac:spMk id="206" creationId="{B28B967A-F7D7-4569-A433-A5BF33E49597}"/>
          </ac:spMkLst>
        </pc:spChg>
        <pc:spChg chg="mod">
          <ac:chgData name="Sanders Wang" userId="089d73b8-785c-4012-b931-81c632b6c9c7" providerId="ADAL" clId="{E0261FCC-3AE3-4D16-A0D3-CB871CB8FEE3}" dt="2021-03-18T16:27:39.880" v="1113" actId="571"/>
          <ac:spMkLst>
            <pc:docMk/>
            <pc:sldMk cId="3925019594" sldId="306"/>
            <ac:spMk id="206" creationId="{B6E0924D-2A7D-4E59-88A2-A87D2ABFA0A4}"/>
          </ac:spMkLst>
        </pc:spChg>
        <pc:spChg chg="add mod">
          <ac:chgData name="Sanders Wang" userId="089d73b8-785c-4012-b931-81c632b6c9c7" providerId="ADAL" clId="{E0261FCC-3AE3-4D16-A0D3-CB871CB8FEE3}" dt="2021-03-21T09:54:30.858" v="2401" actId="1076"/>
          <ac:spMkLst>
            <pc:docMk/>
            <pc:sldMk cId="3925019594" sldId="306"/>
            <ac:spMk id="208" creationId="{5584B050-19B7-454A-90E2-19EFE2AB34C0}"/>
          </ac:spMkLst>
        </pc:spChg>
        <pc:spChg chg="add del mod">
          <ac:chgData name="Sanders Wang" userId="089d73b8-785c-4012-b931-81c632b6c9c7" providerId="ADAL" clId="{E0261FCC-3AE3-4D16-A0D3-CB871CB8FEE3}" dt="2021-03-18T16:38:23.805" v="1255" actId="478"/>
          <ac:spMkLst>
            <pc:docMk/>
            <pc:sldMk cId="3925019594" sldId="306"/>
            <ac:spMk id="210" creationId="{9A0BE7DF-F3ED-4F6F-9088-38F29AF8A73B}"/>
          </ac:spMkLst>
        </pc:spChg>
        <pc:spChg chg="add mod">
          <ac:chgData name="Sanders Wang" userId="089d73b8-785c-4012-b931-81c632b6c9c7" providerId="ADAL" clId="{E0261FCC-3AE3-4D16-A0D3-CB871CB8FEE3}" dt="2021-03-21T09:45:44.217" v="2352" actId="20577"/>
          <ac:spMkLst>
            <pc:docMk/>
            <pc:sldMk cId="3925019594" sldId="306"/>
            <ac:spMk id="220" creationId="{1519B616-2DE7-480C-91DC-49CC5DBA3AEC}"/>
          </ac:spMkLst>
        </pc:spChg>
        <pc:spChg chg="add mod">
          <ac:chgData name="Sanders Wang" userId="089d73b8-785c-4012-b931-81c632b6c9c7" providerId="ADAL" clId="{E0261FCC-3AE3-4D16-A0D3-CB871CB8FEE3}" dt="2021-03-21T09:40:21.927" v="2284" actId="1076"/>
          <ac:spMkLst>
            <pc:docMk/>
            <pc:sldMk cId="3925019594" sldId="306"/>
            <ac:spMk id="227" creationId="{1806D328-62F3-48FF-9FD4-1A8F815381BB}"/>
          </ac:spMkLst>
        </pc:spChg>
        <pc:spChg chg="add mod">
          <ac:chgData name="Sanders Wang" userId="089d73b8-785c-4012-b931-81c632b6c9c7" providerId="ADAL" clId="{E0261FCC-3AE3-4D16-A0D3-CB871CB8FEE3}" dt="2021-03-21T09:45:39.801" v="2348" actId="20577"/>
          <ac:spMkLst>
            <pc:docMk/>
            <pc:sldMk cId="3925019594" sldId="306"/>
            <ac:spMk id="229" creationId="{BBED949C-8736-45D4-A7BF-D4B4D78A8717}"/>
          </ac:spMkLst>
        </pc:spChg>
        <pc:spChg chg="add mod">
          <ac:chgData name="Sanders Wang" userId="089d73b8-785c-4012-b931-81c632b6c9c7" providerId="ADAL" clId="{E0261FCC-3AE3-4D16-A0D3-CB871CB8FEE3}" dt="2021-03-21T09:45:26.814" v="2337" actId="1076"/>
          <ac:spMkLst>
            <pc:docMk/>
            <pc:sldMk cId="3925019594" sldId="306"/>
            <ac:spMk id="237" creationId="{351D565B-A80D-4432-8937-44A223625906}"/>
          </ac:spMkLst>
        </pc:spChg>
        <pc:spChg chg="add mod">
          <ac:chgData name="Sanders Wang" userId="089d73b8-785c-4012-b931-81c632b6c9c7" providerId="ADAL" clId="{E0261FCC-3AE3-4D16-A0D3-CB871CB8FEE3}" dt="2021-03-21T09:41:27.414" v="2291" actId="1076"/>
          <ac:spMkLst>
            <pc:docMk/>
            <pc:sldMk cId="3925019594" sldId="306"/>
            <ac:spMk id="242" creationId="{BF9DFF81-504B-437F-931E-F48D58EC20F1}"/>
          </ac:spMkLst>
        </pc:spChg>
        <pc:spChg chg="del">
          <ac:chgData name="Sanders Wang" userId="089d73b8-785c-4012-b931-81c632b6c9c7" providerId="ADAL" clId="{E0261FCC-3AE3-4D16-A0D3-CB871CB8FEE3}" dt="2021-03-18T16:32:25.396" v="1220" actId="478"/>
          <ac:spMkLst>
            <pc:docMk/>
            <pc:sldMk cId="3925019594" sldId="306"/>
            <ac:spMk id="246" creationId="{E692920C-0BB0-4FA6-AE6F-47D4CCAF230F}"/>
          </ac:spMkLst>
        </pc:spChg>
        <pc:spChg chg="add del mod">
          <ac:chgData name="Sanders Wang" userId="089d73b8-785c-4012-b931-81c632b6c9c7" providerId="ADAL" clId="{E0261FCC-3AE3-4D16-A0D3-CB871CB8FEE3}" dt="2021-03-21T09:41:32.809" v="2292" actId="478"/>
          <ac:spMkLst>
            <pc:docMk/>
            <pc:sldMk cId="3925019594" sldId="306"/>
            <ac:spMk id="249" creationId="{82F21D4D-34A2-4242-B05F-C2BA4257813A}"/>
          </ac:spMkLst>
        </pc:spChg>
        <pc:spChg chg="add del mod">
          <ac:chgData name="Sanders Wang" userId="089d73b8-785c-4012-b931-81c632b6c9c7" providerId="ADAL" clId="{E0261FCC-3AE3-4D16-A0D3-CB871CB8FEE3}" dt="2021-03-21T09:41:35.135" v="2293" actId="478"/>
          <ac:spMkLst>
            <pc:docMk/>
            <pc:sldMk cId="3925019594" sldId="306"/>
            <ac:spMk id="252" creationId="{0F55409D-A57E-4BC8-84C3-2CFC82447911}"/>
          </ac:spMkLst>
        </pc:spChg>
        <pc:spChg chg="del">
          <ac:chgData name="Sanders Wang" userId="089d73b8-785c-4012-b931-81c632b6c9c7" providerId="ADAL" clId="{E0261FCC-3AE3-4D16-A0D3-CB871CB8FEE3}" dt="2021-03-18T16:32:47.133" v="1221" actId="478"/>
          <ac:spMkLst>
            <pc:docMk/>
            <pc:sldMk cId="3925019594" sldId="306"/>
            <ac:spMk id="253" creationId="{AE4044C2-31B4-486F-B4F1-B6E2A9784073}"/>
          </ac:spMkLst>
        </pc:spChg>
        <pc:spChg chg="add mod">
          <ac:chgData name="Sanders Wang" userId="089d73b8-785c-4012-b931-81c632b6c9c7" providerId="ADAL" clId="{E0261FCC-3AE3-4D16-A0D3-CB871CB8FEE3}" dt="2021-03-21T09:45:36.306" v="2344" actId="1076"/>
          <ac:spMkLst>
            <pc:docMk/>
            <pc:sldMk cId="3925019594" sldId="306"/>
            <ac:spMk id="253" creationId="{BD782C0C-A475-4569-993E-5D02E59F9BC7}"/>
          </ac:spMkLst>
        </pc:spChg>
        <pc:spChg chg="add mod">
          <ac:chgData name="Sanders Wang" userId="089d73b8-785c-4012-b931-81c632b6c9c7" providerId="ADAL" clId="{E0261FCC-3AE3-4D16-A0D3-CB871CB8FEE3}" dt="2021-03-21T09:42:00.828" v="2298" actId="1076"/>
          <ac:spMkLst>
            <pc:docMk/>
            <pc:sldMk cId="3925019594" sldId="306"/>
            <ac:spMk id="254" creationId="{EEE6987A-6870-4079-BFE0-EBE53F95AB57}"/>
          </ac:spMkLst>
        </pc:spChg>
        <pc:spChg chg="del">
          <ac:chgData name="Sanders Wang" userId="089d73b8-785c-4012-b931-81c632b6c9c7" providerId="ADAL" clId="{E0261FCC-3AE3-4D16-A0D3-CB871CB8FEE3}" dt="2021-03-18T16:38:23.805" v="1255" actId="478"/>
          <ac:spMkLst>
            <pc:docMk/>
            <pc:sldMk cId="3925019594" sldId="306"/>
            <ac:spMk id="257" creationId="{23C4EAC0-051D-44EB-B7F2-55F9F5871653}"/>
          </ac:spMkLst>
        </pc:spChg>
        <pc:spChg chg="del">
          <ac:chgData name="Sanders Wang" userId="089d73b8-785c-4012-b931-81c632b6c9c7" providerId="ADAL" clId="{E0261FCC-3AE3-4D16-A0D3-CB871CB8FEE3}" dt="2021-03-18T16:38:23.805" v="1255" actId="478"/>
          <ac:spMkLst>
            <pc:docMk/>
            <pc:sldMk cId="3925019594" sldId="306"/>
            <ac:spMk id="258" creationId="{8E40B14B-C136-43DD-87AD-FB758AE2DCE0}"/>
          </ac:spMkLst>
        </pc:spChg>
        <pc:spChg chg="del">
          <ac:chgData name="Sanders Wang" userId="089d73b8-785c-4012-b931-81c632b6c9c7" providerId="ADAL" clId="{E0261FCC-3AE3-4D16-A0D3-CB871CB8FEE3}" dt="2021-03-18T16:38:23.805" v="1255" actId="478"/>
          <ac:spMkLst>
            <pc:docMk/>
            <pc:sldMk cId="3925019594" sldId="306"/>
            <ac:spMk id="267" creationId="{3CACF26C-A0A7-498C-8FA0-4A62105C61E1}"/>
          </ac:spMkLst>
        </pc:spChg>
        <pc:spChg chg="del">
          <ac:chgData name="Sanders Wang" userId="089d73b8-785c-4012-b931-81c632b6c9c7" providerId="ADAL" clId="{E0261FCC-3AE3-4D16-A0D3-CB871CB8FEE3}" dt="2021-03-18T16:38:23.805" v="1255" actId="478"/>
          <ac:spMkLst>
            <pc:docMk/>
            <pc:sldMk cId="3925019594" sldId="306"/>
            <ac:spMk id="268" creationId="{2A06A02B-AE86-4F6A-BFD8-7DD43F721AD0}"/>
          </ac:spMkLst>
        </pc:spChg>
        <pc:spChg chg="del">
          <ac:chgData name="Sanders Wang" userId="089d73b8-785c-4012-b931-81c632b6c9c7" providerId="ADAL" clId="{E0261FCC-3AE3-4D16-A0D3-CB871CB8FEE3}" dt="2021-03-18T16:38:23.805" v="1255" actId="478"/>
          <ac:spMkLst>
            <pc:docMk/>
            <pc:sldMk cId="3925019594" sldId="306"/>
            <ac:spMk id="270" creationId="{C9FF68DB-5E1C-45B3-A57A-DEDA263BCDFA}"/>
          </ac:spMkLst>
        </pc:spChg>
        <pc:spChg chg="del">
          <ac:chgData name="Sanders Wang" userId="089d73b8-785c-4012-b931-81c632b6c9c7" providerId="ADAL" clId="{E0261FCC-3AE3-4D16-A0D3-CB871CB8FEE3}" dt="2021-03-18T16:38:23.805" v="1255" actId="478"/>
          <ac:spMkLst>
            <pc:docMk/>
            <pc:sldMk cId="3925019594" sldId="306"/>
            <ac:spMk id="271" creationId="{851B6657-2F9F-407A-8756-41A0AA308A3B}"/>
          </ac:spMkLst>
        </pc:spChg>
        <pc:spChg chg="del">
          <ac:chgData name="Sanders Wang" userId="089d73b8-785c-4012-b931-81c632b6c9c7" providerId="ADAL" clId="{E0261FCC-3AE3-4D16-A0D3-CB871CB8FEE3}" dt="2021-03-18T16:38:23.805" v="1255" actId="478"/>
          <ac:spMkLst>
            <pc:docMk/>
            <pc:sldMk cId="3925019594" sldId="306"/>
            <ac:spMk id="272" creationId="{2C475E48-B343-4E52-9A12-5EEE2B74EBBD}"/>
          </ac:spMkLst>
        </pc:spChg>
        <pc:spChg chg="del">
          <ac:chgData name="Sanders Wang" userId="089d73b8-785c-4012-b931-81c632b6c9c7" providerId="ADAL" clId="{E0261FCC-3AE3-4D16-A0D3-CB871CB8FEE3}" dt="2021-03-18T16:38:23.805" v="1255" actId="478"/>
          <ac:spMkLst>
            <pc:docMk/>
            <pc:sldMk cId="3925019594" sldId="306"/>
            <ac:spMk id="273" creationId="{C7BD6EFC-E618-4816-9696-8572C9A4FFE9}"/>
          </ac:spMkLst>
        </pc:spChg>
        <pc:spChg chg="del">
          <ac:chgData name="Sanders Wang" userId="089d73b8-785c-4012-b931-81c632b6c9c7" providerId="ADAL" clId="{E0261FCC-3AE3-4D16-A0D3-CB871CB8FEE3}" dt="2021-03-18T16:38:23.805" v="1255" actId="478"/>
          <ac:spMkLst>
            <pc:docMk/>
            <pc:sldMk cId="3925019594" sldId="306"/>
            <ac:spMk id="274" creationId="{366B2AA7-2F94-49E7-B9B7-2951333B7BE3}"/>
          </ac:spMkLst>
        </pc:spChg>
        <pc:spChg chg="add del mod">
          <ac:chgData name="Sanders Wang" userId="089d73b8-785c-4012-b931-81c632b6c9c7" providerId="ADAL" clId="{E0261FCC-3AE3-4D16-A0D3-CB871CB8FEE3}" dt="2021-03-18T16:38:56.525" v="1258" actId="478"/>
          <ac:spMkLst>
            <pc:docMk/>
            <pc:sldMk cId="3925019594" sldId="306"/>
            <ac:spMk id="286" creationId="{10E9FB65-1522-474F-AB0D-D1A5BF70B873}"/>
          </ac:spMkLst>
        </pc:spChg>
        <pc:spChg chg="add del mod">
          <ac:chgData name="Sanders Wang" userId="089d73b8-785c-4012-b931-81c632b6c9c7" providerId="ADAL" clId="{E0261FCC-3AE3-4D16-A0D3-CB871CB8FEE3}" dt="2021-03-21T09:29:44.815" v="2201" actId="478"/>
          <ac:spMkLst>
            <pc:docMk/>
            <pc:sldMk cId="3925019594" sldId="306"/>
            <ac:spMk id="290" creationId="{026ED5BE-4E0A-4C1A-B98F-C705514EA23E}"/>
          </ac:spMkLst>
        </pc:spChg>
        <pc:spChg chg="add del mod">
          <ac:chgData name="Sanders Wang" userId="089d73b8-785c-4012-b931-81c632b6c9c7" providerId="ADAL" clId="{E0261FCC-3AE3-4D16-A0D3-CB871CB8FEE3}" dt="2021-03-21T09:29:44.815" v="2201" actId="478"/>
          <ac:spMkLst>
            <pc:docMk/>
            <pc:sldMk cId="3925019594" sldId="306"/>
            <ac:spMk id="295" creationId="{61EE5D39-9792-4711-B41C-8850A1D29322}"/>
          </ac:spMkLst>
        </pc:spChg>
        <pc:spChg chg="add del mod">
          <ac:chgData name="Sanders Wang" userId="089d73b8-785c-4012-b931-81c632b6c9c7" providerId="ADAL" clId="{E0261FCC-3AE3-4D16-A0D3-CB871CB8FEE3}" dt="2021-03-21T09:29:44.815" v="2201" actId="478"/>
          <ac:spMkLst>
            <pc:docMk/>
            <pc:sldMk cId="3925019594" sldId="306"/>
            <ac:spMk id="296" creationId="{552CA92B-D921-4D84-8AC7-7DAF2C8CDDEC}"/>
          </ac:spMkLst>
        </pc:spChg>
        <pc:spChg chg="add del mod">
          <ac:chgData name="Sanders Wang" userId="089d73b8-785c-4012-b931-81c632b6c9c7" providerId="ADAL" clId="{E0261FCC-3AE3-4D16-A0D3-CB871CB8FEE3}" dt="2021-03-21T09:29:44.815" v="2201" actId="478"/>
          <ac:spMkLst>
            <pc:docMk/>
            <pc:sldMk cId="3925019594" sldId="306"/>
            <ac:spMk id="300" creationId="{5AD0962D-B896-48F1-B612-CDDBC4470086}"/>
          </ac:spMkLst>
        </pc:spChg>
        <pc:spChg chg="add del mod">
          <ac:chgData name="Sanders Wang" userId="089d73b8-785c-4012-b931-81c632b6c9c7" providerId="ADAL" clId="{E0261FCC-3AE3-4D16-A0D3-CB871CB8FEE3}" dt="2021-03-21T09:29:44.815" v="2201" actId="478"/>
          <ac:spMkLst>
            <pc:docMk/>
            <pc:sldMk cId="3925019594" sldId="306"/>
            <ac:spMk id="302" creationId="{37B73C32-9BD6-43F8-925C-21D0E17111B3}"/>
          </ac:spMkLst>
        </pc:spChg>
        <pc:spChg chg="add del mod">
          <ac:chgData name="Sanders Wang" userId="089d73b8-785c-4012-b931-81c632b6c9c7" providerId="ADAL" clId="{E0261FCC-3AE3-4D16-A0D3-CB871CB8FEE3}" dt="2021-03-18T16:43:49.779" v="1323" actId="478"/>
          <ac:spMkLst>
            <pc:docMk/>
            <pc:sldMk cId="3925019594" sldId="306"/>
            <ac:spMk id="309" creationId="{4F24574B-2029-4837-BCFE-EDE822F5A8D9}"/>
          </ac:spMkLst>
        </pc:spChg>
        <pc:spChg chg="mod">
          <ac:chgData name="Sanders Wang" userId="089d73b8-785c-4012-b931-81c632b6c9c7" providerId="ADAL" clId="{E0261FCC-3AE3-4D16-A0D3-CB871CB8FEE3}" dt="2021-03-18T16:38:38.413" v="1256"/>
          <ac:spMkLst>
            <pc:docMk/>
            <pc:sldMk cId="3925019594" sldId="306"/>
            <ac:spMk id="313" creationId="{0B7D0503-0479-4CAC-911C-45112DAF76B8}"/>
          </ac:spMkLst>
        </pc:spChg>
        <pc:spChg chg="add del mod">
          <ac:chgData name="Sanders Wang" userId="089d73b8-785c-4012-b931-81c632b6c9c7" providerId="ADAL" clId="{E0261FCC-3AE3-4D16-A0D3-CB871CB8FEE3}" dt="2021-03-21T09:29:44.815" v="2201" actId="478"/>
          <ac:spMkLst>
            <pc:docMk/>
            <pc:sldMk cId="3925019594" sldId="306"/>
            <ac:spMk id="318" creationId="{F026382E-890F-4191-B1AA-8A8429B347CF}"/>
          </ac:spMkLst>
        </pc:spChg>
        <pc:spChg chg="add del mod">
          <ac:chgData name="Sanders Wang" userId="089d73b8-785c-4012-b931-81c632b6c9c7" providerId="ADAL" clId="{E0261FCC-3AE3-4D16-A0D3-CB871CB8FEE3}" dt="2021-03-21T09:29:44.815" v="2201" actId="478"/>
          <ac:spMkLst>
            <pc:docMk/>
            <pc:sldMk cId="3925019594" sldId="306"/>
            <ac:spMk id="321" creationId="{D061D1A4-577C-475B-9D4F-3EB2CE34A219}"/>
          </ac:spMkLst>
        </pc:spChg>
        <pc:spChg chg="add del mod">
          <ac:chgData name="Sanders Wang" userId="089d73b8-785c-4012-b931-81c632b6c9c7" providerId="ADAL" clId="{E0261FCC-3AE3-4D16-A0D3-CB871CB8FEE3}" dt="2021-03-21T09:29:44.815" v="2201" actId="478"/>
          <ac:spMkLst>
            <pc:docMk/>
            <pc:sldMk cId="3925019594" sldId="306"/>
            <ac:spMk id="325" creationId="{4B260D2A-54C9-4A0C-A705-4EA355C6F379}"/>
          </ac:spMkLst>
        </pc:spChg>
        <pc:spChg chg="add del mod">
          <ac:chgData name="Sanders Wang" userId="089d73b8-785c-4012-b931-81c632b6c9c7" providerId="ADAL" clId="{E0261FCC-3AE3-4D16-A0D3-CB871CB8FEE3}" dt="2021-03-18T16:44:43.151" v="1332" actId="478"/>
          <ac:spMkLst>
            <pc:docMk/>
            <pc:sldMk cId="3925019594" sldId="306"/>
            <ac:spMk id="326" creationId="{4E51CDDE-982D-41C9-9443-E48884847AB8}"/>
          </ac:spMkLst>
        </pc:spChg>
        <pc:spChg chg="mod">
          <ac:chgData name="Sanders Wang" userId="089d73b8-785c-4012-b931-81c632b6c9c7" providerId="ADAL" clId="{E0261FCC-3AE3-4D16-A0D3-CB871CB8FEE3}" dt="2021-03-21T09:47:32.864" v="2373" actId="571"/>
          <ac:spMkLst>
            <pc:docMk/>
            <pc:sldMk cId="3925019594" sldId="306"/>
            <ac:spMk id="327" creationId="{181544C0-483B-495C-A191-40AA2C6C6CA4}"/>
          </ac:spMkLst>
        </pc:spChg>
        <pc:spChg chg="mod">
          <ac:chgData name="Sanders Wang" userId="089d73b8-785c-4012-b931-81c632b6c9c7" providerId="ADAL" clId="{E0261FCC-3AE3-4D16-A0D3-CB871CB8FEE3}" dt="2021-03-18T16:38:38.413" v="1256"/>
          <ac:spMkLst>
            <pc:docMk/>
            <pc:sldMk cId="3925019594" sldId="306"/>
            <ac:spMk id="331" creationId="{D652AF92-9BA6-4C01-B0D7-22B0735C5886}"/>
          </ac:spMkLst>
        </pc:spChg>
        <pc:spChg chg="add mod">
          <ac:chgData name="Sanders Wang" userId="089d73b8-785c-4012-b931-81c632b6c9c7" providerId="ADAL" clId="{E0261FCC-3AE3-4D16-A0D3-CB871CB8FEE3}" dt="2021-03-21T09:48:03.983" v="2376" actId="1076"/>
          <ac:spMkLst>
            <pc:docMk/>
            <pc:sldMk cId="3925019594" sldId="306"/>
            <ac:spMk id="333" creationId="{93D93D2C-B226-49A9-A59B-7D56C70A6ED7}"/>
          </ac:spMkLst>
        </pc:spChg>
        <pc:spChg chg="mod">
          <ac:chgData name="Sanders Wang" userId="089d73b8-785c-4012-b931-81c632b6c9c7" providerId="ADAL" clId="{E0261FCC-3AE3-4D16-A0D3-CB871CB8FEE3}" dt="2021-03-18T16:38:38.413" v="1256"/>
          <ac:spMkLst>
            <pc:docMk/>
            <pc:sldMk cId="3925019594" sldId="306"/>
            <ac:spMk id="338" creationId="{C07290F8-7DB8-4423-9628-8B508E87561B}"/>
          </ac:spMkLst>
        </pc:spChg>
        <pc:spChg chg="mod">
          <ac:chgData name="Sanders Wang" userId="089d73b8-785c-4012-b931-81c632b6c9c7" providerId="ADAL" clId="{E0261FCC-3AE3-4D16-A0D3-CB871CB8FEE3}" dt="2021-03-18T16:38:38.413" v="1256"/>
          <ac:spMkLst>
            <pc:docMk/>
            <pc:sldMk cId="3925019594" sldId="306"/>
            <ac:spMk id="341" creationId="{B655F3E4-C38F-44F6-BD87-942130DF0074}"/>
          </ac:spMkLst>
        </pc:spChg>
        <pc:spChg chg="add del mod">
          <ac:chgData name="Sanders Wang" userId="089d73b8-785c-4012-b931-81c632b6c9c7" providerId="ADAL" clId="{E0261FCC-3AE3-4D16-A0D3-CB871CB8FEE3}" dt="2021-03-21T09:47:55.208" v="2375" actId="478"/>
          <ac:spMkLst>
            <pc:docMk/>
            <pc:sldMk cId="3925019594" sldId="306"/>
            <ac:spMk id="342" creationId="{3F22AE57-A663-4EEF-B822-B769FF4F3F09}"/>
          </ac:spMkLst>
        </pc:spChg>
        <pc:spChg chg="add del mod">
          <ac:chgData name="Sanders Wang" userId="089d73b8-785c-4012-b931-81c632b6c9c7" providerId="ADAL" clId="{E0261FCC-3AE3-4D16-A0D3-CB871CB8FEE3}" dt="2021-03-21T09:29:44.815" v="2201" actId="478"/>
          <ac:spMkLst>
            <pc:docMk/>
            <pc:sldMk cId="3925019594" sldId="306"/>
            <ac:spMk id="345" creationId="{0A7EFD77-EB55-4C75-B270-6B9B467DD783}"/>
          </ac:spMkLst>
        </pc:spChg>
        <pc:spChg chg="add del mod">
          <ac:chgData name="Sanders Wang" userId="089d73b8-785c-4012-b931-81c632b6c9c7" providerId="ADAL" clId="{E0261FCC-3AE3-4D16-A0D3-CB871CB8FEE3}" dt="2021-03-21T09:29:44.815" v="2201" actId="478"/>
          <ac:spMkLst>
            <pc:docMk/>
            <pc:sldMk cId="3925019594" sldId="306"/>
            <ac:spMk id="348" creationId="{BA7DEDB3-61F0-488F-A9AA-BCE9922176F2}"/>
          </ac:spMkLst>
        </pc:spChg>
        <pc:spChg chg="add del mod">
          <ac:chgData name="Sanders Wang" userId="089d73b8-785c-4012-b931-81c632b6c9c7" providerId="ADAL" clId="{E0261FCC-3AE3-4D16-A0D3-CB871CB8FEE3}" dt="2021-03-21T09:29:44.815" v="2201" actId="478"/>
          <ac:spMkLst>
            <pc:docMk/>
            <pc:sldMk cId="3925019594" sldId="306"/>
            <ac:spMk id="356" creationId="{2E52D7A4-6E3F-4545-A1A2-B5618B4DB061}"/>
          </ac:spMkLst>
        </pc:spChg>
        <pc:spChg chg="add del mod">
          <ac:chgData name="Sanders Wang" userId="089d73b8-785c-4012-b931-81c632b6c9c7" providerId="ADAL" clId="{E0261FCC-3AE3-4D16-A0D3-CB871CB8FEE3}" dt="2021-03-21T09:29:44.815" v="2201" actId="478"/>
          <ac:spMkLst>
            <pc:docMk/>
            <pc:sldMk cId="3925019594" sldId="306"/>
            <ac:spMk id="359" creationId="{62C5D6CC-346A-4DD1-A85E-7E558449D148}"/>
          </ac:spMkLst>
        </pc:spChg>
        <pc:spChg chg="add mod">
          <ac:chgData name="Sanders Wang" userId="089d73b8-785c-4012-b931-81c632b6c9c7" providerId="ADAL" clId="{E0261FCC-3AE3-4D16-A0D3-CB871CB8FEE3}" dt="2021-03-21T09:47:49.661" v="2374" actId="1076"/>
          <ac:spMkLst>
            <pc:docMk/>
            <pc:sldMk cId="3925019594" sldId="306"/>
            <ac:spMk id="362" creationId="{8F4CA9E1-A393-4062-BC7D-F550172B4A03}"/>
          </ac:spMkLst>
        </pc:spChg>
        <pc:spChg chg="add mod">
          <ac:chgData name="Sanders Wang" userId="089d73b8-785c-4012-b931-81c632b6c9c7" providerId="ADAL" clId="{E0261FCC-3AE3-4D16-A0D3-CB871CB8FEE3}" dt="2021-03-21T09:46:54.745" v="2364" actId="1076"/>
          <ac:spMkLst>
            <pc:docMk/>
            <pc:sldMk cId="3925019594" sldId="306"/>
            <ac:spMk id="364" creationId="{A7565AF8-5A3E-4F45-886D-AB26E28E71B8}"/>
          </ac:spMkLst>
        </pc:spChg>
        <pc:spChg chg="add mod">
          <ac:chgData name="Sanders Wang" userId="089d73b8-785c-4012-b931-81c632b6c9c7" providerId="ADAL" clId="{E0261FCC-3AE3-4D16-A0D3-CB871CB8FEE3}" dt="2021-03-21T09:55:15.473" v="2420" actId="20577"/>
          <ac:spMkLst>
            <pc:docMk/>
            <pc:sldMk cId="3925019594" sldId="306"/>
            <ac:spMk id="368" creationId="{2603CA40-E37D-4238-BF44-9A8F1C3F3B93}"/>
          </ac:spMkLst>
        </pc:spChg>
        <pc:grpChg chg="del mod">
          <ac:chgData name="Sanders Wang" userId="089d73b8-785c-4012-b931-81c632b6c9c7" providerId="ADAL" clId="{E0261FCC-3AE3-4D16-A0D3-CB871CB8FEE3}" dt="2021-03-18T16:39:18.076" v="1263" actId="478"/>
          <ac:grpSpMkLst>
            <pc:docMk/>
            <pc:sldMk cId="3925019594" sldId="306"/>
            <ac:grpSpMk id="33" creationId="{D1CBFD8E-D48B-42AF-B748-A643B230739B}"/>
          </ac:grpSpMkLst>
        </pc:grpChg>
        <pc:grpChg chg="add del mod">
          <ac:chgData name="Sanders Wang" userId="089d73b8-785c-4012-b931-81c632b6c9c7" providerId="ADAL" clId="{E0261FCC-3AE3-4D16-A0D3-CB871CB8FEE3}" dt="2021-03-21T09:47:15.571" v="2369" actId="478"/>
          <ac:grpSpMkLst>
            <pc:docMk/>
            <pc:sldMk cId="3925019594" sldId="306"/>
            <ac:grpSpMk id="125" creationId="{A795310F-4940-4B4E-B8F8-3E9E2682B73E}"/>
          </ac:grpSpMkLst>
        </pc:grpChg>
        <pc:grpChg chg="add del mod">
          <ac:chgData name="Sanders Wang" userId="089d73b8-785c-4012-b931-81c632b6c9c7" providerId="ADAL" clId="{E0261FCC-3AE3-4D16-A0D3-CB871CB8FEE3}" dt="2021-03-21T09:29:05.114" v="2198" actId="478"/>
          <ac:grpSpMkLst>
            <pc:docMk/>
            <pc:sldMk cId="3925019594" sldId="306"/>
            <ac:grpSpMk id="128" creationId="{A9626E79-9659-4BC0-99E9-66CB383C1323}"/>
          </ac:grpSpMkLst>
        </pc:grpChg>
        <pc:grpChg chg="add del mod">
          <ac:chgData name="Sanders Wang" userId="089d73b8-785c-4012-b931-81c632b6c9c7" providerId="ADAL" clId="{E0261FCC-3AE3-4D16-A0D3-CB871CB8FEE3}" dt="2021-03-18T16:39:13.367" v="1262" actId="478"/>
          <ac:grpSpMkLst>
            <pc:docMk/>
            <pc:sldMk cId="3925019594" sldId="306"/>
            <ac:grpSpMk id="187" creationId="{E7BCFF48-B41F-4E3F-AFFF-D74366667A3E}"/>
          </ac:grpSpMkLst>
        </pc:grpChg>
        <pc:grpChg chg="del">
          <ac:chgData name="Sanders Wang" userId="089d73b8-785c-4012-b931-81c632b6c9c7" providerId="ADAL" clId="{E0261FCC-3AE3-4D16-A0D3-CB871CB8FEE3}" dt="2021-03-18T16:38:23.805" v="1255" actId="478"/>
          <ac:grpSpMkLst>
            <pc:docMk/>
            <pc:sldMk cId="3925019594" sldId="306"/>
            <ac:grpSpMk id="195" creationId="{905DB269-E2FA-43F7-8E7A-03505609729E}"/>
          </ac:grpSpMkLst>
        </pc:grpChg>
        <pc:grpChg chg="add mod">
          <ac:chgData name="Sanders Wang" userId="089d73b8-785c-4012-b931-81c632b6c9c7" providerId="ADAL" clId="{E0261FCC-3AE3-4D16-A0D3-CB871CB8FEE3}" dt="2021-03-21T09:34:15.961" v="2242" actId="1076"/>
          <ac:grpSpMkLst>
            <pc:docMk/>
            <pc:sldMk cId="3925019594" sldId="306"/>
            <ac:grpSpMk id="198" creationId="{C60D4EA1-7F5A-42C4-9244-6D08A0016161}"/>
          </ac:grpSpMkLst>
        </pc:grpChg>
        <pc:grpChg chg="add del mod">
          <ac:chgData name="Sanders Wang" userId="089d73b8-785c-4012-b931-81c632b6c9c7" providerId="ADAL" clId="{E0261FCC-3AE3-4D16-A0D3-CB871CB8FEE3}" dt="2021-03-21T09:27:12.394" v="2190" actId="478"/>
          <ac:grpSpMkLst>
            <pc:docMk/>
            <pc:sldMk cId="3925019594" sldId="306"/>
            <ac:grpSpMk id="200" creationId="{9729B317-9830-462A-A4C3-5145808BD89B}"/>
          </ac:grpSpMkLst>
        </pc:grpChg>
        <pc:grpChg chg="add del mod">
          <ac:chgData name="Sanders Wang" userId="089d73b8-785c-4012-b931-81c632b6c9c7" providerId="ADAL" clId="{E0261FCC-3AE3-4D16-A0D3-CB871CB8FEE3}" dt="2021-03-18T16:39:25.239" v="1265" actId="478"/>
          <ac:grpSpMkLst>
            <pc:docMk/>
            <pc:sldMk cId="3925019594" sldId="306"/>
            <ac:grpSpMk id="204" creationId="{B830BF1A-93F5-4C82-AADB-6C5BB950FC62}"/>
          </ac:grpSpMkLst>
        </pc:grpChg>
        <pc:grpChg chg="del">
          <ac:chgData name="Sanders Wang" userId="089d73b8-785c-4012-b931-81c632b6c9c7" providerId="ADAL" clId="{E0261FCC-3AE3-4D16-A0D3-CB871CB8FEE3}" dt="2021-03-18T16:38:23.805" v="1255" actId="478"/>
          <ac:grpSpMkLst>
            <pc:docMk/>
            <pc:sldMk cId="3925019594" sldId="306"/>
            <ac:grpSpMk id="259" creationId="{2DB93B15-22DD-40A1-A04D-1E2815BE05ED}"/>
          </ac:grpSpMkLst>
        </pc:grpChg>
        <pc:grpChg chg="add del mod">
          <ac:chgData name="Sanders Wang" userId="089d73b8-785c-4012-b931-81c632b6c9c7" providerId="ADAL" clId="{E0261FCC-3AE3-4D16-A0D3-CB871CB8FEE3}" dt="2021-03-21T09:29:44.815" v="2201" actId="478"/>
          <ac:grpSpMkLst>
            <pc:docMk/>
            <pc:sldMk cId="3925019594" sldId="306"/>
            <ac:grpSpMk id="311" creationId="{2E36489F-8AE1-40C9-9AE8-8706AAED218A}"/>
          </ac:grpSpMkLst>
        </pc:grpChg>
        <pc:grpChg chg="add mod">
          <ac:chgData name="Sanders Wang" userId="089d73b8-785c-4012-b931-81c632b6c9c7" providerId="ADAL" clId="{E0261FCC-3AE3-4D16-A0D3-CB871CB8FEE3}" dt="2021-03-21T09:47:32.864" v="2373" actId="571"/>
          <ac:grpSpMkLst>
            <pc:docMk/>
            <pc:sldMk cId="3925019594" sldId="306"/>
            <ac:grpSpMk id="326" creationId="{5744545D-F701-41FE-8220-9C6A964CA78C}"/>
          </ac:grpSpMkLst>
        </pc:grpChg>
        <pc:grpChg chg="add mod">
          <ac:chgData name="Sanders Wang" userId="089d73b8-785c-4012-b931-81c632b6c9c7" providerId="ADAL" clId="{E0261FCC-3AE3-4D16-A0D3-CB871CB8FEE3}" dt="2021-03-21T09:47:29.119" v="2372" actId="1076"/>
          <ac:grpSpMkLst>
            <pc:docMk/>
            <pc:sldMk cId="3925019594" sldId="306"/>
            <ac:grpSpMk id="330" creationId="{83349D2F-D0D5-41D5-8D21-9DE32BD68479}"/>
          </ac:grpSpMkLst>
        </pc:grpChg>
        <pc:grpChg chg="add del mod">
          <ac:chgData name="Sanders Wang" userId="089d73b8-785c-4012-b931-81c632b6c9c7" providerId="ADAL" clId="{E0261FCC-3AE3-4D16-A0D3-CB871CB8FEE3}" dt="2021-03-18T16:44:49.378" v="1334" actId="478"/>
          <ac:grpSpMkLst>
            <pc:docMk/>
            <pc:sldMk cId="3925019594" sldId="306"/>
            <ac:grpSpMk id="336" creationId="{23A7109A-5CA4-4E5D-B948-3D8B7DC6F325}"/>
          </ac:grpSpMkLst>
        </pc:grpChg>
        <pc:grpChg chg="add del mod">
          <ac:chgData name="Sanders Wang" userId="089d73b8-785c-4012-b931-81c632b6c9c7" providerId="ADAL" clId="{E0261FCC-3AE3-4D16-A0D3-CB871CB8FEE3}" dt="2021-03-21T09:29:44.815" v="2201" actId="478"/>
          <ac:grpSpMkLst>
            <pc:docMk/>
            <pc:sldMk cId="3925019594" sldId="306"/>
            <ac:grpSpMk id="339" creationId="{D72814A7-B46F-4CAC-9A92-58A71499D165}"/>
          </ac:grpSpMkLst>
        </pc:grpChg>
        <pc:picChg chg="del">
          <ac:chgData name="Sanders Wang" userId="089d73b8-785c-4012-b931-81c632b6c9c7" providerId="ADAL" clId="{E0261FCC-3AE3-4D16-A0D3-CB871CB8FEE3}" dt="2021-03-18T16:15:22.012" v="1016" actId="478"/>
          <ac:picMkLst>
            <pc:docMk/>
            <pc:sldMk cId="3925019594" sldId="306"/>
            <ac:picMk id="2" creationId="{440787D3-8479-43A4-983D-5136874BBA3C}"/>
          </ac:picMkLst>
        </pc:picChg>
        <pc:picChg chg="mod">
          <ac:chgData name="Sanders Wang" userId="089d73b8-785c-4012-b931-81c632b6c9c7" providerId="ADAL" clId="{E0261FCC-3AE3-4D16-A0D3-CB871CB8FEE3}" dt="2021-03-18T16:16:03.664" v="1043" actId="1037"/>
          <ac:picMkLst>
            <pc:docMk/>
            <pc:sldMk cId="3925019594" sldId="306"/>
            <ac:picMk id="15" creationId="{DBA98E5F-6FA9-45E3-A97A-F6FFFE4D300F}"/>
          </ac:picMkLst>
        </pc:picChg>
        <pc:picChg chg="mod">
          <ac:chgData name="Sanders Wang" userId="089d73b8-785c-4012-b931-81c632b6c9c7" providerId="ADAL" clId="{E0261FCC-3AE3-4D16-A0D3-CB871CB8FEE3}" dt="2021-03-18T16:31:12.769" v="1176" actId="1037"/>
          <ac:picMkLst>
            <pc:docMk/>
            <pc:sldMk cId="3925019594" sldId="306"/>
            <ac:picMk id="17" creationId="{B9564986-6A90-4963-ABB3-5E9703C992DE}"/>
          </ac:picMkLst>
        </pc:picChg>
        <pc:picChg chg="mod">
          <ac:chgData name="Sanders Wang" userId="089d73b8-785c-4012-b931-81c632b6c9c7" providerId="ADAL" clId="{E0261FCC-3AE3-4D16-A0D3-CB871CB8FEE3}" dt="2021-03-18T16:35:11.887" v="1241" actId="1076"/>
          <ac:picMkLst>
            <pc:docMk/>
            <pc:sldMk cId="3925019594" sldId="306"/>
            <ac:picMk id="20" creationId="{0CD19F3B-FF52-425A-8D53-F9D16D11FA22}"/>
          </ac:picMkLst>
        </pc:picChg>
        <pc:picChg chg="mod">
          <ac:chgData name="Sanders Wang" userId="089d73b8-785c-4012-b931-81c632b6c9c7" providerId="ADAL" clId="{E0261FCC-3AE3-4D16-A0D3-CB871CB8FEE3}" dt="2021-03-18T16:26:48.050" v="1106" actId="1076"/>
          <ac:picMkLst>
            <pc:docMk/>
            <pc:sldMk cId="3925019594" sldId="306"/>
            <ac:picMk id="21" creationId="{0B4AB269-509E-4AAC-81B1-EA465E7D53F2}"/>
          </ac:picMkLst>
        </pc:picChg>
        <pc:picChg chg="mod">
          <ac:chgData name="Sanders Wang" userId="089d73b8-785c-4012-b931-81c632b6c9c7" providerId="ADAL" clId="{E0261FCC-3AE3-4D16-A0D3-CB871CB8FEE3}" dt="2021-03-18T16:34:58.431" v="1239" actId="1076"/>
          <ac:picMkLst>
            <pc:docMk/>
            <pc:sldMk cId="3925019594" sldId="306"/>
            <ac:picMk id="25" creationId="{4DE287AC-7063-457B-A1A9-E92D21C21E62}"/>
          </ac:picMkLst>
        </pc:picChg>
        <pc:picChg chg="del">
          <ac:chgData name="Sanders Wang" userId="089d73b8-785c-4012-b931-81c632b6c9c7" providerId="ADAL" clId="{E0261FCC-3AE3-4D16-A0D3-CB871CB8FEE3}" dt="2021-03-18T16:15:18.881" v="1015" actId="478"/>
          <ac:picMkLst>
            <pc:docMk/>
            <pc:sldMk cId="3925019594" sldId="306"/>
            <ac:picMk id="29" creationId="{90278605-4402-4FCB-970B-5ED110318115}"/>
          </ac:picMkLst>
        </pc:picChg>
        <pc:picChg chg="del topLvl">
          <ac:chgData name="Sanders Wang" userId="089d73b8-785c-4012-b931-81c632b6c9c7" providerId="ADAL" clId="{E0261FCC-3AE3-4D16-A0D3-CB871CB8FEE3}" dt="2021-03-18T16:39:20.749" v="1264" actId="478"/>
          <ac:picMkLst>
            <pc:docMk/>
            <pc:sldMk cId="3925019594" sldId="306"/>
            <ac:picMk id="34" creationId="{4C4E8CF9-0528-4BB5-983A-ECDC3C23251E}"/>
          </ac:picMkLst>
        </pc:picChg>
        <pc:picChg chg="del">
          <ac:chgData name="Sanders Wang" userId="089d73b8-785c-4012-b931-81c632b6c9c7" providerId="ADAL" clId="{E0261FCC-3AE3-4D16-A0D3-CB871CB8FEE3}" dt="2021-03-18T16:13:00.115" v="1000" actId="478"/>
          <ac:picMkLst>
            <pc:docMk/>
            <pc:sldMk cId="3925019594" sldId="306"/>
            <ac:picMk id="60" creationId="{C5441DC9-D31D-4F31-A082-8B3B35D9C3B9}"/>
          </ac:picMkLst>
        </pc:picChg>
        <pc:picChg chg="mod">
          <ac:chgData name="Sanders Wang" userId="089d73b8-785c-4012-b931-81c632b6c9c7" providerId="ADAL" clId="{E0261FCC-3AE3-4D16-A0D3-CB871CB8FEE3}" dt="2021-03-18T16:16:03.664" v="1043" actId="1037"/>
          <ac:picMkLst>
            <pc:docMk/>
            <pc:sldMk cId="3925019594" sldId="306"/>
            <ac:picMk id="61" creationId="{7BAD862E-A1F7-4B7D-B630-8ADC64312546}"/>
          </ac:picMkLst>
        </pc:picChg>
        <pc:picChg chg="mod">
          <ac:chgData name="Sanders Wang" userId="089d73b8-785c-4012-b931-81c632b6c9c7" providerId="ADAL" clId="{E0261FCC-3AE3-4D16-A0D3-CB871CB8FEE3}" dt="2021-03-18T16:31:37.584" v="1179" actId="1076"/>
          <ac:picMkLst>
            <pc:docMk/>
            <pc:sldMk cId="3925019594" sldId="306"/>
            <ac:picMk id="68" creationId="{6A7F4B80-4413-4FC2-B5B2-F50938510878}"/>
          </ac:picMkLst>
        </pc:picChg>
        <pc:picChg chg="del mod">
          <ac:chgData name="Sanders Wang" userId="089d73b8-785c-4012-b931-81c632b6c9c7" providerId="ADAL" clId="{E0261FCC-3AE3-4D16-A0D3-CB871CB8FEE3}" dt="2021-03-21T09:40:53.107" v="2288" actId="478"/>
          <ac:picMkLst>
            <pc:docMk/>
            <pc:sldMk cId="3925019594" sldId="306"/>
            <ac:picMk id="73" creationId="{7B1BCD98-EA91-4E4D-9EC7-34254C1F6BF7}"/>
          </ac:picMkLst>
        </pc:picChg>
        <pc:picChg chg="mod">
          <ac:chgData name="Sanders Wang" userId="089d73b8-785c-4012-b931-81c632b6c9c7" providerId="ADAL" clId="{E0261FCC-3AE3-4D16-A0D3-CB871CB8FEE3}" dt="2021-03-18T16:31:12.769" v="1176" actId="1037"/>
          <ac:picMkLst>
            <pc:docMk/>
            <pc:sldMk cId="3925019594" sldId="306"/>
            <ac:picMk id="75" creationId="{46755CE6-BAC6-4C9B-89BA-B4B36DC9A51F}"/>
          </ac:picMkLst>
        </pc:picChg>
        <pc:picChg chg="del mod">
          <ac:chgData name="Sanders Wang" userId="089d73b8-785c-4012-b931-81c632b6c9c7" providerId="ADAL" clId="{E0261FCC-3AE3-4D16-A0D3-CB871CB8FEE3}" dt="2021-03-21T09:40:54.970" v="2289" actId="478"/>
          <ac:picMkLst>
            <pc:docMk/>
            <pc:sldMk cId="3925019594" sldId="306"/>
            <ac:picMk id="77" creationId="{3B1A0FCE-9261-460E-9412-4A5E3677B8D1}"/>
          </ac:picMkLst>
        </pc:picChg>
        <pc:picChg chg="add del mod">
          <ac:chgData name="Sanders Wang" userId="089d73b8-785c-4012-b931-81c632b6c9c7" providerId="ADAL" clId="{E0261FCC-3AE3-4D16-A0D3-CB871CB8FEE3}" dt="2021-03-21T09:50:00.036" v="2390" actId="478"/>
          <ac:picMkLst>
            <pc:docMk/>
            <pc:sldMk cId="3925019594" sldId="306"/>
            <ac:picMk id="103" creationId="{93FC66EA-FA52-4080-89E1-34C635F72426}"/>
          </ac:picMkLst>
        </pc:picChg>
        <pc:picChg chg="del mod">
          <ac:chgData name="Sanders Wang" userId="089d73b8-785c-4012-b931-81c632b6c9c7" providerId="ADAL" clId="{E0261FCC-3AE3-4D16-A0D3-CB871CB8FEE3}" dt="2021-03-21T09:27:20.287" v="2192" actId="478"/>
          <ac:picMkLst>
            <pc:docMk/>
            <pc:sldMk cId="3925019594" sldId="306"/>
            <ac:picMk id="119" creationId="{8841DDB6-9E37-4300-B387-AA91D3D6CA5B}"/>
          </ac:picMkLst>
        </pc:picChg>
        <pc:picChg chg="del">
          <ac:chgData name="Sanders Wang" userId="089d73b8-785c-4012-b931-81c632b6c9c7" providerId="ADAL" clId="{E0261FCC-3AE3-4D16-A0D3-CB871CB8FEE3}" dt="2021-03-18T16:14:52.591" v="1011" actId="478"/>
          <ac:picMkLst>
            <pc:docMk/>
            <pc:sldMk cId="3925019594" sldId="306"/>
            <ac:picMk id="122" creationId="{540072DA-1A0D-48D5-9BCF-639F520D14D2}"/>
          </ac:picMkLst>
        </pc:picChg>
        <pc:picChg chg="add mod">
          <ac:chgData name="Sanders Wang" userId="089d73b8-785c-4012-b931-81c632b6c9c7" providerId="ADAL" clId="{E0261FCC-3AE3-4D16-A0D3-CB871CB8FEE3}" dt="2021-03-21T09:28:23.988" v="2193" actId="571"/>
          <ac:picMkLst>
            <pc:docMk/>
            <pc:sldMk cId="3925019594" sldId="306"/>
            <ac:picMk id="124" creationId="{F8D1B771-2CFA-4F9D-9EBF-FD0E2C6F0E99}"/>
          </ac:picMkLst>
        </pc:picChg>
        <pc:picChg chg="mod">
          <ac:chgData name="Sanders Wang" userId="089d73b8-785c-4012-b931-81c632b6c9c7" providerId="ADAL" clId="{E0261FCC-3AE3-4D16-A0D3-CB871CB8FEE3}" dt="2021-03-21T09:28:45.079" v="2194"/>
          <ac:picMkLst>
            <pc:docMk/>
            <pc:sldMk cId="3925019594" sldId="306"/>
            <ac:picMk id="126" creationId="{3475142E-D259-42ED-8A78-A42E8B822FEB}"/>
          </ac:picMkLst>
        </pc:picChg>
        <pc:picChg chg="add mod">
          <ac:chgData name="Sanders Wang" userId="089d73b8-785c-4012-b931-81c632b6c9c7" providerId="ADAL" clId="{E0261FCC-3AE3-4D16-A0D3-CB871CB8FEE3}" dt="2021-03-21T09:33:03.450" v="2231" actId="1076"/>
          <ac:picMkLst>
            <pc:docMk/>
            <pc:sldMk cId="3925019594" sldId="306"/>
            <ac:picMk id="131" creationId="{C40F158F-54E0-4786-8573-6236FE76A4F2}"/>
          </ac:picMkLst>
        </pc:picChg>
        <pc:picChg chg="add mod">
          <ac:chgData name="Sanders Wang" userId="089d73b8-785c-4012-b931-81c632b6c9c7" providerId="ADAL" clId="{E0261FCC-3AE3-4D16-A0D3-CB871CB8FEE3}" dt="2021-03-21T09:30:37.010" v="2210" actId="1076"/>
          <ac:picMkLst>
            <pc:docMk/>
            <pc:sldMk cId="3925019594" sldId="306"/>
            <ac:picMk id="134" creationId="{E7E92FBC-ACD6-401E-8D08-F1CADA588203}"/>
          </ac:picMkLst>
        </pc:picChg>
        <pc:picChg chg="add mod">
          <ac:chgData name="Sanders Wang" userId="089d73b8-785c-4012-b931-81c632b6c9c7" providerId="ADAL" clId="{E0261FCC-3AE3-4D16-A0D3-CB871CB8FEE3}" dt="2021-03-21T09:33:11.721" v="2233" actId="1076"/>
          <ac:picMkLst>
            <pc:docMk/>
            <pc:sldMk cId="3925019594" sldId="306"/>
            <ac:picMk id="135" creationId="{C6990041-EC43-4D86-A2BB-3701E5BB6E0D}"/>
          </ac:picMkLst>
        </pc:picChg>
        <pc:picChg chg="del">
          <ac:chgData name="Sanders Wang" userId="089d73b8-785c-4012-b931-81c632b6c9c7" providerId="ADAL" clId="{E0261FCC-3AE3-4D16-A0D3-CB871CB8FEE3}" dt="2021-03-18T16:38:23.805" v="1255" actId="478"/>
          <ac:picMkLst>
            <pc:docMk/>
            <pc:sldMk cId="3925019594" sldId="306"/>
            <ac:picMk id="139" creationId="{78CDAE31-364F-42E4-A8A5-76A1441200FE}"/>
          </ac:picMkLst>
        </pc:picChg>
        <pc:picChg chg="add mod">
          <ac:chgData name="Sanders Wang" userId="089d73b8-785c-4012-b931-81c632b6c9c7" providerId="ADAL" clId="{E0261FCC-3AE3-4D16-A0D3-CB871CB8FEE3}" dt="2021-03-21T09:39:03.470" v="2261" actId="1076"/>
          <ac:picMkLst>
            <pc:docMk/>
            <pc:sldMk cId="3925019594" sldId="306"/>
            <ac:picMk id="141" creationId="{2E754D2F-8227-4A40-B811-023D826FD238}"/>
          </ac:picMkLst>
        </pc:picChg>
        <pc:picChg chg="del">
          <ac:chgData name="Sanders Wang" userId="089d73b8-785c-4012-b931-81c632b6c9c7" providerId="ADAL" clId="{E0261FCC-3AE3-4D16-A0D3-CB871CB8FEE3}" dt="2021-03-18T16:38:23.805" v="1255" actId="478"/>
          <ac:picMkLst>
            <pc:docMk/>
            <pc:sldMk cId="3925019594" sldId="306"/>
            <ac:picMk id="141" creationId="{8DB65CDD-9AA1-4F59-9126-2E9A702CFFFB}"/>
          </ac:picMkLst>
        </pc:picChg>
        <pc:picChg chg="add del mod">
          <ac:chgData name="Sanders Wang" userId="089d73b8-785c-4012-b931-81c632b6c9c7" providerId="ADAL" clId="{E0261FCC-3AE3-4D16-A0D3-CB871CB8FEE3}" dt="2021-03-21T09:32:53.836" v="2229" actId="478"/>
          <ac:picMkLst>
            <pc:docMk/>
            <pc:sldMk cId="3925019594" sldId="306"/>
            <ac:picMk id="143" creationId="{0543708A-9AA7-4C54-B177-790BDDE13E0B}"/>
          </ac:picMkLst>
        </pc:picChg>
        <pc:picChg chg="del">
          <ac:chgData name="Sanders Wang" userId="089d73b8-785c-4012-b931-81c632b6c9c7" providerId="ADAL" clId="{E0261FCC-3AE3-4D16-A0D3-CB871CB8FEE3}" dt="2021-03-18T16:38:23.805" v="1255" actId="478"/>
          <ac:picMkLst>
            <pc:docMk/>
            <pc:sldMk cId="3925019594" sldId="306"/>
            <ac:picMk id="144" creationId="{CD344124-4BC1-425A-ABC7-02F19D3C5130}"/>
          </ac:picMkLst>
        </pc:picChg>
        <pc:picChg chg="del">
          <ac:chgData name="Sanders Wang" userId="089d73b8-785c-4012-b931-81c632b6c9c7" providerId="ADAL" clId="{E0261FCC-3AE3-4D16-A0D3-CB871CB8FEE3}" dt="2021-03-18T16:38:23.805" v="1255" actId="478"/>
          <ac:picMkLst>
            <pc:docMk/>
            <pc:sldMk cId="3925019594" sldId="306"/>
            <ac:picMk id="146" creationId="{457032D8-CBD5-49A7-AA89-7B0BC45B4D17}"/>
          </ac:picMkLst>
        </pc:picChg>
        <pc:picChg chg="add mod">
          <ac:chgData name="Sanders Wang" userId="089d73b8-785c-4012-b931-81c632b6c9c7" providerId="ADAL" clId="{E0261FCC-3AE3-4D16-A0D3-CB871CB8FEE3}" dt="2021-03-21T09:33:23.152" v="2235" actId="1076"/>
          <ac:picMkLst>
            <pc:docMk/>
            <pc:sldMk cId="3925019594" sldId="306"/>
            <ac:picMk id="146" creationId="{B0DDD4FA-F70B-4864-82FA-E8D54D1274F9}"/>
          </ac:picMkLst>
        </pc:picChg>
        <pc:picChg chg="add del mod">
          <ac:chgData name="Sanders Wang" userId="089d73b8-785c-4012-b931-81c632b6c9c7" providerId="ADAL" clId="{E0261FCC-3AE3-4D16-A0D3-CB871CB8FEE3}" dt="2021-03-21T09:30:21.297" v="2205" actId="478"/>
          <ac:picMkLst>
            <pc:docMk/>
            <pc:sldMk cId="3925019594" sldId="306"/>
            <ac:picMk id="147" creationId="{A546C02F-B74E-4C75-9DBF-B8BD4099AD0C}"/>
          </ac:picMkLst>
        </pc:picChg>
        <pc:picChg chg="add mod">
          <ac:chgData name="Sanders Wang" userId="089d73b8-785c-4012-b931-81c632b6c9c7" providerId="ADAL" clId="{E0261FCC-3AE3-4D16-A0D3-CB871CB8FEE3}" dt="2021-03-18T16:13:48.825" v="1006" actId="1076"/>
          <ac:picMkLst>
            <pc:docMk/>
            <pc:sldMk cId="3925019594" sldId="306"/>
            <ac:picMk id="149" creationId="{96B3F474-A659-4AFD-B87F-EEA06534D77B}"/>
          </ac:picMkLst>
        </pc:picChg>
        <pc:picChg chg="add mod">
          <ac:chgData name="Sanders Wang" userId="089d73b8-785c-4012-b931-81c632b6c9c7" providerId="ADAL" clId="{E0261FCC-3AE3-4D16-A0D3-CB871CB8FEE3}" dt="2021-03-21T09:40:47.171" v="2286" actId="1076"/>
          <ac:picMkLst>
            <pc:docMk/>
            <pc:sldMk cId="3925019594" sldId="306"/>
            <ac:picMk id="151" creationId="{7178D968-5F48-4A9C-8824-584FBBB9604F}"/>
          </ac:picMkLst>
        </pc:picChg>
        <pc:picChg chg="add mod">
          <ac:chgData name="Sanders Wang" userId="089d73b8-785c-4012-b931-81c632b6c9c7" providerId="ADAL" clId="{E0261FCC-3AE3-4D16-A0D3-CB871CB8FEE3}" dt="2021-03-18T16:35:11.887" v="1241" actId="1076"/>
          <ac:picMkLst>
            <pc:docMk/>
            <pc:sldMk cId="3925019594" sldId="306"/>
            <ac:picMk id="152" creationId="{FB44F831-8436-4338-9F70-4127BC840B87}"/>
          </ac:picMkLst>
        </pc:picChg>
        <pc:picChg chg="del">
          <ac:chgData name="Sanders Wang" userId="089d73b8-785c-4012-b931-81c632b6c9c7" providerId="ADAL" clId="{E0261FCC-3AE3-4D16-A0D3-CB871CB8FEE3}" dt="2021-03-18T16:38:23.805" v="1255" actId="478"/>
          <ac:picMkLst>
            <pc:docMk/>
            <pc:sldMk cId="3925019594" sldId="306"/>
            <ac:picMk id="153" creationId="{B5665656-CA67-47CF-92D2-A16F314724F1}"/>
          </ac:picMkLst>
        </pc:picChg>
        <pc:picChg chg="del">
          <ac:chgData name="Sanders Wang" userId="089d73b8-785c-4012-b931-81c632b6c9c7" providerId="ADAL" clId="{E0261FCC-3AE3-4D16-A0D3-CB871CB8FEE3}" dt="2021-03-18T16:38:23.805" v="1255" actId="478"/>
          <ac:picMkLst>
            <pc:docMk/>
            <pc:sldMk cId="3925019594" sldId="306"/>
            <ac:picMk id="154" creationId="{DE8D2794-CE0F-4045-A190-8D10283FAFD6}"/>
          </ac:picMkLst>
        </pc:picChg>
        <pc:picChg chg="add mod">
          <ac:chgData name="Sanders Wang" userId="089d73b8-785c-4012-b931-81c632b6c9c7" providerId="ADAL" clId="{E0261FCC-3AE3-4D16-A0D3-CB871CB8FEE3}" dt="2021-03-21T09:33:30.121" v="2236" actId="1076"/>
          <ac:picMkLst>
            <pc:docMk/>
            <pc:sldMk cId="3925019594" sldId="306"/>
            <ac:picMk id="154" creationId="{F4D8820D-D999-483A-A384-8DBB76CBA2F3}"/>
          </ac:picMkLst>
        </pc:picChg>
        <pc:picChg chg="del">
          <ac:chgData name="Sanders Wang" userId="089d73b8-785c-4012-b931-81c632b6c9c7" providerId="ADAL" clId="{E0261FCC-3AE3-4D16-A0D3-CB871CB8FEE3}" dt="2021-03-18T16:38:23.805" v="1255" actId="478"/>
          <ac:picMkLst>
            <pc:docMk/>
            <pc:sldMk cId="3925019594" sldId="306"/>
            <ac:picMk id="156" creationId="{C6E1BEE7-9DAA-4A50-A416-C8BBC0D309CD}"/>
          </ac:picMkLst>
        </pc:picChg>
        <pc:picChg chg="add mod">
          <ac:chgData name="Sanders Wang" userId="089d73b8-785c-4012-b931-81c632b6c9c7" providerId="ADAL" clId="{E0261FCC-3AE3-4D16-A0D3-CB871CB8FEE3}" dt="2021-03-21T09:29:59.435" v="2202" actId="571"/>
          <ac:picMkLst>
            <pc:docMk/>
            <pc:sldMk cId="3925019594" sldId="306"/>
            <ac:picMk id="157" creationId="{C67C30BD-5C35-4E70-A0DB-6804B346ADC6}"/>
          </ac:picMkLst>
        </pc:picChg>
        <pc:picChg chg="del">
          <ac:chgData name="Sanders Wang" userId="089d73b8-785c-4012-b931-81c632b6c9c7" providerId="ADAL" clId="{E0261FCC-3AE3-4D16-A0D3-CB871CB8FEE3}" dt="2021-03-18T16:38:23.805" v="1255" actId="478"/>
          <ac:picMkLst>
            <pc:docMk/>
            <pc:sldMk cId="3925019594" sldId="306"/>
            <ac:picMk id="158" creationId="{64FCEA9F-F5B0-4F95-9093-9438E78CB4F3}"/>
          </ac:picMkLst>
        </pc:picChg>
        <pc:picChg chg="add mod">
          <ac:chgData name="Sanders Wang" userId="089d73b8-785c-4012-b931-81c632b6c9c7" providerId="ADAL" clId="{E0261FCC-3AE3-4D16-A0D3-CB871CB8FEE3}" dt="2021-03-21T09:33:56.073" v="2240" actId="1076"/>
          <ac:picMkLst>
            <pc:docMk/>
            <pc:sldMk cId="3925019594" sldId="306"/>
            <ac:picMk id="158" creationId="{EA6746F5-9417-4708-BD37-37D281DD3E90}"/>
          </ac:picMkLst>
        </pc:picChg>
        <pc:picChg chg="add del mod">
          <ac:chgData name="Sanders Wang" userId="089d73b8-785c-4012-b931-81c632b6c9c7" providerId="ADAL" clId="{E0261FCC-3AE3-4D16-A0D3-CB871CB8FEE3}" dt="2021-03-21T09:31:02.367" v="2214" actId="478"/>
          <ac:picMkLst>
            <pc:docMk/>
            <pc:sldMk cId="3925019594" sldId="306"/>
            <ac:picMk id="160" creationId="{8AA400F3-9647-41E9-BF66-0AA47C0C2A21}"/>
          </ac:picMkLst>
        </pc:picChg>
        <pc:picChg chg="del">
          <ac:chgData name="Sanders Wang" userId="089d73b8-785c-4012-b931-81c632b6c9c7" providerId="ADAL" clId="{E0261FCC-3AE3-4D16-A0D3-CB871CB8FEE3}" dt="2021-03-18T16:38:23.805" v="1255" actId="478"/>
          <ac:picMkLst>
            <pc:docMk/>
            <pc:sldMk cId="3925019594" sldId="306"/>
            <ac:picMk id="160" creationId="{D6E6EA5D-F768-481A-A7B2-034CDCE30828}"/>
          </ac:picMkLst>
        </pc:picChg>
        <pc:picChg chg="add del mod">
          <ac:chgData name="Sanders Wang" userId="089d73b8-785c-4012-b931-81c632b6c9c7" providerId="ADAL" clId="{E0261FCC-3AE3-4D16-A0D3-CB871CB8FEE3}" dt="2021-03-21T09:30:53.134" v="2212" actId="478"/>
          <ac:picMkLst>
            <pc:docMk/>
            <pc:sldMk cId="3925019594" sldId="306"/>
            <ac:picMk id="162" creationId="{5F25D03D-1A33-41A7-90BA-A7FA7189DE33}"/>
          </ac:picMkLst>
        </pc:picChg>
        <pc:picChg chg="add del mod">
          <ac:chgData name="Sanders Wang" userId="089d73b8-785c-4012-b931-81c632b6c9c7" providerId="ADAL" clId="{E0261FCC-3AE3-4D16-A0D3-CB871CB8FEE3}" dt="2021-03-21T09:31:04.572" v="2215" actId="478"/>
          <ac:picMkLst>
            <pc:docMk/>
            <pc:sldMk cId="3925019594" sldId="306"/>
            <ac:picMk id="163" creationId="{33D55290-D9BA-4657-B9FE-A6AF8ECD5F3D}"/>
          </ac:picMkLst>
        </pc:picChg>
        <pc:picChg chg="add del mod">
          <ac:chgData name="Sanders Wang" userId="089d73b8-785c-4012-b931-81c632b6c9c7" providerId="ADAL" clId="{E0261FCC-3AE3-4D16-A0D3-CB871CB8FEE3}" dt="2021-03-18T16:34:39.138" v="1236" actId="478"/>
          <ac:picMkLst>
            <pc:docMk/>
            <pc:sldMk cId="3925019594" sldId="306"/>
            <ac:picMk id="165" creationId="{3AC1AF67-05B5-4648-815E-F36D4AE4B7CB}"/>
          </ac:picMkLst>
        </pc:picChg>
        <pc:picChg chg="add mod">
          <ac:chgData name="Sanders Wang" userId="089d73b8-785c-4012-b931-81c632b6c9c7" providerId="ADAL" clId="{E0261FCC-3AE3-4D16-A0D3-CB871CB8FEE3}" dt="2021-03-18T16:20:01.989" v="1070" actId="571"/>
          <ac:picMkLst>
            <pc:docMk/>
            <pc:sldMk cId="3925019594" sldId="306"/>
            <ac:picMk id="166" creationId="{B413D69A-1B03-43D6-AF7E-5DAC27397E8E}"/>
          </ac:picMkLst>
        </pc:picChg>
        <pc:picChg chg="add mod">
          <ac:chgData name="Sanders Wang" userId="089d73b8-785c-4012-b931-81c632b6c9c7" providerId="ADAL" clId="{E0261FCC-3AE3-4D16-A0D3-CB871CB8FEE3}" dt="2021-03-21T09:33:56.073" v="2240" actId="1076"/>
          <ac:picMkLst>
            <pc:docMk/>
            <pc:sldMk cId="3925019594" sldId="306"/>
            <ac:picMk id="168" creationId="{6D0FADE9-1009-481D-AD16-0CCC9B9C6B4B}"/>
          </ac:picMkLst>
        </pc:picChg>
        <pc:picChg chg="del">
          <ac:chgData name="Sanders Wang" userId="089d73b8-785c-4012-b931-81c632b6c9c7" providerId="ADAL" clId="{E0261FCC-3AE3-4D16-A0D3-CB871CB8FEE3}" dt="2021-03-18T16:38:23.805" v="1255" actId="478"/>
          <ac:picMkLst>
            <pc:docMk/>
            <pc:sldMk cId="3925019594" sldId="306"/>
            <ac:picMk id="168" creationId="{C9388A10-EDCD-4B29-8AF9-D67F4B1FC014}"/>
          </ac:picMkLst>
        </pc:picChg>
        <pc:picChg chg="add mod">
          <ac:chgData name="Sanders Wang" userId="089d73b8-785c-4012-b931-81c632b6c9c7" providerId="ADAL" clId="{E0261FCC-3AE3-4D16-A0D3-CB871CB8FEE3}" dt="2021-03-21T09:33:23.152" v="2235" actId="1076"/>
          <ac:picMkLst>
            <pc:docMk/>
            <pc:sldMk cId="3925019594" sldId="306"/>
            <ac:picMk id="169" creationId="{2DA13D4F-2233-4DBE-B63F-FCBE301CC943}"/>
          </ac:picMkLst>
        </pc:picChg>
        <pc:picChg chg="add mod">
          <ac:chgData name="Sanders Wang" userId="089d73b8-785c-4012-b931-81c632b6c9c7" providerId="ADAL" clId="{E0261FCC-3AE3-4D16-A0D3-CB871CB8FEE3}" dt="2021-03-21T09:33:15.131" v="2234" actId="1076"/>
          <ac:picMkLst>
            <pc:docMk/>
            <pc:sldMk cId="3925019594" sldId="306"/>
            <ac:picMk id="170" creationId="{85C1D700-4ADF-4F2F-9BFB-2609292CC1D9}"/>
          </ac:picMkLst>
        </pc:picChg>
        <pc:picChg chg="del">
          <ac:chgData name="Sanders Wang" userId="089d73b8-785c-4012-b931-81c632b6c9c7" providerId="ADAL" clId="{E0261FCC-3AE3-4D16-A0D3-CB871CB8FEE3}" dt="2021-03-18T16:38:23.805" v="1255" actId="478"/>
          <ac:picMkLst>
            <pc:docMk/>
            <pc:sldMk cId="3925019594" sldId="306"/>
            <ac:picMk id="171" creationId="{37327206-7EDE-4C80-A76F-3E4C70D09B07}"/>
          </ac:picMkLst>
        </pc:picChg>
        <pc:picChg chg="del">
          <ac:chgData name="Sanders Wang" userId="089d73b8-785c-4012-b931-81c632b6c9c7" providerId="ADAL" clId="{E0261FCC-3AE3-4D16-A0D3-CB871CB8FEE3}" dt="2021-03-18T16:38:23.805" v="1255" actId="478"/>
          <ac:picMkLst>
            <pc:docMk/>
            <pc:sldMk cId="3925019594" sldId="306"/>
            <ac:picMk id="172" creationId="{D8BD8A17-E16C-4F4E-AEB7-CAC4E59184D3}"/>
          </ac:picMkLst>
        </pc:picChg>
        <pc:picChg chg="add del mod">
          <ac:chgData name="Sanders Wang" userId="089d73b8-785c-4012-b931-81c632b6c9c7" providerId="ADAL" clId="{E0261FCC-3AE3-4D16-A0D3-CB871CB8FEE3}" dt="2021-03-21T09:47:21.932" v="2371" actId="478"/>
          <ac:picMkLst>
            <pc:docMk/>
            <pc:sldMk cId="3925019594" sldId="306"/>
            <ac:picMk id="173" creationId="{C703C7BC-2041-427D-B896-2321C8186D4C}"/>
          </ac:picMkLst>
        </pc:picChg>
        <pc:picChg chg="add mod">
          <ac:chgData name="Sanders Wang" userId="089d73b8-785c-4012-b931-81c632b6c9c7" providerId="ADAL" clId="{E0261FCC-3AE3-4D16-A0D3-CB871CB8FEE3}" dt="2021-03-21T09:32:06.349" v="2222" actId="1076"/>
          <ac:picMkLst>
            <pc:docMk/>
            <pc:sldMk cId="3925019594" sldId="306"/>
            <ac:picMk id="174" creationId="{47EA7D6C-0D9C-41F5-BC5A-B3E080BCE105}"/>
          </ac:picMkLst>
        </pc:picChg>
        <pc:picChg chg="del">
          <ac:chgData name="Sanders Wang" userId="089d73b8-785c-4012-b931-81c632b6c9c7" providerId="ADAL" clId="{E0261FCC-3AE3-4D16-A0D3-CB871CB8FEE3}" dt="2021-03-18T16:38:23.805" v="1255" actId="478"/>
          <ac:picMkLst>
            <pc:docMk/>
            <pc:sldMk cId="3925019594" sldId="306"/>
            <ac:picMk id="178" creationId="{8CA14F02-6CDF-4F66-8796-EF742F95F21A}"/>
          </ac:picMkLst>
        </pc:picChg>
        <pc:picChg chg="del">
          <ac:chgData name="Sanders Wang" userId="089d73b8-785c-4012-b931-81c632b6c9c7" providerId="ADAL" clId="{E0261FCC-3AE3-4D16-A0D3-CB871CB8FEE3}" dt="2021-03-18T16:38:23.805" v="1255" actId="478"/>
          <ac:picMkLst>
            <pc:docMk/>
            <pc:sldMk cId="3925019594" sldId="306"/>
            <ac:picMk id="180" creationId="{CCF976DD-D0ED-4EF9-8072-B2EECB83264E}"/>
          </ac:picMkLst>
        </pc:picChg>
        <pc:picChg chg="add del mod">
          <ac:chgData name="Sanders Wang" userId="089d73b8-785c-4012-b931-81c632b6c9c7" providerId="ADAL" clId="{E0261FCC-3AE3-4D16-A0D3-CB871CB8FEE3}" dt="2021-03-18T16:39:13.367" v="1262" actId="478"/>
          <ac:picMkLst>
            <pc:docMk/>
            <pc:sldMk cId="3925019594" sldId="306"/>
            <ac:picMk id="184" creationId="{A0D499A6-31D4-44A6-B558-AC4BFD2280EC}"/>
          </ac:picMkLst>
        </pc:picChg>
        <pc:picChg chg="del">
          <ac:chgData name="Sanders Wang" userId="089d73b8-785c-4012-b931-81c632b6c9c7" providerId="ADAL" clId="{E0261FCC-3AE3-4D16-A0D3-CB871CB8FEE3}" dt="2021-03-18T16:38:23.805" v="1255" actId="478"/>
          <ac:picMkLst>
            <pc:docMk/>
            <pc:sldMk cId="3925019594" sldId="306"/>
            <ac:picMk id="189" creationId="{E2BE87A2-862E-4032-B3D9-C7ADAC0BDAEB}"/>
          </ac:picMkLst>
        </pc:picChg>
        <pc:picChg chg="del">
          <ac:chgData name="Sanders Wang" userId="089d73b8-785c-4012-b931-81c632b6c9c7" providerId="ADAL" clId="{E0261FCC-3AE3-4D16-A0D3-CB871CB8FEE3}" dt="2021-03-18T16:38:23.805" v="1255" actId="478"/>
          <ac:picMkLst>
            <pc:docMk/>
            <pc:sldMk cId="3925019594" sldId="306"/>
            <ac:picMk id="191" creationId="{E907B1EA-C296-481D-94E9-DAC0133C327A}"/>
          </ac:picMkLst>
        </pc:picChg>
        <pc:picChg chg="add mod">
          <ac:chgData name="Sanders Wang" userId="089d73b8-785c-4012-b931-81c632b6c9c7" providerId="ADAL" clId="{E0261FCC-3AE3-4D16-A0D3-CB871CB8FEE3}" dt="2021-03-18T16:26:50.063" v="1107" actId="1076"/>
          <ac:picMkLst>
            <pc:docMk/>
            <pc:sldMk cId="3925019594" sldId="306"/>
            <ac:picMk id="197" creationId="{1F54CD5C-651D-46F7-BE02-9D78537315E9}"/>
          </ac:picMkLst>
        </pc:picChg>
        <pc:picChg chg="mod">
          <ac:chgData name="Sanders Wang" userId="089d73b8-785c-4012-b931-81c632b6c9c7" providerId="ADAL" clId="{E0261FCC-3AE3-4D16-A0D3-CB871CB8FEE3}" dt="2021-03-21T09:34:11.599" v="2241"/>
          <ac:picMkLst>
            <pc:docMk/>
            <pc:sldMk cId="3925019594" sldId="306"/>
            <ac:picMk id="201" creationId="{435D94BA-52F5-4CCD-BCA6-AB0A77CC50B5}"/>
          </ac:picMkLst>
        </pc:picChg>
        <pc:picChg chg="mod">
          <ac:chgData name="Sanders Wang" userId="089d73b8-785c-4012-b931-81c632b6c9c7" providerId="ADAL" clId="{E0261FCC-3AE3-4D16-A0D3-CB871CB8FEE3}" dt="2021-03-18T16:27:35.374" v="1112" actId="571"/>
          <ac:picMkLst>
            <pc:docMk/>
            <pc:sldMk cId="3925019594" sldId="306"/>
            <ac:picMk id="202" creationId="{DCAE8615-87B8-4E11-B3FB-7D8B6261DFB8}"/>
          </ac:picMkLst>
        </pc:picChg>
        <pc:picChg chg="mod">
          <ac:chgData name="Sanders Wang" userId="089d73b8-785c-4012-b931-81c632b6c9c7" providerId="ADAL" clId="{E0261FCC-3AE3-4D16-A0D3-CB871CB8FEE3}" dt="2021-03-18T16:27:39.880" v="1113" actId="571"/>
          <ac:picMkLst>
            <pc:docMk/>
            <pc:sldMk cId="3925019594" sldId="306"/>
            <ac:picMk id="205" creationId="{F1020CF4-37B0-4919-B01E-9AA661F3225D}"/>
          </ac:picMkLst>
        </pc:picChg>
        <pc:picChg chg="del">
          <ac:chgData name="Sanders Wang" userId="089d73b8-785c-4012-b931-81c632b6c9c7" providerId="ADAL" clId="{E0261FCC-3AE3-4D16-A0D3-CB871CB8FEE3}" dt="2021-03-18T16:38:23.805" v="1255" actId="478"/>
          <ac:picMkLst>
            <pc:docMk/>
            <pc:sldMk cId="3925019594" sldId="306"/>
            <ac:picMk id="207" creationId="{E1DACDAE-A432-43B2-B9E2-D32977E4132C}"/>
          </ac:picMkLst>
        </pc:picChg>
        <pc:picChg chg="del">
          <ac:chgData name="Sanders Wang" userId="089d73b8-785c-4012-b931-81c632b6c9c7" providerId="ADAL" clId="{E0261FCC-3AE3-4D16-A0D3-CB871CB8FEE3}" dt="2021-03-18T16:38:23.805" v="1255" actId="478"/>
          <ac:picMkLst>
            <pc:docMk/>
            <pc:sldMk cId="3925019594" sldId="306"/>
            <ac:picMk id="211" creationId="{25514A86-40B3-4EBF-8783-19707CA3A811}"/>
          </ac:picMkLst>
        </pc:picChg>
        <pc:picChg chg="add mod">
          <ac:chgData name="Sanders Wang" userId="089d73b8-785c-4012-b931-81c632b6c9c7" providerId="ADAL" clId="{E0261FCC-3AE3-4D16-A0D3-CB871CB8FEE3}" dt="2021-03-21T09:39:07.381" v="2262" actId="1076"/>
          <ac:picMkLst>
            <pc:docMk/>
            <pc:sldMk cId="3925019594" sldId="306"/>
            <ac:picMk id="211" creationId="{4D20C930-EC47-43FE-A182-8DDE19E6CC98}"/>
          </ac:picMkLst>
        </pc:picChg>
        <pc:picChg chg="del">
          <ac:chgData name="Sanders Wang" userId="089d73b8-785c-4012-b931-81c632b6c9c7" providerId="ADAL" clId="{E0261FCC-3AE3-4D16-A0D3-CB871CB8FEE3}" dt="2021-03-18T16:38:23.805" v="1255" actId="478"/>
          <ac:picMkLst>
            <pc:docMk/>
            <pc:sldMk cId="3925019594" sldId="306"/>
            <ac:picMk id="212" creationId="{4854AE45-8F88-48CC-AD67-CD622C0CCD2D}"/>
          </ac:picMkLst>
        </pc:picChg>
        <pc:picChg chg="del">
          <ac:chgData name="Sanders Wang" userId="089d73b8-785c-4012-b931-81c632b6c9c7" providerId="ADAL" clId="{E0261FCC-3AE3-4D16-A0D3-CB871CB8FEE3}" dt="2021-03-18T16:38:23.805" v="1255" actId="478"/>
          <ac:picMkLst>
            <pc:docMk/>
            <pc:sldMk cId="3925019594" sldId="306"/>
            <ac:picMk id="213" creationId="{66017FC1-7159-4CC9-ABC6-B629CFBB3981}"/>
          </ac:picMkLst>
        </pc:picChg>
        <pc:picChg chg="add mod">
          <ac:chgData name="Sanders Wang" userId="089d73b8-785c-4012-b931-81c632b6c9c7" providerId="ADAL" clId="{E0261FCC-3AE3-4D16-A0D3-CB871CB8FEE3}" dt="2021-03-21T09:39:10.401" v="2263" actId="1076"/>
          <ac:picMkLst>
            <pc:docMk/>
            <pc:sldMk cId="3925019594" sldId="306"/>
            <ac:picMk id="213" creationId="{D7909BF3-0486-4BBC-9396-7A790701EBE3}"/>
          </ac:picMkLst>
        </pc:picChg>
        <pc:picChg chg="del">
          <ac:chgData name="Sanders Wang" userId="089d73b8-785c-4012-b931-81c632b6c9c7" providerId="ADAL" clId="{E0261FCC-3AE3-4D16-A0D3-CB871CB8FEE3}" dt="2021-03-18T16:38:23.805" v="1255" actId="478"/>
          <ac:picMkLst>
            <pc:docMk/>
            <pc:sldMk cId="3925019594" sldId="306"/>
            <ac:picMk id="221" creationId="{A1BC86C1-5BB8-4790-A98A-64928DC03618}"/>
          </ac:picMkLst>
        </pc:picChg>
        <pc:picChg chg="add del mod">
          <ac:chgData name="Sanders Wang" userId="089d73b8-785c-4012-b931-81c632b6c9c7" providerId="ADAL" clId="{E0261FCC-3AE3-4D16-A0D3-CB871CB8FEE3}" dt="2021-03-18T16:39:02.789" v="1260" actId="478"/>
          <ac:picMkLst>
            <pc:docMk/>
            <pc:sldMk cId="3925019594" sldId="306"/>
            <ac:picMk id="222" creationId="{CF952FBF-7666-4F3E-8758-F53901EF7710}"/>
          </ac:picMkLst>
        </pc:picChg>
        <pc:picChg chg="del">
          <ac:chgData name="Sanders Wang" userId="089d73b8-785c-4012-b931-81c632b6c9c7" providerId="ADAL" clId="{E0261FCC-3AE3-4D16-A0D3-CB871CB8FEE3}" dt="2021-03-18T16:38:23.805" v="1255" actId="478"/>
          <ac:picMkLst>
            <pc:docMk/>
            <pc:sldMk cId="3925019594" sldId="306"/>
            <ac:picMk id="228" creationId="{68451FE4-AB6B-4AD1-9414-BA5863A7EA9E}"/>
          </ac:picMkLst>
        </pc:picChg>
        <pc:picChg chg="add mod">
          <ac:chgData name="Sanders Wang" userId="089d73b8-785c-4012-b931-81c632b6c9c7" providerId="ADAL" clId="{E0261FCC-3AE3-4D16-A0D3-CB871CB8FEE3}" dt="2021-03-21T09:44:28.201" v="2318" actId="1076"/>
          <ac:picMkLst>
            <pc:docMk/>
            <pc:sldMk cId="3925019594" sldId="306"/>
            <ac:picMk id="230" creationId="{4BD0A895-6B29-4D85-BF78-29C48F49EFAD}"/>
          </ac:picMkLst>
        </pc:picChg>
        <pc:picChg chg="add mod">
          <ac:chgData name="Sanders Wang" userId="089d73b8-785c-4012-b931-81c632b6c9c7" providerId="ADAL" clId="{E0261FCC-3AE3-4D16-A0D3-CB871CB8FEE3}" dt="2021-03-21T09:41:27.414" v="2291" actId="1076"/>
          <ac:picMkLst>
            <pc:docMk/>
            <pc:sldMk cId="3925019594" sldId="306"/>
            <ac:picMk id="232" creationId="{E580C823-3DEE-4024-A200-87EF7E24220C}"/>
          </ac:picMkLst>
        </pc:picChg>
        <pc:picChg chg="add mod">
          <ac:chgData name="Sanders Wang" userId="089d73b8-785c-4012-b931-81c632b6c9c7" providerId="ADAL" clId="{E0261FCC-3AE3-4D16-A0D3-CB871CB8FEE3}" dt="2021-03-21T09:44:30.253" v="2319" actId="1076"/>
          <ac:picMkLst>
            <pc:docMk/>
            <pc:sldMk cId="3925019594" sldId="306"/>
            <ac:picMk id="233" creationId="{64EFC6FA-3B49-43F6-899B-6C35CF4085E7}"/>
          </ac:picMkLst>
        </pc:picChg>
        <pc:picChg chg="add mod">
          <ac:chgData name="Sanders Wang" userId="089d73b8-785c-4012-b931-81c632b6c9c7" providerId="ADAL" clId="{E0261FCC-3AE3-4D16-A0D3-CB871CB8FEE3}" dt="2021-03-21T09:45:17.716" v="2335" actId="1076"/>
          <ac:picMkLst>
            <pc:docMk/>
            <pc:sldMk cId="3925019594" sldId="306"/>
            <ac:picMk id="236" creationId="{B4117655-5D38-4D2C-A074-4990674AF844}"/>
          </ac:picMkLst>
        </pc:picChg>
        <pc:picChg chg="add mod">
          <ac:chgData name="Sanders Wang" userId="089d73b8-785c-4012-b931-81c632b6c9c7" providerId="ADAL" clId="{E0261FCC-3AE3-4D16-A0D3-CB871CB8FEE3}" dt="2021-03-21T09:41:27.414" v="2291" actId="1076"/>
          <ac:picMkLst>
            <pc:docMk/>
            <pc:sldMk cId="3925019594" sldId="306"/>
            <ac:picMk id="238" creationId="{E501AC31-D0F0-4567-8124-AF235E6289F8}"/>
          </ac:picMkLst>
        </pc:picChg>
        <pc:picChg chg="add mod">
          <ac:chgData name="Sanders Wang" userId="089d73b8-785c-4012-b931-81c632b6c9c7" providerId="ADAL" clId="{E0261FCC-3AE3-4D16-A0D3-CB871CB8FEE3}" dt="2021-03-21T09:41:27.414" v="2291" actId="1076"/>
          <ac:picMkLst>
            <pc:docMk/>
            <pc:sldMk cId="3925019594" sldId="306"/>
            <ac:picMk id="241" creationId="{1438748E-FAEE-418E-BFE6-389EC0492377}"/>
          </ac:picMkLst>
        </pc:picChg>
        <pc:picChg chg="add mod">
          <ac:chgData name="Sanders Wang" userId="089d73b8-785c-4012-b931-81c632b6c9c7" providerId="ADAL" clId="{E0261FCC-3AE3-4D16-A0D3-CB871CB8FEE3}" dt="2021-03-21T09:41:27.414" v="2291" actId="1076"/>
          <ac:picMkLst>
            <pc:docMk/>
            <pc:sldMk cId="3925019594" sldId="306"/>
            <ac:picMk id="244" creationId="{38158147-E675-4F6B-A3D7-A0CFC3EE9A70}"/>
          </ac:picMkLst>
        </pc:picChg>
        <pc:picChg chg="add del mod">
          <ac:chgData name="Sanders Wang" userId="089d73b8-785c-4012-b931-81c632b6c9c7" providerId="ADAL" clId="{E0261FCC-3AE3-4D16-A0D3-CB871CB8FEE3}" dt="2021-03-21T09:42:12.889" v="2306" actId="478"/>
          <ac:picMkLst>
            <pc:docMk/>
            <pc:sldMk cId="3925019594" sldId="306"/>
            <ac:picMk id="245" creationId="{73ACCE52-38BC-4746-BD37-587C8FFBA32E}"/>
          </ac:picMkLst>
        </pc:picChg>
        <pc:picChg chg="add del mod">
          <ac:chgData name="Sanders Wang" userId="089d73b8-785c-4012-b931-81c632b6c9c7" providerId="ADAL" clId="{E0261FCC-3AE3-4D16-A0D3-CB871CB8FEE3}" dt="2021-03-21T09:47:18.288" v="2370" actId="478"/>
          <ac:picMkLst>
            <pc:docMk/>
            <pc:sldMk cId="3925019594" sldId="306"/>
            <ac:picMk id="247" creationId="{1FFBAE91-8027-428C-B949-E9B93235C22A}"/>
          </ac:picMkLst>
        </pc:picChg>
        <pc:picChg chg="add mod">
          <ac:chgData name="Sanders Wang" userId="089d73b8-785c-4012-b931-81c632b6c9c7" providerId="ADAL" clId="{E0261FCC-3AE3-4D16-A0D3-CB871CB8FEE3}" dt="2021-03-21T09:41:27.414" v="2291" actId="1076"/>
          <ac:picMkLst>
            <pc:docMk/>
            <pc:sldMk cId="3925019594" sldId="306"/>
            <ac:picMk id="248" creationId="{2DDD643E-A8E4-4253-965E-21D111873A73}"/>
          </ac:picMkLst>
        </pc:picChg>
        <pc:picChg chg="add mod">
          <ac:chgData name="Sanders Wang" userId="089d73b8-785c-4012-b931-81c632b6c9c7" providerId="ADAL" clId="{E0261FCC-3AE3-4D16-A0D3-CB871CB8FEE3}" dt="2021-03-21T09:44:19.662" v="2316" actId="1076"/>
          <ac:picMkLst>
            <pc:docMk/>
            <pc:sldMk cId="3925019594" sldId="306"/>
            <ac:picMk id="255" creationId="{FE4AAC2F-B196-414C-91A5-E40F5C5B5004}"/>
          </ac:picMkLst>
        </pc:picChg>
        <pc:picChg chg="add mod">
          <ac:chgData name="Sanders Wang" userId="089d73b8-785c-4012-b931-81c632b6c9c7" providerId="ADAL" clId="{E0261FCC-3AE3-4D16-A0D3-CB871CB8FEE3}" dt="2021-03-21T09:44:47.860" v="2324" actId="1076"/>
          <ac:picMkLst>
            <pc:docMk/>
            <pc:sldMk cId="3925019594" sldId="306"/>
            <ac:picMk id="263" creationId="{0C7FF314-5857-4080-9C3D-8863ABB1A1B9}"/>
          </ac:picMkLst>
        </pc:picChg>
        <pc:picChg chg="add mod">
          <ac:chgData name="Sanders Wang" userId="089d73b8-785c-4012-b931-81c632b6c9c7" providerId="ADAL" clId="{E0261FCC-3AE3-4D16-A0D3-CB871CB8FEE3}" dt="2021-03-21T09:44:52.181" v="2326" actId="1076"/>
          <ac:picMkLst>
            <pc:docMk/>
            <pc:sldMk cId="3925019594" sldId="306"/>
            <ac:picMk id="264" creationId="{CD723671-1A05-47B5-8D68-5F22A4EDBD79}"/>
          </ac:picMkLst>
        </pc:picChg>
        <pc:picChg chg="add del mod">
          <ac:chgData name="Sanders Wang" userId="089d73b8-785c-4012-b931-81c632b6c9c7" providerId="ADAL" clId="{E0261FCC-3AE3-4D16-A0D3-CB871CB8FEE3}" dt="2021-03-18T16:39:05.452" v="1261" actId="478"/>
          <ac:picMkLst>
            <pc:docMk/>
            <pc:sldMk cId="3925019594" sldId="306"/>
            <ac:picMk id="288" creationId="{EBBCB62C-BA2A-4495-A86D-B3F9393A138B}"/>
          </ac:picMkLst>
        </pc:picChg>
        <pc:picChg chg="add del mod">
          <ac:chgData name="Sanders Wang" userId="089d73b8-785c-4012-b931-81c632b6c9c7" providerId="ADAL" clId="{E0261FCC-3AE3-4D16-A0D3-CB871CB8FEE3}" dt="2021-03-21T09:29:44.815" v="2201" actId="478"/>
          <ac:picMkLst>
            <pc:docMk/>
            <pc:sldMk cId="3925019594" sldId="306"/>
            <ac:picMk id="289" creationId="{1C5DB324-1445-43D2-8457-9EB8EADDF642}"/>
          </ac:picMkLst>
        </pc:picChg>
        <pc:picChg chg="add del mod">
          <ac:chgData name="Sanders Wang" userId="089d73b8-785c-4012-b931-81c632b6c9c7" providerId="ADAL" clId="{E0261FCC-3AE3-4D16-A0D3-CB871CB8FEE3}" dt="2021-03-21T09:29:44.815" v="2201" actId="478"/>
          <ac:picMkLst>
            <pc:docMk/>
            <pc:sldMk cId="3925019594" sldId="306"/>
            <ac:picMk id="292" creationId="{DCFB363C-160C-4531-B939-C24E86F54DA0}"/>
          </ac:picMkLst>
        </pc:picChg>
        <pc:picChg chg="add del mod">
          <ac:chgData name="Sanders Wang" userId="089d73b8-785c-4012-b931-81c632b6c9c7" providerId="ADAL" clId="{E0261FCC-3AE3-4D16-A0D3-CB871CB8FEE3}" dt="2021-03-21T09:29:44.815" v="2201" actId="478"/>
          <ac:picMkLst>
            <pc:docMk/>
            <pc:sldMk cId="3925019594" sldId="306"/>
            <ac:picMk id="293" creationId="{5252053C-71A3-4A7E-B9EB-221965B5D5EB}"/>
          </ac:picMkLst>
        </pc:picChg>
        <pc:picChg chg="add del mod">
          <ac:chgData name="Sanders Wang" userId="089d73b8-785c-4012-b931-81c632b6c9c7" providerId="ADAL" clId="{E0261FCC-3AE3-4D16-A0D3-CB871CB8FEE3}" dt="2021-03-21T09:29:44.815" v="2201" actId="478"/>
          <ac:picMkLst>
            <pc:docMk/>
            <pc:sldMk cId="3925019594" sldId="306"/>
            <ac:picMk id="299" creationId="{814D7B50-A834-4731-A49E-950615F6A885}"/>
          </ac:picMkLst>
        </pc:picChg>
        <pc:picChg chg="add del mod">
          <ac:chgData name="Sanders Wang" userId="089d73b8-785c-4012-b931-81c632b6c9c7" providerId="ADAL" clId="{E0261FCC-3AE3-4D16-A0D3-CB871CB8FEE3}" dt="2021-03-21T09:29:44.815" v="2201" actId="478"/>
          <ac:picMkLst>
            <pc:docMk/>
            <pc:sldMk cId="3925019594" sldId="306"/>
            <ac:picMk id="301" creationId="{EECFF863-DF3E-40D8-8A6B-5924612C815A}"/>
          </ac:picMkLst>
        </pc:picChg>
        <pc:picChg chg="add del mod">
          <ac:chgData name="Sanders Wang" userId="089d73b8-785c-4012-b931-81c632b6c9c7" providerId="ADAL" clId="{E0261FCC-3AE3-4D16-A0D3-CB871CB8FEE3}" dt="2021-03-18T16:43:49.779" v="1323" actId="478"/>
          <ac:picMkLst>
            <pc:docMk/>
            <pc:sldMk cId="3925019594" sldId="306"/>
            <ac:picMk id="304" creationId="{FEB993C8-D09F-4F7D-8A1E-29A9422349EE}"/>
          </ac:picMkLst>
        </pc:picChg>
        <pc:picChg chg="add del mod">
          <ac:chgData name="Sanders Wang" userId="089d73b8-785c-4012-b931-81c632b6c9c7" providerId="ADAL" clId="{E0261FCC-3AE3-4D16-A0D3-CB871CB8FEE3}" dt="2021-03-21T09:29:44.815" v="2201" actId="478"/>
          <ac:picMkLst>
            <pc:docMk/>
            <pc:sldMk cId="3925019594" sldId="306"/>
            <ac:picMk id="305" creationId="{F79E3E8B-37BD-4601-B86E-8A1AB3597C96}"/>
          </ac:picMkLst>
        </pc:picChg>
        <pc:picChg chg="add del mod">
          <ac:chgData name="Sanders Wang" userId="089d73b8-785c-4012-b931-81c632b6c9c7" providerId="ADAL" clId="{E0261FCC-3AE3-4D16-A0D3-CB871CB8FEE3}" dt="2021-03-18T16:43:49.779" v="1323" actId="478"/>
          <ac:picMkLst>
            <pc:docMk/>
            <pc:sldMk cId="3925019594" sldId="306"/>
            <ac:picMk id="308" creationId="{F63C89AC-1331-4BE5-81BA-4A2D38F93EB0}"/>
          </ac:picMkLst>
        </pc:picChg>
        <pc:picChg chg="mod">
          <ac:chgData name="Sanders Wang" userId="089d73b8-785c-4012-b931-81c632b6c9c7" providerId="ADAL" clId="{E0261FCC-3AE3-4D16-A0D3-CB871CB8FEE3}" dt="2021-03-18T16:38:38.413" v="1256"/>
          <ac:picMkLst>
            <pc:docMk/>
            <pc:sldMk cId="3925019594" sldId="306"/>
            <ac:picMk id="312" creationId="{A4392302-4BAA-4BA4-887E-8E117897D16D}"/>
          </ac:picMkLst>
        </pc:picChg>
        <pc:picChg chg="add del mod">
          <ac:chgData name="Sanders Wang" userId="089d73b8-785c-4012-b931-81c632b6c9c7" providerId="ADAL" clId="{E0261FCC-3AE3-4D16-A0D3-CB871CB8FEE3}" dt="2021-03-21T09:29:44.815" v="2201" actId="478"/>
          <ac:picMkLst>
            <pc:docMk/>
            <pc:sldMk cId="3925019594" sldId="306"/>
            <ac:picMk id="314" creationId="{1DA3D2B7-3BD9-43D7-AA75-0ECE7BB8E496}"/>
          </ac:picMkLst>
        </pc:picChg>
        <pc:picChg chg="add del mod">
          <ac:chgData name="Sanders Wang" userId="089d73b8-785c-4012-b931-81c632b6c9c7" providerId="ADAL" clId="{E0261FCC-3AE3-4D16-A0D3-CB871CB8FEE3}" dt="2021-03-21T09:29:44.815" v="2201" actId="478"/>
          <ac:picMkLst>
            <pc:docMk/>
            <pc:sldMk cId="3925019594" sldId="306"/>
            <ac:picMk id="315" creationId="{3AE0D4BA-5F18-4F51-ACE8-36B1B5F09AD8}"/>
          </ac:picMkLst>
        </pc:picChg>
        <pc:picChg chg="add del mod">
          <ac:chgData name="Sanders Wang" userId="089d73b8-785c-4012-b931-81c632b6c9c7" providerId="ADAL" clId="{E0261FCC-3AE3-4D16-A0D3-CB871CB8FEE3}" dt="2021-03-21T09:29:44.815" v="2201" actId="478"/>
          <ac:picMkLst>
            <pc:docMk/>
            <pc:sldMk cId="3925019594" sldId="306"/>
            <ac:picMk id="317" creationId="{6D9A9FC6-B8C5-4508-8215-8C2239E534D0}"/>
          </ac:picMkLst>
        </pc:picChg>
        <pc:picChg chg="add del mod">
          <ac:chgData name="Sanders Wang" userId="089d73b8-785c-4012-b931-81c632b6c9c7" providerId="ADAL" clId="{E0261FCC-3AE3-4D16-A0D3-CB871CB8FEE3}" dt="2021-03-21T09:29:44.815" v="2201" actId="478"/>
          <ac:picMkLst>
            <pc:docMk/>
            <pc:sldMk cId="3925019594" sldId="306"/>
            <ac:picMk id="319" creationId="{FB7DCBE6-8F1A-48F8-BBF4-238CDE4AFFB4}"/>
          </ac:picMkLst>
        </pc:picChg>
        <pc:picChg chg="add del mod">
          <ac:chgData name="Sanders Wang" userId="089d73b8-785c-4012-b931-81c632b6c9c7" providerId="ADAL" clId="{E0261FCC-3AE3-4D16-A0D3-CB871CB8FEE3}" dt="2021-03-21T09:29:44.815" v="2201" actId="478"/>
          <ac:picMkLst>
            <pc:docMk/>
            <pc:sldMk cId="3925019594" sldId="306"/>
            <ac:picMk id="320" creationId="{45B4EEFB-6172-4F5E-B6FE-6003570AF0E3}"/>
          </ac:picMkLst>
        </pc:picChg>
        <pc:picChg chg="add del mod">
          <ac:chgData name="Sanders Wang" userId="089d73b8-785c-4012-b931-81c632b6c9c7" providerId="ADAL" clId="{E0261FCC-3AE3-4D16-A0D3-CB871CB8FEE3}" dt="2021-03-18T16:44:46.961" v="1333" actId="478"/>
          <ac:picMkLst>
            <pc:docMk/>
            <pc:sldMk cId="3925019594" sldId="306"/>
            <ac:picMk id="324" creationId="{4FA9ABA3-ED49-4B96-8D83-A29505D5A566}"/>
          </ac:picMkLst>
        </pc:picChg>
        <pc:picChg chg="add mod">
          <ac:chgData name="Sanders Wang" userId="089d73b8-785c-4012-b931-81c632b6c9c7" providerId="ADAL" clId="{E0261FCC-3AE3-4D16-A0D3-CB871CB8FEE3}" dt="2021-03-21T09:47:32.864" v="2373" actId="571"/>
          <ac:picMkLst>
            <pc:docMk/>
            <pc:sldMk cId="3925019594" sldId="306"/>
            <ac:picMk id="324" creationId="{651DC9C1-903F-4BD7-A803-9C4ABAC7EEEC}"/>
          </ac:picMkLst>
        </pc:picChg>
        <pc:picChg chg="add del mod">
          <ac:chgData name="Sanders Wang" userId="089d73b8-785c-4012-b931-81c632b6c9c7" providerId="ADAL" clId="{E0261FCC-3AE3-4D16-A0D3-CB871CB8FEE3}" dt="2021-03-18T16:44:55.097" v="1335" actId="478"/>
          <ac:picMkLst>
            <pc:docMk/>
            <pc:sldMk cId="3925019594" sldId="306"/>
            <ac:picMk id="327" creationId="{B4EB4856-DB2F-47BE-BEF1-C0DE1E02745D}"/>
          </ac:picMkLst>
        </pc:picChg>
        <pc:picChg chg="add del mod">
          <ac:chgData name="Sanders Wang" userId="089d73b8-785c-4012-b931-81c632b6c9c7" providerId="ADAL" clId="{E0261FCC-3AE3-4D16-A0D3-CB871CB8FEE3}" dt="2021-03-18T16:43:49.779" v="1323" actId="478"/>
          <ac:picMkLst>
            <pc:docMk/>
            <pc:sldMk cId="3925019594" sldId="306"/>
            <ac:picMk id="328" creationId="{61800C1B-9C22-4728-9398-2C5BD354CCF1}"/>
          </ac:picMkLst>
        </pc:picChg>
        <pc:picChg chg="add mod">
          <ac:chgData name="Sanders Wang" userId="089d73b8-785c-4012-b931-81c632b6c9c7" providerId="ADAL" clId="{E0261FCC-3AE3-4D16-A0D3-CB871CB8FEE3}" dt="2021-03-21T09:47:29.119" v="2372" actId="1076"/>
          <ac:picMkLst>
            <pc:docMk/>
            <pc:sldMk cId="3925019594" sldId="306"/>
            <ac:picMk id="329" creationId="{859482B4-AA24-40A7-9F1F-5D823582D1EC}"/>
          </ac:picMkLst>
        </pc:picChg>
        <pc:picChg chg="add del mod">
          <ac:chgData name="Sanders Wang" userId="089d73b8-785c-4012-b931-81c632b6c9c7" providerId="ADAL" clId="{E0261FCC-3AE3-4D16-A0D3-CB871CB8FEE3}" dt="2021-03-21T09:29:44.815" v="2201" actId="478"/>
          <ac:picMkLst>
            <pc:docMk/>
            <pc:sldMk cId="3925019594" sldId="306"/>
            <ac:picMk id="334" creationId="{9BD36933-65B6-43EF-9A98-9738566D61AB}"/>
          </ac:picMkLst>
        </pc:picChg>
        <pc:picChg chg="mod">
          <ac:chgData name="Sanders Wang" userId="089d73b8-785c-4012-b931-81c632b6c9c7" providerId="ADAL" clId="{E0261FCC-3AE3-4D16-A0D3-CB871CB8FEE3}" dt="2021-03-18T16:38:38.413" v="1256"/>
          <ac:picMkLst>
            <pc:docMk/>
            <pc:sldMk cId="3925019594" sldId="306"/>
            <ac:picMk id="337" creationId="{CC953E34-0069-45D6-BEED-5BF16CDFA64B}"/>
          </ac:picMkLst>
        </pc:picChg>
        <pc:picChg chg="mod">
          <ac:chgData name="Sanders Wang" userId="089d73b8-785c-4012-b931-81c632b6c9c7" providerId="ADAL" clId="{E0261FCC-3AE3-4D16-A0D3-CB871CB8FEE3}" dt="2021-03-18T16:38:38.413" v="1256"/>
          <ac:picMkLst>
            <pc:docMk/>
            <pc:sldMk cId="3925019594" sldId="306"/>
            <ac:picMk id="340" creationId="{1D65C10A-587E-4F2A-9E61-7A45116D7221}"/>
          </ac:picMkLst>
        </pc:picChg>
        <pc:picChg chg="add del mod">
          <ac:chgData name="Sanders Wang" userId="089d73b8-785c-4012-b931-81c632b6c9c7" providerId="ADAL" clId="{E0261FCC-3AE3-4D16-A0D3-CB871CB8FEE3}" dt="2021-03-21T09:29:44.815" v="2201" actId="478"/>
          <ac:picMkLst>
            <pc:docMk/>
            <pc:sldMk cId="3925019594" sldId="306"/>
            <ac:picMk id="343" creationId="{355335B6-56FD-4FB7-A5F5-EFC8B447F22D}"/>
          </ac:picMkLst>
        </pc:picChg>
        <pc:picChg chg="add del mod">
          <ac:chgData name="Sanders Wang" userId="089d73b8-785c-4012-b931-81c632b6c9c7" providerId="ADAL" clId="{E0261FCC-3AE3-4D16-A0D3-CB871CB8FEE3}" dt="2021-03-18T16:45:20.232" v="1338" actId="478"/>
          <ac:picMkLst>
            <pc:docMk/>
            <pc:sldMk cId="3925019594" sldId="306"/>
            <ac:picMk id="346" creationId="{9F1E5F13-3D1E-4F0C-9F85-77B889E2AF16}"/>
          </ac:picMkLst>
        </pc:picChg>
        <pc:picChg chg="add del mod">
          <ac:chgData name="Sanders Wang" userId="089d73b8-785c-4012-b931-81c632b6c9c7" providerId="ADAL" clId="{E0261FCC-3AE3-4D16-A0D3-CB871CB8FEE3}" dt="2021-03-21T09:29:44.815" v="2201" actId="478"/>
          <ac:picMkLst>
            <pc:docMk/>
            <pc:sldMk cId="3925019594" sldId="306"/>
            <ac:picMk id="347" creationId="{B4C5D2DA-D8CC-430A-9B5A-1F23628C2F27}"/>
          </ac:picMkLst>
        </pc:picChg>
        <pc:picChg chg="add del mod">
          <ac:chgData name="Sanders Wang" userId="089d73b8-785c-4012-b931-81c632b6c9c7" providerId="ADAL" clId="{E0261FCC-3AE3-4D16-A0D3-CB871CB8FEE3}" dt="2021-03-21T09:29:44.815" v="2201" actId="478"/>
          <ac:picMkLst>
            <pc:docMk/>
            <pc:sldMk cId="3925019594" sldId="306"/>
            <ac:picMk id="350" creationId="{2EDE0AE6-A568-4E1B-B9CD-F93C3673642D}"/>
          </ac:picMkLst>
        </pc:picChg>
        <pc:picChg chg="add del mod">
          <ac:chgData name="Sanders Wang" userId="089d73b8-785c-4012-b931-81c632b6c9c7" providerId="ADAL" clId="{E0261FCC-3AE3-4D16-A0D3-CB871CB8FEE3}" dt="2021-03-21T09:29:44.815" v="2201" actId="478"/>
          <ac:picMkLst>
            <pc:docMk/>
            <pc:sldMk cId="3925019594" sldId="306"/>
            <ac:picMk id="353" creationId="{7B09F94F-3885-43E9-BF50-DCF91ACC2C8D}"/>
          </ac:picMkLst>
        </pc:picChg>
        <pc:picChg chg="add del mod">
          <ac:chgData name="Sanders Wang" userId="089d73b8-785c-4012-b931-81c632b6c9c7" providerId="ADAL" clId="{E0261FCC-3AE3-4D16-A0D3-CB871CB8FEE3}" dt="2021-03-21T09:29:44.815" v="2201" actId="478"/>
          <ac:picMkLst>
            <pc:docMk/>
            <pc:sldMk cId="3925019594" sldId="306"/>
            <ac:picMk id="355" creationId="{0F33A65E-8C4F-4E10-A3EE-61AEC866506B}"/>
          </ac:picMkLst>
        </pc:picChg>
        <pc:picChg chg="add del mod">
          <ac:chgData name="Sanders Wang" userId="089d73b8-785c-4012-b931-81c632b6c9c7" providerId="ADAL" clId="{E0261FCC-3AE3-4D16-A0D3-CB871CB8FEE3}" dt="2021-03-21T09:29:44.815" v="2201" actId="478"/>
          <ac:picMkLst>
            <pc:docMk/>
            <pc:sldMk cId="3925019594" sldId="306"/>
            <ac:picMk id="357" creationId="{19DA6E83-D42D-43DA-9068-4880B01B814F}"/>
          </ac:picMkLst>
        </pc:picChg>
        <pc:picChg chg="add del mod">
          <ac:chgData name="Sanders Wang" userId="089d73b8-785c-4012-b931-81c632b6c9c7" providerId="ADAL" clId="{E0261FCC-3AE3-4D16-A0D3-CB871CB8FEE3}" dt="2021-03-21T09:29:44.815" v="2201" actId="478"/>
          <ac:picMkLst>
            <pc:docMk/>
            <pc:sldMk cId="3925019594" sldId="306"/>
            <ac:picMk id="358" creationId="{A6F7598E-CA67-4152-8152-B7E70C683E4A}"/>
          </ac:picMkLst>
        </pc:picChg>
        <pc:picChg chg="add mod">
          <ac:chgData name="Sanders Wang" userId="089d73b8-785c-4012-b931-81c632b6c9c7" providerId="ADAL" clId="{E0261FCC-3AE3-4D16-A0D3-CB871CB8FEE3}" dt="2021-03-21T09:46:38.235" v="2358" actId="1076"/>
          <ac:picMkLst>
            <pc:docMk/>
            <pc:sldMk cId="3925019594" sldId="306"/>
            <ac:picMk id="361" creationId="{DB4EA177-989E-4C8D-8F5C-C3CD05C93DC2}"/>
          </ac:picMkLst>
        </pc:picChg>
        <pc:picChg chg="add mod">
          <ac:chgData name="Sanders Wang" userId="089d73b8-785c-4012-b931-81c632b6c9c7" providerId="ADAL" clId="{E0261FCC-3AE3-4D16-A0D3-CB871CB8FEE3}" dt="2021-03-21T09:46:46.564" v="2361" actId="1076"/>
          <ac:picMkLst>
            <pc:docMk/>
            <pc:sldMk cId="3925019594" sldId="306"/>
            <ac:picMk id="363" creationId="{C4284476-7394-4413-A79F-BFCCBDC46AE5}"/>
          </ac:picMkLst>
        </pc:picChg>
        <pc:picChg chg="add mod">
          <ac:chgData name="Sanders Wang" userId="089d73b8-785c-4012-b931-81c632b6c9c7" providerId="ADAL" clId="{E0261FCC-3AE3-4D16-A0D3-CB871CB8FEE3}" dt="2021-03-21T09:51:12.178" v="2400" actId="1076"/>
          <ac:picMkLst>
            <pc:docMk/>
            <pc:sldMk cId="3925019594" sldId="306"/>
            <ac:picMk id="365" creationId="{B6F63EC5-E998-44F8-95B2-A4A632722936}"/>
          </ac:picMkLst>
        </pc:picChg>
        <pc:picChg chg="add mod">
          <ac:chgData name="Sanders Wang" userId="089d73b8-785c-4012-b931-81c632b6c9c7" providerId="ADAL" clId="{E0261FCC-3AE3-4D16-A0D3-CB871CB8FEE3}" dt="2021-03-18T16:47:05.722" v="1345" actId="1076"/>
          <ac:picMkLst>
            <pc:docMk/>
            <pc:sldMk cId="3925019594" sldId="306"/>
            <ac:picMk id="367" creationId="{C69D2681-D654-4CC8-A1F1-E3E3708CFA3D}"/>
          </ac:picMkLst>
        </pc:picChg>
        <pc:cxnChg chg="mod">
          <ac:chgData name="Sanders Wang" userId="089d73b8-785c-4012-b931-81c632b6c9c7" providerId="ADAL" clId="{E0261FCC-3AE3-4D16-A0D3-CB871CB8FEE3}" dt="2021-03-18T16:16:11.535" v="1044" actId="14100"/>
          <ac:cxnSpMkLst>
            <pc:docMk/>
            <pc:sldMk cId="3925019594" sldId="306"/>
            <ac:cxnSpMk id="5" creationId="{88E1E5E1-CB81-4E6A-AD39-67D15173C554}"/>
          </ac:cxnSpMkLst>
        </pc:cxnChg>
        <pc:cxnChg chg="mod">
          <ac:chgData name="Sanders Wang" userId="089d73b8-785c-4012-b931-81c632b6c9c7" providerId="ADAL" clId="{E0261FCC-3AE3-4D16-A0D3-CB871CB8FEE3}" dt="2021-03-18T16:26:48.050" v="1106" actId="1076"/>
          <ac:cxnSpMkLst>
            <pc:docMk/>
            <pc:sldMk cId="3925019594" sldId="306"/>
            <ac:cxnSpMk id="13" creationId="{7CDC6CC4-64E3-490B-A17A-9835E0C25AE4}"/>
          </ac:cxnSpMkLst>
        </pc:cxnChg>
        <pc:cxnChg chg="mod">
          <ac:chgData name="Sanders Wang" userId="089d73b8-785c-4012-b931-81c632b6c9c7" providerId="ADAL" clId="{E0261FCC-3AE3-4D16-A0D3-CB871CB8FEE3}" dt="2021-03-18T16:31:12.769" v="1176" actId="1037"/>
          <ac:cxnSpMkLst>
            <pc:docMk/>
            <pc:sldMk cId="3925019594" sldId="306"/>
            <ac:cxnSpMk id="19" creationId="{DED64301-29B2-44C6-8452-C03AEDCB26C4}"/>
          </ac:cxnSpMkLst>
        </pc:cxnChg>
        <pc:cxnChg chg="mod">
          <ac:chgData name="Sanders Wang" userId="089d73b8-785c-4012-b931-81c632b6c9c7" providerId="ADAL" clId="{E0261FCC-3AE3-4D16-A0D3-CB871CB8FEE3}" dt="2021-03-18T16:35:11.887" v="1241" actId="1076"/>
          <ac:cxnSpMkLst>
            <pc:docMk/>
            <pc:sldMk cId="3925019594" sldId="306"/>
            <ac:cxnSpMk id="23" creationId="{FBC6784A-E2A4-4BBE-9578-E42E23C6CDB1}"/>
          </ac:cxnSpMkLst>
        </pc:cxnChg>
        <pc:cxnChg chg="mod">
          <ac:chgData name="Sanders Wang" userId="089d73b8-785c-4012-b931-81c632b6c9c7" providerId="ADAL" clId="{E0261FCC-3AE3-4D16-A0D3-CB871CB8FEE3}" dt="2021-03-18T16:16:14.106" v="1045" actId="14100"/>
          <ac:cxnSpMkLst>
            <pc:docMk/>
            <pc:sldMk cId="3925019594" sldId="306"/>
            <ac:cxnSpMk id="24" creationId="{7842F6F6-B932-4824-A5A2-6D868F929199}"/>
          </ac:cxnSpMkLst>
        </pc:cxnChg>
        <pc:cxnChg chg="mod">
          <ac:chgData name="Sanders Wang" userId="089d73b8-785c-4012-b931-81c632b6c9c7" providerId="ADAL" clId="{E0261FCC-3AE3-4D16-A0D3-CB871CB8FEE3}" dt="2021-03-18T16:34:58.431" v="1239" actId="1076"/>
          <ac:cxnSpMkLst>
            <pc:docMk/>
            <pc:sldMk cId="3925019594" sldId="306"/>
            <ac:cxnSpMk id="27" creationId="{8ABE7E94-F63A-4C23-893E-FEA623C9068E}"/>
          </ac:cxnSpMkLst>
        </pc:cxnChg>
        <pc:cxnChg chg="del mod">
          <ac:chgData name="Sanders Wang" userId="089d73b8-785c-4012-b931-81c632b6c9c7" providerId="ADAL" clId="{E0261FCC-3AE3-4D16-A0D3-CB871CB8FEE3}" dt="2021-03-18T16:15:24.813" v="1017" actId="478"/>
          <ac:cxnSpMkLst>
            <pc:docMk/>
            <pc:sldMk cId="3925019594" sldId="306"/>
            <ac:cxnSpMk id="28" creationId="{F127D7C1-624E-47DF-B7C7-597CB8464F0A}"/>
          </ac:cxnSpMkLst>
        </pc:cxnChg>
        <pc:cxnChg chg="del mod">
          <ac:chgData name="Sanders Wang" userId="089d73b8-785c-4012-b931-81c632b6c9c7" providerId="ADAL" clId="{E0261FCC-3AE3-4D16-A0D3-CB871CB8FEE3}" dt="2021-03-18T16:15:18.881" v="1015" actId="478"/>
          <ac:cxnSpMkLst>
            <pc:docMk/>
            <pc:sldMk cId="3925019594" sldId="306"/>
            <ac:cxnSpMk id="30" creationId="{73F97982-ADCC-4FB4-88B6-88813C1D60AB}"/>
          </ac:cxnSpMkLst>
        </pc:cxnChg>
        <pc:cxnChg chg="mod">
          <ac:chgData name="Sanders Wang" userId="089d73b8-785c-4012-b931-81c632b6c9c7" providerId="ADAL" clId="{E0261FCC-3AE3-4D16-A0D3-CB871CB8FEE3}" dt="2021-03-18T16:48:24.776" v="1347" actId="478"/>
          <ac:cxnSpMkLst>
            <pc:docMk/>
            <pc:sldMk cId="3925019594" sldId="306"/>
            <ac:cxnSpMk id="39" creationId="{E6264629-3F69-40BE-8A9B-2E10AC6CF637}"/>
          </ac:cxnSpMkLst>
        </pc:cxnChg>
        <pc:cxnChg chg="del mod">
          <ac:chgData name="Sanders Wang" userId="089d73b8-785c-4012-b931-81c632b6c9c7" providerId="ADAL" clId="{E0261FCC-3AE3-4D16-A0D3-CB871CB8FEE3}" dt="2021-03-18T16:19:54.684" v="1069" actId="478"/>
          <ac:cxnSpMkLst>
            <pc:docMk/>
            <pc:sldMk cId="3925019594" sldId="306"/>
            <ac:cxnSpMk id="64" creationId="{3C95DB03-097C-42F1-8D6E-39BE3BA0F120}"/>
          </ac:cxnSpMkLst>
        </pc:cxnChg>
        <pc:cxnChg chg="mod">
          <ac:chgData name="Sanders Wang" userId="089d73b8-785c-4012-b931-81c632b6c9c7" providerId="ADAL" clId="{E0261FCC-3AE3-4D16-A0D3-CB871CB8FEE3}" dt="2021-03-18T16:31:37.584" v="1179" actId="1076"/>
          <ac:cxnSpMkLst>
            <pc:docMk/>
            <pc:sldMk cId="3925019594" sldId="306"/>
            <ac:cxnSpMk id="69" creationId="{43EEA92D-CB02-42B3-AFE5-4F0B776ECF35}"/>
          </ac:cxnSpMkLst>
        </pc:cxnChg>
        <pc:cxnChg chg="del mod">
          <ac:chgData name="Sanders Wang" userId="089d73b8-785c-4012-b931-81c632b6c9c7" providerId="ADAL" clId="{E0261FCC-3AE3-4D16-A0D3-CB871CB8FEE3}" dt="2021-03-21T09:40:51.152" v="2287" actId="478"/>
          <ac:cxnSpMkLst>
            <pc:docMk/>
            <pc:sldMk cId="3925019594" sldId="306"/>
            <ac:cxnSpMk id="79" creationId="{59C6E4A1-A6A3-4D35-8FE9-93C9B0FEAEED}"/>
          </ac:cxnSpMkLst>
        </pc:cxnChg>
        <pc:cxnChg chg="del mod">
          <ac:chgData name="Sanders Wang" userId="089d73b8-785c-4012-b931-81c632b6c9c7" providerId="ADAL" clId="{E0261FCC-3AE3-4D16-A0D3-CB871CB8FEE3}" dt="2021-03-21T09:40:51.152" v="2287" actId="478"/>
          <ac:cxnSpMkLst>
            <pc:docMk/>
            <pc:sldMk cId="3925019594" sldId="306"/>
            <ac:cxnSpMk id="80" creationId="{BE678C4B-80DF-453F-B807-901176EE6DB5}"/>
          </ac:cxnSpMkLst>
        </pc:cxnChg>
        <pc:cxnChg chg="del mod">
          <ac:chgData name="Sanders Wang" userId="089d73b8-785c-4012-b931-81c632b6c9c7" providerId="ADAL" clId="{E0261FCC-3AE3-4D16-A0D3-CB871CB8FEE3}" dt="2021-03-18T16:14:50.241" v="1010" actId="478"/>
          <ac:cxnSpMkLst>
            <pc:docMk/>
            <pc:sldMk cId="3925019594" sldId="306"/>
            <ac:cxnSpMk id="123" creationId="{ADC91CDF-F203-4423-B6F4-E99601B3D780}"/>
          </ac:cxnSpMkLst>
        </pc:cxnChg>
        <pc:cxnChg chg="del mod">
          <ac:chgData name="Sanders Wang" userId="089d73b8-785c-4012-b931-81c632b6c9c7" providerId="ADAL" clId="{E0261FCC-3AE3-4D16-A0D3-CB871CB8FEE3}" dt="2021-03-18T16:15:06.926" v="1013" actId="478"/>
          <ac:cxnSpMkLst>
            <pc:docMk/>
            <pc:sldMk cId="3925019594" sldId="306"/>
            <ac:cxnSpMk id="128" creationId="{AE70E95A-4CEF-43D0-8BFF-A6CBB65E673C}"/>
          </ac:cxnSpMkLst>
        </pc:cxnChg>
        <pc:cxnChg chg="mod">
          <ac:chgData name="Sanders Wang" userId="089d73b8-785c-4012-b931-81c632b6c9c7" providerId="ADAL" clId="{E0261FCC-3AE3-4D16-A0D3-CB871CB8FEE3}" dt="2021-03-21T09:29:05.114" v="2198" actId="478"/>
          <ac:cxnSpMkLst>
            <pc:docMk/>
            <pc:sldMk cId="3925019594" sldId="306"/>
            <ac:cxnSpMk id="130" creationId="{DC02FC24-D11E-4C35-8F5D-B4DDCDAC89AE}"/>
          </ac:cxnSpMkLst>
        </pc:cxnChg>
        <pc:cxnChg chg="add mod">
          <ac:chgData name="Sanders Wang" userId="089d73b8-785c-4012-b931-81c632b6c9c7" providerId="ADAL" clId="{E0261FCC-3AE3-4D16-A0D3-CB871CB8FEE3}" dt="2021-03-21T09:39:03.470" v="2261" actId="1076"/>
          <ac:cxnSpMkLst>
            <pc:docMk/>
            <pc:sldMk cId="3925019594" sldId="306"/>
            <ac:cxnSpMk id="133" creationId="{B81B54DC-0566-4D82-B4D4-DF6316154651}"/>
          </ac:cxnSpMkLst>
        </pc:cxnChg>
        <pc:cxnChg chg="add mod">
          <ac:chgData name="Sanders Wang" userId="089d73b8-785c-4012-b931-81c632b6c9c7" providerId="ADAL" clId="{E0261FCC-3AE3-4D16-A0D3-CB871CB8FEE3}" dt="2021-03-21T09:33:11.721" v="2233" actId="1076"/>
          <ac:cxnSpMkLst>
            <pc:docMk/>
            <pc:sldMk cId="3925019594" sldId="306"/>
            <ac:cxnSpMk id="136" creationId="{A4032DF8-4E68-4D70-B07D-D7E70EEEA073}"/>
          </ac:cxnSpMkLst>
        </pc:cxnChg>
        <pc:cxnChg chg="add del mod">
          <ac:chgData name="Sanders Wang" userId="089d73b8-785c-4012-b931-81c632b6c9c7" providerId="ADAL" clId="{E0261FCC-3AE3-4D16-A0D3-CB871CB8FEE3}" dt="2021-03-21T09:30:24.050" v="2206" actId="478"/>
          <ac:cxnSpMkLst>
            <pc:docMk/>
            <pc:sldMk cId="3925019594" sldId="306"/>
            <ac:cxnSpMk id="139" creationId="{0EE92E5E-B615-4F97-8EF3-8EE2B4C800C8}"/>
          </ac:cxnSpMkLst>
        </pc:cxnChg>
        <pc:cxnChg chg="add mod">
          <ac:chgData name="Sanders Wang" userId="089d73b8-785c-4012-b931-81c632b6c9c7" providerId="ADAL" clId="{E0261FCC-3AE3-4D16-A0D3-CB871CB8FEE3}" dt="2021-03-21T09:33:03.450" v="2231" actId="1076"/>
          <ac:cxnSpMkLst>
            <pc:docMk/>
            <pc:sldMk cId="3925019594" sldId="306"/>
            <ac:cxnSpMk id="140" creationId="{93830C9E-BF78-4BB8-BE47-45875A895F3D}"/>
          </ac:cxnSpMkLst>
        </pc:cxnChg>
        <pc:cxnChg chg="del mod">
          <ac:chgData name="Sanders Wang" userId="089d73b8-785c-4012-b931-81c632b6c9c7" providerId="ADAL" clId="{E0261FCC-3AE3-4D16-A0D3-CB871CB8FEE3}" dt="2021-03-18T16:38:23.805" v="1255" actId="478"/>
          <ac:cxnSpMkLst>
            <pc:docMk/>
            <pc:sldMk cId="3925019594" sldId="306"/>
            <ac:cxnSpMk id="143" creationId="{D83E7980-B580-43E9-8BEA-DB8E55ECEDAB}"/>
          </ac:cxnSpMkLst>
        </pc:cxnChg>
        <pc:cxnChg chg="del mod">
          <ac:chgData name="Sanders Wang" userId="089d73b8-785c-4012-b931-81c632b6c9c7" providerId="ADAL" clId="{E0261FCC-3AE3-4D16-A0D3-CB871CB8FEE3}" dt="2021-03-18T16:38:23.805" v="1255" actId="478"/>
          <ac:cxnSpMkLst>
            <pc:docMk/>
            <pc:sldMk cId="3925019594" sldId="306"/>
            <ac:cxnSpMk id="145" creationId="{3FD9C076-70A9-433C-9219-55E70096F45D}"/>
          </ac:cxnSpMkLst>
        </pc:cxnChg>
        <pc:cxnChg chg="add mod">
          <ac:chgData name="Sanders Wang" userId="089d73b8-785c-4012-b931-81c632b6c9c7" providerId="ADAL" clId="{E0261FCC-3AE3-4D16-A0D3-CB871CB8FEE3}" dt="2021-03-21T09:34:28.871" v="2245" actId="14100"/>
          <ac:cxnSpMkLst>
            <pc:docMk/>
            <pc:sldMk cId="3925019594" sldId="306"/>
            <ac:cxnSpMk id="145" creationId="{EEC58DEB-87A7-437E-BE40-B4E26F19C471}"/>
          </ac:cxnSpMkLst>
        </pc:cxnChg>
        <pc:cxnChg chg="add mod">
          <ac:chgData name="Sanders Wang" userId="089d73b8-785c-4012-b931-81c632b6c9c7" providerId="ADAL" clId="{E0261FCC-3AE3-4D16-A0D3-CB871CB8FEE3}" dt="2021-03-21T09:33:44.110" v="2239" actId="14100"/>
          <ac:cxnSpMkLst>
            <pc:docMk/>
            <pc:sldMk cId="3925019594" sldId="306"/>
            <ac:cxnSpMk id="148" creationId="{6587C7C3-62F8-429C-B0D1-FAAFE76AD33D}"/>
          </ac:cxnSpMkLst>
        </pc:cxnChg>
        <pc:cxnChg chg="del mod">
          <ac:chgData name="Sanders Wang" userId="089d73b8-785c-4012-b931-81c632b6c9c7" providerId="ADAL" clId="{E0261FCC-3AE3-4D16-A0D3-CB871CB8FEE3}" dt="2021-03-18T16:38:23.805" v="1255" actId="478"/>
          <ac:cxnSpMkLst>
            <pc:docMk/>
            <pc:sldMk cId="3925019594" sldId="306"/>
            <ac:cxnSpMk id="148" creationId="{7DFBA688-F676-4A5D-BE66-22E38BCC3936}"/>
          </ac:cxnSpMkLst>
        </pc:cxnChg>
        <pc:cxnChg chg="add mod">
          <ac:chgData name="Sanders Wang" userId="089d73b8-785c-4012-b931-81c632b6c9c7" providerId="ADAL" clId="{E0261FCC-3AE3-4D16-A0D3-CB871CB8FEE3}" dt="2021-03-21T09:39:03.470" v="2261" actId="1076"/>
          <ac:cxnSpMkLst>
            <pc:docMk/>
            <pc:sldMk cId="3925019594" sldId="306"/>
            <ac:cxnSpMk id="153" creationId="{2A99D9BE-263F-49E5-A4E5-3FE96AEDD2D7}"/>
          </ac:cxnSpMkLst>
        </pc:cxnChg>
        <pc:cxnChg chg="del mod">
          <ac:chgData name="Sanders Wang" userId="089d73b8-785c-4012-b931-81c632b6c9c7" providerId="ADAL" clId="{E0261FCC-3AE3-4D16-A0D3-CB871CB8FEE3}" dt="2021-03-18T16:38:23.805" v="1255" actId="478"/>
          <ac:cxnSpMkLst>
            <pc:docMk/>
            <pc:sldMk cId="3925019594" sldId="306"/>
            <ac:cxnSpMk id="155" creationId="{85380A12-AC0A-4949-92DD-AD1C6AE5774B}"/>
          </ac:cxnSpMkLst>
        </pc:cxnChg>
        <pc:cxnChg chg="add mod">
          <ac:chgData name="Sanders Wang" userId="089d73b8-785c-4012-b931-81c632b6c9c7" providerId="ADAL" clId="{E0261FCC-3AE3-4D16-A0D3-CB871CB8FEE3}" dt="2021-03-21T09:39:03.470" v="2261" actId="1076"/>
          <ac:cxnSpMkLst>
            <pc:docMk/>
            <pc:sldMk cId="3925019594" sldId="306"/>
            <ac:cxnSpMk id="156" creationId="{4AD2C339-E6DC-44FB-8028-B87ED6D9D4D6}"/>
          </ac:cxnSpMkLst>
        </pc:cxnChg>
        <pc:cxnChg chg="add mod">
          <ac:chgData name="Sanders Wang" userId="089d73b8-785c-4012-b931-81c632b6c9c7" providerId="ADAL" clId="{E0261FCC-3AE3-4D16-A0D3-CB871CB8FEE3}" dt="2021-03-21T09:34:21.522" v="2244" actId="14100"/>
          <ac:cxnSpMkLst>
            <pc:docMk/>
            <pc:sldMk cId="3925019594" sldId="306"/>
            <ac:cxnSpMk id="159" creationId="{84A7E9CA-E9C9-4E4C-A336-72E4841D5679}"/>
          </ac:cxnSpMkLst>
        </pc:cxnChg>
        <pc:cxnChg chg="del mod">
          <ac:chgData name="Sanders Wang" userId="089d73b8-785c-4012-b931-81c632b6c9c7" providerId="ADAL" clId="{E0261FCC-3AE3-4D16-A0D3-CB871CB8FEE3}" dt="2021-03-18T16:38:23.805" v="1255" actId="478"/>
          <ac:cxnSpMkLst>
            <pc:docMk/>
            <pc:sldMk cId="3925019594" sldId="306"/>
            <ac:cxnSpMk id="162" creationId="{0752AF95-49C1-4FF4-AA8B-396076C72005}"/>
          </ac:cxnSpMkLst>
        </pc:cxnChg>
        <pc:cxnChg chg="del mod">
          <ac:chgData name="Sanders Wang" userId="089d73b8-785c-4012-b931-81c632b6c9c7" providerId="ADAL" clId="{E0261FCC-3AE3-4D16-A0D3-CB871CB8FEE3}" dt="2021-03-18T16:38:23.805" v="1255" actId="478"/>
          <ac:cxnSpMkLst>
            <pc:docMk/>
            <pc:sldMk cId="3925019594" sldId="306"/>
            <ac:cxnSpMk id="163" creationId="{7941085F-E556-4452-A2C7-6E42479D71F9}"/>
          </ac:cxnSpMkLst>
        </pc:cxnChg>
        <pc:cxnChg chg="add del mod">
          <ac:chgData name="Sanders Wang" userId="089d73b8-785c-4012-b931-81c632b6c9c7" providerId="ADAL" clId="{E0261FCC-3AE3-4D16-A0D3-CB871CB8FEE3}" dt="2021-03-21T09:30:59.756" v="2213" actId="478"/>
          <ac:cxnSpMkLst>
            <pc:docMk/>
            <pc:sldMk cId="3925019594" sldId="306"/>
            <ac:cxnSpMk id="165" creationId="{637C7E5C-32D9-4133-8F5E-46CFD551F181}"/>
          </ac:cxnSpMkLst>
        </pc:cxnChg>
        <pc:cxnChg chg="add del mod">
          <ac:chgData name="Sanders Wang" userId="089d73b8-785c-4012-b931-81c632b6c9c7" providerId="ADAL" clId="{E0261FCC-3AE3-4D16-A0D3-CB871CB8FEE3}" dt="2021-03-18T16:33:12.269" v="1224" actId="478"/>
          <ac:cxnSpMkLst>
            <pc:docMk/>
            <pc:sldMk cId="3925019594" sldId="306"/>
            <ac:cxnSpMk id="167" creationId="{8D10D692-981B-45DD-B23F-C21D3C103FC3}"/>
          </ac:cxnSpMkLst>
        </pc:cxnChg>
        <pc:cxnChg chg="add del mod">
          <ac:chgData name="Sanders Wang" userId="089d73b8-785c-4012-b931-81c632b6c9c7" providerId="ADAL" clId="{E0261FCC-3AE3-4D16-A0D3-CB871CB8FEE3}" dt="2021-03-21T09:30:59.756" v="2213" actId="478"/>
          <ac:cxnSpMkLst>
            <pc:docMk/>
            <pc:sldMk cId="3925019594" sldId="306"/>
            <ac:cxnSpMk id="167" creationId="{DBA6F9CB-C5F9-4F2E-A0B5-735F47ADE277}"/>
          </ac:cxnSpMkLst>
        </pc:cxnChg>
        <pc:cxnChg chg="del mod">
          <ac:chgData name="Sanders Wang" userId="089d73b8-785c-4012-b931-81c632b6c9c7" providerId="ADAL" clId="{E0261FCC-3AE3-4D16-A0D3-CB871CB8FEE3}" dt="2021-03-18T16:38:23.805" v="1255" actId="478"/>
          <ac:cxnSpMkLst>
            <pc:docMk/>
            <pc:sldMk cId="3925019594" sldId="306"/>
            <ac:cxnSpMk id="170" creationId="{80F60C75-3645-4DFA-8FF5-173D48273F7D}"/>
          </ac:cxnSpMkLst>
        </pc:cxnChg>
        <pc:cxnChg chg="add mod">
          <ac:chgData name="Sanders Wang" userId="089d73b8-785c-4012-b931-81c632b6c9c7" providerId="ADAL" clId="{E0261FCC-3AE3-4D16-A0D3-CB871CB8FEE3}" dt="2021-03-21T09:33:15.131" v="2234" actId="1076"/>
          <ac:cxnSpMkLst>
            <pc:docMk/>
            <pc:sldMk cId="3925019594" sldId="306"/>
            <ac:cxnSpMk id="171" creationId="{CD7E3414-339F-4924-8968-339956A5F2D0}"/>
          </ac:cxnSpMkLst>
        </pc:cxnChg>
        <pc:cxnChg chg="del mod">
          <ac:chgData name="Sanders Wang" userId="089d73b8-785c-4012-b931-81c632b6c9c7" providerId="ADAL" clId="{E0261FCC-3AE3-4D16-A0D3-CB871CB8FEE3}" dt="2021-03-18T16:38:23.805" v="1255" actId="478"/>
          <ac:cxnSpMkLst>
            <pc:docMk/>
            <pc:sldMk cId="3925019594" sldId="306"/>
            <ac:cxnSpMk id="173" creationId="{2639F1D3-CF93-4E9E-9F29-DAF7CAA29BC2}"/>
          </ac:cxnSpMkLst>
        </pc:cxnChg>
        <pc:cxnChg chg="del mod">
          <ac:chgData name="Sanders Wang" userId="089d73b8-785c-4012-b931-81c632b6c9c7" providerId="ADAL" clId="{E0261FCC-3AE3-4D16-A0D3-CB871CB8FEE3}" dt="2021-03-18T16:38:23.805" v="1255" actId="478"/>
          <ac:cxnSpMkLst>
            <pc:docMk/>
            <pc:sldMk cId="3925019594" sldId="306"/>
            <ac:cxnSpMk id="176" creationId="{A4C55B65-80F4-46A8-9648-7182AF9999B1}"/>
          </ac:cxnSpMkLst>
        </pc:cxnChg>
        <pc:cxnChg chg="del mod">
          <ac:chgData name="Sanders Wang" userId="089d73b8-785c-4012-b931-81c632b6c9c7" providerId="ADAL" clId="{E0261FCC-3AE3-4D16-A0D3-CB871CB8FEE3}" dt="2021-03-18T16:38:23.805" v="1255" actId="478"/>
          <ac:cxnSpMkLst>
            <pc:docMk/>
            <pc:sldMk cId="3925019594" sldId="306"/>
            <ac:cxnSpMk id="177" creationId="{7039BBAE-ABB0-4E46-8F21-A88B55BD2FC5}"/>
          </ac:cxnSpMkLst>
        </pc:cxnChg>
        <pc:cxnChg chg="del mod">
          <ac:chgData name="Sanders Wang" userId="089d73b8-785c-4012-b931-81c632b6c9c7" providerId="ADAL" clId="{E0261FCC-3AE3-4D16-A0D3-CB871CB8FEE3}" dt="2021-03-18T16:38:23.805" v="1255" actId="478"/>
          <ac:cxnSpMkLst>
            <pc:docMk/>
            <pc:sldMk cId="3925019594" sldId="306"/>
            <ac:cxnSpMk id="179" creationId="{79734CEA-2B11-4F08-A412-8054EA85388F}"/>
          </ac:cxnSpMkLst>
        </pc:cxnChg>
        <pc:cxnChg chg="add mod">
          <ac:chgData name="Sanders Wang" userId="089d73b8-785c-4012-b931-81c632b6c9c7" providerId="ADAL" clId="{E0261FCC-3AE3-4D16-A0D3-CB871CB8FEE3}" dt="2021-03-21T09:46:41.691" v="2360" actId="1076"/>
          <ac:cxnSpMkLst>
            <pc:docMk/>
            <pc:sldMk cId="3925019594" sldId="306"/>
            <ac:cxnSpMk id="180" creationId="{EFA81586-1766-4432-AAA6-B2F1C583B2A9}"/>
          </ac:cxnSpMkLst>
        </pc:cxnChg>
        <pc:cxnChg chg="add del mod">
          <ac:chgData name="Sanders Wang" userId="089d73b8-785c-4012-b931-81c632b6c9c7" providerId="ADAL" clId="{E0261FCC-3AE3-4D16-A0D3-CB871CB8FEE3}" dt="2021-03-18T16:34:41.710" v="1237" actId="478"/>
          <ac:cxnSpMkLst>
            <pc:docMk/>
            <pc:sldMk cId="3925019594" sldId="306"/>
            <ac:cxnSpMk id="181" creationId="{1FBFB3E7-CDEB-4D66-B19B-9D5D11A2B2A1}"/>
          </ac:cxnSpMkLst>
        </pc:cxnChg>
        <pc:cxnChg chg="add mod">
          <ac:chgData name="Sanders Wang" userId="089d73b8-785c-4012-b931-81c632b6c9c7" providerId="ADAL" clId="{E0261FCC-3AE3-4D16-A0D3-CB871CB8FEE3}" dt="2021-03-21T09:32:40.015" v="2228" actId="1076"/>
          <ac:cxnSpMkLst>
            <pc:docMk/>
            <pc:sldMk cId="3925019594" sldId="306"/>
            <ac:cxnSpMk id="182" creationId="{17BD98D6-2AB4-4139-AC2F-7CE3BD0E41ED}"/>
          </ac:cxnSpMkLst>
        </pc:cxnChg>
        <pc:cxnChg chg="add del mod">
          <ac:chgData name="Sanders Wang" userId="089d73b8-785c-4012-b931-81c632b6c9c7" providerId="ADAL" clId="{E0261FCC-3AE3-4D16-A0D3-CB871CB8FEE3}" dt="2021-03-18T16:23:08.754" v="1088" actId="478"/>
          <ac:cxnSpMkLst>
            <pc:docMk/>
            <pc:sldMk cId="3925019594" sldId="306"/>
            <ac:cxnSpMk id="186" creationId="{D6F8E897-B799-4D04-8527-FA799FDB2723}"/>
          </ac:cxnSpMkLst>
        </pc:cxnChg>
        <pc:cxnChg chg="mod">
          <ac:chgData name="Sanders Wang" userId="089d73b8-785c-4012-b931-81c632b6c9c7" providerId="ADAL" clId="{E0261FCC-3AE3-4D16-A0D3-CB871CB8FEE3}" dt="2021-03-18T16:39:13.367" v="1262" actId="478"/>
          <ac:cxnSpMkLst>
            <pc:docMk/>
            <pc:sldMk cId="3925019594" sldId="306"/>
            <ac:cxnSpMk id="190" creationId="{24B71161-1AF3-4A7F-8F90-A204E81A261E}"/>
          </ac:cxnSpMkLst>
        </pc:cxnChg>
        <pc:cxnChg chg="del mod">
          <ac:chgData name="Sanders Wang" userId="089d73b8-785c-4012-b931-81c632b6c9c7" providerId="ADAL" clId="{E0261FCC-3AE3-4D16-A0D3-CB871CB8FEE3}" dt="2021-03-18T16:38:23.805" v="1255" actId="478"/>
          <ac:cxnSpMkLst>
            <pc:docMk/>
            <pc:sldMk cId="3925019594" sldId="306"/>
            <ac:cxnSpMk id="198" creationId="{DFF4AAAF-B18F-48E6-A808-E31C525A6C41}"/>
          </ac:cxnSpMkLst>
        </pc:cxnChg>
        <pc:cxnChg chg="add mod">
          <ac:chgData name="Sanders Wang" userId="089d73b8-785c-4012-b931-81c632b6c9c7" providerId="ADAL" clId="{E0261FCC-3AE3-4D16-A0D3-CB871CB8FEE3}" dt="2021-03-18T16:26:59.123" v="1110" actId="14100"/>
          <ac:cxnSpMkLst>
            <pc:docMk/>
            <pc:sldMk cId="3925019594" sldId="306"/>
            <ac:cxnSpMk id="199" creationId="{FB2E218C-2324-405C-A5FF-92F3421DC5F5}"/>
          </ac:cxnSpMkLst>
        </pc:cxnChg>
        <pc:cxnChg chg="del mod">
          <ac:chgData name="Sanders Wang" userId="089d73b8-785c-4012-b931-81c632b6c9c7" providerId="ADAL" clId="{E0261FCC-3AE3-4D16-A0D3-CB871CB8FEE3}" dt="2021-03-18T16:38:23.805" v="1255" actId="478"/>
          <ac:cxnSpMkLst>
            <pc:docMk/>
            <pc:sldMk cId="3925019594" sldId="306"/>
            <ac:cxnSpMk id="201" creationId="{9C027B83-22F4-4F0A-A211-3141D96E2257}"/>
          </ac:cxnSpMkLst>
        </pc:cxnChg>
        <pc:cxnChg chg="add del mod ord">
          <ac:chgData name="Sanders Wang" userId="089d73b8-785c-4012-b931-81c632b6c9c7" providerId="ADAL" clId="{E0261FCC-3AE3-4D16-A0D3-CB871CB8FEE3}" dt="2021-03-18T16:34:44.998" v="1238" actId="478"/>
          <ac:cxnSpMkLst>
            <pc:docMk/>
            <pc:sldMk cId="3925019594" sldId="306"/>
            <ac:cxnSpMk id="209" creationId="{56FB646A-77F0-4130-8900-7FB853B9465E}"/>
          </ac:cxnSpMkLst>
        </pc:cxnChg>
        <pc:cxnChg chg="del mod">
          <ac:chgData name="Sanders Wang" userId="089d73b8-785c-4012-b931-81c632b6c9c7" providerId="ADAL" clId="{E0261FCC-3AE3-4D16-A0D3-CB871CB8FEE3}" dt="2021-03-18T16:38:23.805" v="1255" actId="478"/>
          <ac:cxnSpMkLst>
            <pc:docMk/>
            <pc:sldMk cId="3925019594" sldId="306"/>
            <ac:cxnSpMk id="214" creationId="{1BA45636-C768-4E16-940D-469A074775C5}"/>
          </ac:cxnSpMkLst>
        </pc:cxnChg>
        <pc:cxnChg chg="del mod">
          <ac:chgData name="Sanders Wang" userId="089d73b8-785c-4012-b931-81c632b6c9c7" providerId="ADAL" clId="{E0261FCC-3AE3-4D16-A0D3-CB871CB8FEE3}" dt="2021-03-18T16:38:23.805" v="1255" actId="478"/>
          <ac:cxnSpMkLst>
            <pc:docMk/>
            <pc:sldMk cId="3925019594" sldId="306"/>
            <ac:cxnSpMk id="217" creationId="{C8DDBBDE-5984-4B6D-9967-8BCC1EDA78E2}"/>
          </ac:cxnSpMkLst>
        </pc:cxnChg>
        <pc:cxnChg chg="add mod">
          <ac:chgData name="Sanders Wang" userId="089d73b8-785c-4012-b931-81c632b6c9c7" providerId="ADAL" clId="{E0261FCC-3AE3-4D16-A0D3-CB871CB8FEE3}" dt="2021-03-21T09:39:45.957" v="2278" actId="14100"/>
          <ac:cxnSpMkLst>
            <pc:docMk/>
            <pc:sldMk cId="3925019594" sldId="306"/>
            <ac:cxnSpMk id="221" creationId="{AA646942-8588-4F33-93DE-8361B3D8C9E3}"/>
          </ac:cxnSpMkLst>
        </pc:cxnChg>
        <pc:cxnChg chg="add del mod">
          <ac:chgData name="Sanders Wang" userId="089d73b8-785c-4012-b931-81c632b6c9c7" providerId="ADAL" clId="{E0261FCC-3AE3-4D16-A0D3-CB871CB8FEE3}" dt="2021-03-18T16:38:59.179" v="1259" actId="478"/>
          <ac:cxnSpMkLst>
            <pc:docMk/>
            <pc:sldMk cId="3925019594" sldId="306"/>
            <ac:cxnSpMk id="223" creationId="{1A5B9E2D-8645-4F16-99F8-049C8C68DB85}"/>
          </ac:cxnSpMkLst>
        </pc:cxnChg>
        <pc:cxnChg chg="add mod">
          <ac:chgData name="Sanders Wang" userId="089d73b8-785c-4012-b931-81c632b6c9c7" providerId="ADAL" clId="{E0261FCC-3AE3-4D16-A0D3-CB871CB8FEE3}" dt="2021-03-21T09:47:06.181" v="2368" actId="14100"/>
          <ac:cxnSpMkLst>
            <pc:docMk/>
            <pc:sldMk cId="3925019594" sldId="306"/>
            <ac:cxnSpMk id="224" creationId="{E7EEBB8A-A078-469A-97E4-249C4F84878E}"/>
          </ac:cxnSpMkLst>
        </pc:cxnChg>
        <pc:cxnChg chg="del mod">
          <ac:chgData name="Sanders Wang" userId="089d73b8-785c-4012-b931-81c632b6c9c7" providerId="ADAL" clId="{E0261FCC-3AE3-4D16-A0D3-CB871CB8FEE3}" dt="2021-03-18T16:38:23.805" v="1255" actId="478"/>
          <ac:cxnSpMkLst>
            <pc:docMk/>
            <pc:sldMk cId="3925019594" sldId="306"/>
            <ac:cxnSpMk id="229" creationId="{110456F8-B21C-43A6-8D77-388DF532B101}"/>
          </ac:cxnSpMkLst>
        </pc:cxnChg>
        <pc:cxnChg chg="add mod">
          <ac:chgData name="Sanders Wang" userId="089d73b8-785c-4012-b931-81c632b6c9c7" providerId="ADAL" clId="{E0261FCC-3AE3-4D16-A0D3-CB871CB8FEE3}" dt="2021-03-21T09:44:47.860" v="2324" actId="1076"/>
          <ac:cxnSpMkLst>
            <pc:docMk/>
            <pc:sldMk cId="3925019594" sldId="306"/>
            <ac:cxnSpMk id="231" creationId="{F7732383-855E-421A-9CFA-2AE11714E933}"/>
          </ac:cxnSpMkLst>
        </pc:cxnChg>
        <pc:cxnChg chg="add mod">
          <ac:chgData name="Sanders Wang" userId="089d73b8-785c-4012-b931-81c632b6c9c7" providerId="ADAL" clId="{E0261FCC-3AE3-4D16-A0D3-CB871CB8FEE3}" dt="2021-03-21T09:44:30.253" v="2319" actId="1076"/>
          <ac:cxnSpMkLst>
            <pc:docMk/>
            <pc:sldMk cId="3925019594" sldId="306"/>
            <ac:cxnSpMk id="234" creationId="{929EB287-3D23-4371-AF20-3799067FA861}"/>
          </ac:cxnSpMkLst>
        </pc:cxnChg>
        <pc:cxnChg chg="add mod">
          <ac:chgData name="Sanders Wang" userId="089d73b8-785c-4012-b931-81c632b6c9c7" providerId="ADAL" clId="{E0261FCC-3AE3-4D16-A0D3-CB871CB8FEE3}" dt="2021-03-21T09:44:28.201" v="2318" actId="1076"/>
          <ac:cxnSpMkLst>
            <pc:docMk/>
            <pc:sldMk cId="3925019594" sldId="306"/>
            <ac:cxnSpMk id="235" creationId="{F9DCD84A-AACE-40AB-A71B-02A16FFD320C}"/>
          </ac:cxnSpMkLst>
        </pc:cxnChg>
        <pc:cxnChg chg="add mod">
          <ac:chgData name="Sanders Wang" userId="089d73b8-785c-4012-b931-81c632b6c9c7" providerId="ADAL" clId="{E0261FCC-3AE3-4D16-A0D3-CB871CB8FEE3}" dt="2021-03-21T09:41:27.414" v="2291" actId="1076"/>
          <ac:cxnSpMkLst>
            <pc:docMk/>
            <pc:sldMk cId="3925019594" sldId="306"/>
            <ac:cxnSpMk id="239" creationId="{F21C9B1A-92AF-4876-A966-4B232084BB17}"/>
          </ac:cxnSpMkLst>
        </pc:cxnChg>
        <pc:cxnChg chg="add mod">
          <ac:chgData name="Sanders Wang" userId="089d73b8-785c-4012-b931-81c632b6c9c7" providerId="ADAL" clId="{E0261FCC-3AE3-4D16-A0D3-CB871CB8FEE3}" dt="2021-03-21T09:44:47.860" v="2324" actId="1076"/>
          <ac:cxnSpMkLst>
            <pc:docMk/>
            <pc:sldMk cId="3925019594" sldId="306"/>
            <ac:cxnSpMk id="240" creationId="{BEB79CF4-B7CE-4AAF-B002-EB132C6D744C}"/>
          </ac:cxnSpMkLst>
        </pc:cxnChg>
        <pc:cxnChg chg="add mod">
          <ac:chgData name="Sanders Wang" userId="089d73b8-785c-4012-b931-81c632b6c9c7" providerId="ADAL" clId="{E0261FCC-3AE3-4D16-A0D3-CB871CB8FEE3}" dt="2021-03-21T09:45:17.716" v="2335" actId="1076"/>
          <ac:cxnSpMkLst>
            <pc:docMk/>
            <pc:sldMk cId="3925019594" sldId="306"/>
            <ac:cxnSpMk id="243" creationId="{8C1B88AD-EC15-431A-8E1C-C70F21A1729B}"/>
          </ac:cxnSpMkLst>
        </pc:cxnChg>
        <pc:cxnChg chg="add mod">
          <ac:chgData name="Sanders Wang" userId="089d73b8-785c-4012-b931-81c632b6c9c7" providerId="ADAL" clId="{E0261FCC-3AE3-4D16-A0D3-CB871CB8FEE3}" dt="2021-03-21T09:44:30.253" v="2319" actId="1076"/>
          <ac:cxnSpMkLst>
            <pc:docMk/>
            <pc:sldMk cId="3925019594" sldId="306"/>
            <ac:cxnSpMk id="246" creationId="{5D9FC0A5-8A45-4E20-90A8-29CAC794FBB9}"/>
          </ac:cxnSpMkLst>
        </pc:cxnChg>
        <pc:cxnChg chg="add del mod">
          <ac:chgData name="Sanders Wang" userId="089d73b8-785c-4012-b931-81c632b6c9c7" providerId="ADAL" clId="{E0261FCC-3AE3-4D16-A0D3-CB871CB8FEE3}" dt="2021-03-21T09:41:37.261" v="2294" actId="478"/>
          <ac:cxnSpMkLst>
            <pc:docMk/>
            <pc:sldMk cId="3925019594" sldId="306"/>
            <ac:cxnSpMk id="250" creationId="{9E930962-98EA-4B35-814F-A7C2B26066D0}"/>
          </ac:cxnSpMkLst>
        </pc:cxnChg>
        <pc:cxnChg chg="add mod">
          <ac:chgData name="Sanders Wang" userId="089d73b8-785c-4012-b931-81c632b6c9c7" providerId="ADAL" clId="{E0261FCC-3AE3-4D16-A0D3-CB871CB8FEE3}" dt="2021-03-21T09:47:01.711" v="2366" actId="14100"/>
          <ac:cxnSpMkLst>
            <pc:docMk/>
            <pc:sldMk cId="3925019594" sldId="306"/>
            <ac:cxnSpMk id="251" creationId="{469171B0-372C-46BE-9D8E-6585692897E2}"/>
          </ac:cxnSpMkLst>
        </pc:cxnChg>
        <pc:cxnChg chg="del">
          <ac:chgData name="Sanders Wang" userId="089d73b8-785c-4012-b931-81c632b6c9c7" providerId="ADAL" clId="{E0261FCC-3AE3-4D16-A0D3-CB871CB8FEE3}" dt="2021-03-18T16:38:23.805" v="1255" actId="478"/>
          <ac:cxnSpMkLst>
            <pc:docMk/>
            <pc:sldMk cId="3925019594" sldId="306"/>
            <ac:cxnSpMk id="261" creationId="{B60BFD08-7B1D-40E2-B728-1B0917C2744C}"/>
          </ac:cxnSpMkLst>
        </pc:cxnChg>
        <pc:cxnChg chg="del">
          <ac:chgData name="Sanders Wang" userId="089d73b8-785c-4012-b931-81c632b6c9c7" providerId="ADAL" clId="{E0261FCC-3AE3-4D16-A0D3-CB871CB8FEE3}" dt="2021-03-18T16:38:23.805" v="1255" actId="478"/>
          <ac:cxnSpMkLst>
            <pc:docMk/>
            <pc:sldMk cId="3925019594" sldId="306"/>
            <ac:cxnSpMk id="263" creationId="{926E818F-860D-4D69-B200-62032DE5D105}"/>
          </ac:cxnSpMkLst>
        </pc:cxnChg>
        <pc:cxnChg chg="add mod">
          <ac:chgData name="Sanders Wang" userId="089d73b8-785c-4012-b931-81c632b6c9c7" providerId="ADAL" clId="{E0261FCC-3AE3-4D16-A0D3-CB871CB8FEE3}" dt="2021-03-21T09:44:52.181" v="2326" actId="1076"/>
          <ac:cxnSpMkLst>
            <pc:docMk/>
            <pc:sldMk cId="3925019594" sldId="306"/>
            <ac:cxnSpMk id="265" creationId="{022B62D9-7A7D-4CAC-B082-F3A6E632508A}"/>
          </ac:cxnSpMkLst>
        </pc:cxnChg>
        <pc:cxnChg chg="add mod">
          <ac:chgData name="Sanders Wang" userId="089d73b8-785c-4012-b931-81c632b6c9c7" providerId="ADAL" clId="{E0261FCC-3AE3-4D16-A0D3-CB871CB8FEE3}" dt="2021-03-21T09:45:17.716" v="2335" actId="1076"/>
          <ac:cxnSpMkLst>
            <pc:docMk/>
            <pc:sldMk cId="3925019594" sldId="306"/>
            <ac:cxnSpMk id="288" creationId="{B652BD26-85E0-4776-933F-DBA2AACB6A99}"/>
          </ac:cxnSpMkLst>
        </pc:cxnChg>
        <pc:cxnChg chg="add del mod">
          <ac:chgData name="Sanders Wang" userId="089d73b8-785c-4012-b931-81c632b6c9c7" providerId="ADAL" clId="{E0261FCC-3AE3-4D16-A0D3-CB871CB8FEE3}" dt="2021-03-21T09:29:44.815" v="2201" actId="478"/>
          <ac:cxnSpMkLst>
            <pc:docMk/>
            <pc:sldMk cId="3925019594" sldId="306"/>
            <ac:cxnSpMk id="291" creationId="{12B686E1-A141-4B31-974E-CA788785341C}"/>
          </ac:cxnSpMkLst>
        </pc:cxnChg>
        <pc:cxnChg chg="add del mod">
          <ac:chgData name="Sanders Wang" userId="089d73b8-785c-4012-b931-81c632b6c9c7" providerId="ADAL" clId="{E0261FCC-3AE3-4D16-A0D3-CB871CB8FEE3}" dt="2021-03-21T09:29:44.815" v="2201" actId="478"/>
          <ac:cxnSpMkLst>
            <pc:docMk/>
            <pc:sldMk cId="3925019594" sldId="306"/>
            <ac:cxnSpMk id="294" creationId="{C3C0F3DA-FC44-4315-A4F6-3324F6BF9F49}"/>
          </ac:cxnSpMkLst>
        </pc:cxnChg>
        <pc:cxnChg chg="add del mod">
          <ac:chgData name="Sanders Wang" userId="089d73b8-785c-4012-b931-81c632b6c9c7" providerId="ADAL" clId="{E0261FCC-3AE3-4D16-A0D3-CB871CB8FEE3}" dt="2021-03-21T09:29:44.815" v="2201" actId="478"/>
          <ac:cxnSpMkLst>
            <pc:docMk/>
            <pc:sldMk cId="3925019594" sldId="306"/>
            <ac:cxnSpMk id="297" creationId="{57B30E38-CB92-4571-B305-953D7ECE0509}"/>
          </ac:cxnSpMkLst>
        </pc:cxnChg>
        <pc:cxnChg chg="add del mod">
          <ac:chgData name="Sanders Wang" userId="089d73b8-785c-4012-b931-81c632b6c9c7" providerId="ADAL" clId="{E0261FCC-3AE3-4D16-A0D3-CB871CB8FEE3}" dt="2021-03-21T09:29:44.815" v="2201" actId="478"/>
          <ac:cxnSpMkLst>
            <pc:docMk/>
            <pc:sldMk cId="3925019594" sldId="306"/>
            <ac:cxnSpMk id="298" creationId="{77CC9B02-4291-4CBD-8934-80AD68B80F49}"/>
          </ac:cxnSpMkLst>
        </pc:cxnChg>
        <pc:cxnChg chg="add del mod">
          <ac:chgData name="Sanders Wang" userId="089d73b8-785c-4012-b931-81c632b6c9c7" providerId="ADAL" clId="{E0261FCC-3AE3-4D16-A0D3-CB871CB8FEE3}" dt="2021-03-21T09:29:44.815" v="2201" actId="478"/>
          <ac:cxnSpMkLst>
            <pc:docMk/>
            <pc:sldMk cId="3925019594" sldId="306"/>
            <ac:cxnSpMk id="303" creationId="{22A0993B-B960-4376-A0B3-2A37EB118E13}"/>
          </ac:cxnSpMkLst>
        </pc:cxnChg>
        <pc:cxnChg chg="add del mod">
          <ac:chgData name="Sanders Wang" userId="089d73b8-785c-4012-b931-81c632b6c9c7" providerId="ADAL" clId="{E0261FCC-3AE3-4D16-A0D3-CB871CB8FEE3}" dt="2021-03-18T16:43:49.779" v="1323" actId="478"/>
          <ac:cxnSpMkLst>
            <pc:docMk/>
            <pc:sldMk cId="3925019594" sldId="306"/>
            <ac:cxnSpMk id="306" creationId="{8B295360-738E-4426-B034-331E9CDA9B71}"/>
          </ac:cxnSpMkLst>
        </pc:cxnChg>
        <pc:cxnChg chg="add del mod">
          <ac:chgData name="Sanders Wang" userId="089d73b8-785c-4012-b931-81c632b6c9c7" providerId="ADAL" clId="{E0261FCC-3AE3-4D16-A0D3-CB871CB8FEE3}" dt="2021-03-21T09:29:44.815" v="2201" actId="478"/>
          <ac:cxnSpMkLst>
            <pc:docMk/>
            <pc:sldMk cId="3925019594" sldId="306"/>
            <ac:cxnSpMk id="307" creationId="{919A2581-4779-445F-84AA-7F999B3130FA}"/>
          </ac:cxnSpMkLst>
        </pc:cxnChg>
        <pc:cxnChg chg="add del mod">
          <ac:chgData name="Sanders Wang" userId="089d73b8-785c-4012-b931-81c632b6c9c7" providerId="ADAL" clId="{E0261FCC-3AE3-4D16-A0D3-CB871CB8FEE3}" dt="2021-03-21T09:29:44.815" v="2201" actId="478"/>
          <ac:cxnSpMkLst>
            <pc:docMk/>
            <pc:sldMk cId="3925019594" sldId="306"/>
            <ac:cxnSpMk id="310" creationId="{9DEDEF6B-206E-4EBD-9483-3AA9BCE73BBC}"/>
          </ac:cxnSpMkLst>
        </pc:cxnChg>
        <pc:cxnChg chg="add del mod">
          <ac:chgData name="Sanders Wang" userId="089d73b8-785c-4012-b931-81c632b6c9c7" providerId="ADAL" clId="{E0261FCC-3AE3-4D16-A0D3-CB871CB8FEE3}" dt="2021-03-21T09:29:44.815" v="2201" actId="478"/>
          <ac:cxnSpMkLst>
            <pc:docMk/>
            <pc:sldMk cId="3925019594" sldId="306"/>
            <ac:cxnSpMk id="316" creationId="{5197CC0B-99C8-433F-AA10-0185CD30AF15}"/>
          </ac:cxnSpMkLst>
        </pc:cxnChg>
        <pc:cxnChg chg="add del mod">
          <ac:chgData name="Sanders Wang" userId="089d73b8-785c-4012-b931-81c632b6c9c7" providerId="ADAL" clId="{E0261FCC-3AE3-4D16-A0D3-CB871CB8FEE3}" dt="2021-03-21T09:29:44.815" v="2201" actId="478"/>
          <ac:cxnSpMkLst>
            <pc:docMk/>
            <pc:sldMk cId="3925019594" sldId="306"/>
            <ac:cxnSpMk id="322" creationId="{86606029-3252-430B-9545-0BF33E4E37C9}"/>
          </ac:cxnSpMkLst>
        </pc:cxnChg>
        <pc:cxnChg chg="add del mod">
          <ac:chgData name="Sanders Wang" userId="089d73b8-785c-4012-b931-81c632b6c9c7" providerId="ADAL" clId="{E0261FCC-3AE3-4D16-A0D3-CB871CB8FEE3}" dt="2021-03-21T09:29:44.815" v="2201" actId="478"/>
          <ac:cxnSpMkLst>
            <pc:docMk/>
            <pc:sldMk cId="3925019594" sldId="306"/>
            <ac:cxnSpMk id="323" creationId="{8DE62509-7296-4939-A277-2CB95D2DD9C8}"/>
          </ac:cxnSpMkLst>
        </pc:cxnChg>
        <pc:cxnChg chg="mod">
          <ac:chgData name="Sanders Wang" userId="089d73b8-785c-4012-b931-81c632b6c9c7" providerId="ADAL" clId="{E0261FCC-3AE3-4D16-A0D3-CB871CB8FEE3}" dt="2021-03-21T09:47:32.864" v="2373" actId="571"/>
          <ac:cxnSpMkLst>
            <pc:docMk/>
            <pc:sldMk cId="3925019594" sldId="306"/>
            <ac:cxnSpMk id="328" creationId="{1ACE1417-B1C4-448A-9F6C-416AC7E48230}"/>
          </ac:cxnSpMkLst>
        </pc:cxnChg>
        <pc:cxnChg chg="mod">
          <ac:chgData name="Sanders Wang" userId="089d73b8-785c-4012-b931-81c632b6c9c7" providerId="ADAL" clId="{E0261FCC-3AE3-4D16-A0D3-CB871CB8FEE3}" dt="2021-03-18T16:38:38.413" v="1256"/>
          <ac:cxnSpMkLst>
            <pc:docMk/>
            <pc:sldMk cId="3925019594" sldId="306"/>
            <ac:cxnSpMk id="332" creationId="{B4DFB6E7-2224-4E6A-9D25-C7B519D03CC0}"/>
          </ac:cxnSpMkLst>
        </pc:cxnChg>
        <pc:cxnChg chg="add del mod">
          <ac:chgData name="Sanders Wang" userId="089d73b8-785c-4012-b931-81c632b6c9c7" providerId="ADAL" clId="{E0261FCC-3AE3-4D16-A0D3-CB871CB8FEE3}" dt="2021-03-21T09:29:44.815" v="2201" actId="478"/>
          <ac:cxnSpMkLst>
            <pc:docMk/>
            <pc:sldMk cId="3925019594" sldId="306"/>
            <ac:cxnSpMk id="335" creationId="{CFBD1A7C-681A-4F22-8DEC-81BAF4E17655}"/>
          </ac:cxnSpMkLst>
        </pc:cxnChg>
        <pc:cxnChg chg="add mod">
          <ac:chgData name="Sanders Wang" userId="089d73b8-785c-4012-b931-81c632b6c9c7" providerId="ADAL" clId="{E0261FCC-3AE3-4D16-A0D3-CB871CB8FEE3}" dt="2021-03-21T09:48:36.197" v="2381" actId="692"/>
          <ac:cxnSpMkLst>
            <pc:docMk/>
            <pc:sldMk cId="3925019594" sldId="306"/>
            <ac:cxnSpMk id="336" creationId="{B764B327-7FFC-4AE9-B1B8-7615F4CE82B6}"/>
          </ac:cxnSpMkLst>
        </pc:cxnChg>
        <pc:cxnChg chg="add mod">
          <ac:chgData name="Sanders Wang" userId="089d73b8-785c-4012-b931-81c632b6c9c7" providerId="ADAL" clId="{E0261FCC-3AE3-4D16-A0D3-CB871CB8FEE3}" dt="2021-03-21T09:48:56.713" v="2384" actId="14100"/>
          <ac:cxnSpMkLst>
            <pc:docMk/>
            <pc:sldMk cId="3925019594" sldId="306"/>
            <ac:cxnSpMk id="337" creationId="{30B0FBAE-E111-40D9-AB0D-B02739B1BA50}"/>
          </ac:cxnSpMkLst>
        </pc:cxnChg>
        <pc:cxnChg chg="add mod">
          <ac:chgData name="Sanders Wang" userId="089d73b8-785c-4012-b931-81c632b6c9c7" providerId="ADAL" clId="{E0261FCC-3AE3-4D16-A0D3-CB871CB8FEE3}" dt="2021-03-21T09:50:21.957" v="2394" actId="692"/>
          <ac:cxnSpMkLst>
            <pc:docMk/>
            <pc:sldMk cId="3925019594" sldId="306"/>
            <ac:cxnSpMk id="338" creationId="{35D1D890-19FB-4993-A5D9-DF6F54A828D9}"/>
          </ac:cxnSpMkLst>
        </pc:cxnChg>
        <pc:cxnChg chg="add del mod">
          <ac:chgData name="Sanders Wang" userId="089d73b8-785c-4012-b931-81c632b6c9c7" providerId="ADAL" clId="{E0261FCC-3AE3-4D16-A0D3-CB871CB8FEE3}" dt="2021-03-21T09:29:44.815" v="2201" actId="478"/>
          <ac:cxnSpMkLst>
            <pc:docMk/>
            <pc:sldMk cId="3925019594" sldId="306"/>
            <ac:cxnSpMk id="344" creationId="{933ADAB7-AF6C-46BB-BDDC-BF57A93B2E71}"/>
          </ac:cxnSpMkLst>
        </pc:cxnChg>
        <pc:cxnChg chg="add mod">
          <ac:chgData name="Sanders Wang" userId="089d73b8-785c-4012-b931-81c632b6c9c7" providerId="ADAL" clId="{E0261FCC-3AE3-4D16-A0D3-CB871CB8FEE3}" dt="2021-03-21T09:50:42.745" v="2398" actId="14100"/>
          <ac:cxnSpMkLst>
            <pc:docMk/>
            <pc:sldMk cId="3925019594" sldId="306"/>
            <ac:cxnSpMk id="346" creationId="{28482321-88C7-46A1-8648-797BA8DE4046}"/>
          </ac:cxnSpMkLst>
        </pc:cxnChg>
        <pc:cxnChg chg="add del mod">
          <ac:chgData name="Sanders Wang" userId="089d73b8-785c-4012-b931-81c632b6c9c7" providerId="ADAL" clId="{E0261FCC-3AE3-4D16-A0D3-CB871CB8FEE3}" dt="2021-03-21T09:29:44.815" v="2201" actId="478"/>
          <ac:cxnSpMkLst>
            <pc:docMk/>
            <pc:sldMk cId="3925019594" sldId="306"/>
            <ac:cxnSpMk id="349" creationId="{B8613282-6CB7-4E91-9280-D9F4B5623C25}"/>
          </ac:cxnSpMkLst>
        </pc:cxnChg>
        <pc:cxnChg chg="add del mod">
          <ac:chgData name="Sanders Wang" userId="089d73b8-785c-4012-b931-81c632b6c9c7" providerId="ADAL" clId="{E0261FCC-3AE3-4D16-A0D3-CB871CB8FEE3}" dt="2021-03-21T09:29:44.815" v="2201" actId="478"/>
          <ac:cxnSpMkLst>
            <pc:docMk/>
            <pc:sldMk cId="3925019594" sldId="306"/>
            <ac:cxnSpMk id="351" creationId="{64582CA8-6FCA-4036-BCF3-B3A7360EA471}"/>
          </ac:cxnSpMkLst>
        </pc:cxnChg>
        <pc:cxnChg chg="add del mod">
          <ac:chgData name="Sanders Wang" userId="089d73b8-785c-4012-b931-81c632b6c9c7" providerId="ADAL" clId="{E0261FCC-3AE3-4D16-A0D3-CB871CB8FEE3}" dt="2021-03-21T09:29:44.815" v="2201" actId="478"/>
          <ac:cxnSpMkLst>
            <pc:docMk/>
            <pc:sldMk cId="3925019594" sldId="306"/>
            <ac:cxnSpMk id="352" creationId="{9911AD1E-61B3-41DD-B20C-928972926095}"/>
          </ac:cxnSpMkLst>
        </pc:cxnChg>
        <pc:cxnChg chg="add del mod">
          <ac:chgData name="Sanders Wang" userId="089d73b8-785c-4012-b931-81c632b6c9c7" providerId="ADAL" clId="{E0261FCC-3AE3-4D16-A0D3-CB871CB8FEE3}" dt="2021-03-21T09:29:44.815" v="2201" actId="478"/>
          <ac:cxnSpMkLst>
            <pc:docMk/>
            <pc:sldMk cId="3925019594" sldId="306"/>
            <ac:cxnSpMk id="354" creationId="{9CD7CBE5-E109-40DF-8209-18B805969C85}"/>
          </ac:cxnSpMkLst>
        </pc:cxnChg>
        <pc:cxnChg chg="add del mod">
          <ac:chgData name="Sanders Wang" userId="089d73b8-785c-4012-b931-81c632b6c9c7" providerId="ADAL" clId="{E0261FCC-3AE3-4D16-A0D3-CB871CB8FEE3}" dt="2021-03-21T09:29:44.815" v="2201" actId="478"/>
          <ac:cxnSpMkLst>
            <pc:docMk/>
            <pc:sldMk cId="3925019594" sldId="306"/>
            <ac:cxnSpMk id="360" creationId="{4FFC225A-3914-4375-8108-0E764BD9F0FB}"/>
          </ac:cxnSpMkLst>
        </pc:cxnChg>
        <pc:cxnChg chg="add del mod">
          <ac:chgData name="Sanders Wang" userId="089d73b8-785c-4012-b931-81c632b6c9c7" providerId="ADAL" clId="{E0261FCC-3AE3-4D16-A0D3-CB871CB8FEE3}" dt="2021-03-18T16:45:24.809" v="1339" actId="478"/>
          <ac:cxnSpMkLst>
            <pc:docMk/>
            <pc:sldMk cId="3925019594" sldId="306"/>
            <ac:cxnSpMk id="365" creationId="{A5ED31B8-52F9-43C8-99AD-05647AB08CD9}"/>
          </ac:cxnSpMkLst>
        </pc:cxnChg>
        <pc:cxnChg chg="add mod">
          <ac:chgData name="Sanders Wang" userId="089d73b8-785c-4012-b931-81c632b6c9c7" providerId="ADAL" clId="{E0261FCC-3AE3-4D16-A0D3-CB871CB8FEE3}" dt="2021-03-21T09:46:49.800" v="2362" actId="14100"/>
          <ac:cxnSpMkLst>
            <pc:docMk/>
            <pc:sldMk cId="3925019594" sldId="306"/>
            <ac:cxnSpMk id="366" creationId="{0C4E7553-4141-4B08-9A44-5FA10EA2D71A}"/>
          </ac:cxnSpMkLst>
        </pc:cxnChg>
      </pc:sldChg>
      <pc:sldChg chg="addSp delSp modSp add mod">
        <pc:chgData name="Sanders Wang" userId="089d73b8-785c-4012-b931-81c632b6c9c7" providerId="ADAL" clId="{E0261FCC-3AE3-4D16-A0D3-CB871CB8FEE3}" dt="2021-03-18T16:12:49.345" v="999" actId="571"/>
        <pc:sldMkLst>
          <pc:docMk/>
          <pc:sldMk cId="4059411118" sldId="307"/>
        </pc:sldMkLst>
        <pc:spChg chg="mod">
          <ac:chgData name="Sanders Wang" userId="089d73b8-785c-4012-b931-81c632b6c9c7" providerId="ADAL" clId="{E0261FCC-3AE3-4D16-A0D3-CB871CB8FEE3}" dt="2021-03-18T16:11:52.978" v="998" actId="14100"/>
          <ac:spMkLst>
            <pc:docMk/>
            <pc:sldMk cId="4059411118" sldId="307"/>
            <ac:spMk id="116" creationId="{0B8707BC-2EF0-495E-A2E3-2029491B5810}"/>
          </ac:spMkLst>
        </pc:spChg>
        <pc:picChg chg="del">
          <ac:chgData name="Sanders Wang" userId="089d73b8-785c-4012-b931-81c632b6c9c7" providerId="ADAL" clId="{E0261FCC-3AE3-4D16-A0D3-CB871CB8FEE3}" dt="2021-03-18T16:11:41.798" v="996" actId="478"/>
          <ac:picMkLst>
            <pc:docMk/>
            <pc:sldMk cId="4059411118" sldId="307"/>
            <ac:picMk id="117" creationId="{D97A885B-05EB-46A1-8C34-4CAFC153EBE9}"/>
          </ac:picMkLst>
        </pc:picChg>
        <pc:picChg chg="add mod">
          <ac:chgData name="Sanders Wang" userId="089d73b8-785c-4012-b931-81c632b6c9c7" providerId="ADAL" clId="{E0261FCC-3AE3-4D16-A0D3-CB871CB8FEE3}" dt="2021-03-18T16:12:49.345" v="999" actId="571"/>
          <ac:picMkLst>
            <pc:docMk/>
            <pc:sldMk cId="4059411118" sldId="307"/>
            <ac:picMk id="121" creationId="{DF1087BB-FF8B-4E9C-9D7F-3329D4FAF676}"/>
          </ac:picMkLst>
        </pc:picChg>
      </pc:sldChg>
      <pc:sldChg chg="add del">
        <pc:chgData name="Sanders Wang" userId="089d73b8-785c-4012-b931-81c632b6c9c7" providerId="ADAL" clId="{E0261FCC-3AE3-4D16-A0D3-CB871CB8FEE3}" dt="2021-03-18T16:13:27.998" v="1002"/>
        <pc:sldMkLst>
          <pc:docMk/>
          <pc:sldMk cId="2370409829" sldId="308"/>
        </pc:sldMkLst>
      </pc:sldChg>
      <pc:sldChg chg="addSp delSp modSp add mod">
        <pc:chgData name="Sanders Wang" userId="089d73b8-785c-4012-b931-81c632b6c9c7" providerId="ADAL" clId="{E0261FCC-3AE3-4D16-A0D3-CB871CB8FEE3}" dt="2021-03-18T17:08:50.645" v="1606" actId="1076"/>
        <pc:sldMkLst>
          <pc:docMk/>
          <pc:sldMk cId="4056117222" sldId="308"/>
        </pc:sldMkLst>
        <pc:spChg chg="del">
          <ac:chgData name="Sanders Wang" userId="089d73b8-785c-4012-b931-81c632b6c9c7" providerId="ADAL" clId="{E0261FCC-3AE3-4D16-A0D3-CB871CB8FEE3}" dt="2021-03-18T16:48:43.528" v="1349" actId="478"/>
          <ac:spMkLst>
            <pc:docMk/>
            <pc:sldMk cId="4056117222" sldId="308"/>
            <ac:spMk id="4" creationId="{51614870-FED2-49D9-AAA3-EEA41006E9C9}"/>
          </ac:spMkLst>
        </pc:spChg>
        <pc:spChg chg="del">
          <ac:chgData name="Sanders Wang" userId="089d73b8-785c-4012-b931-81c632b6c9c7" providerId="ADAL" clId="{E0261FCC-3AE3-4D16-A0D3-CB871CB8FEE3}" dt="2021-03-18T16:48:43.528" v="1349" actId="478"/>
          <ac:spMkLst>
            <pc:docMk/>
            <pc:sldMk cId="4056117222" sldId="308"/>
            <ac:spMk id="10" creationId="{12C0B6A2-DCC3-4002-8F71-0B24165B0F7B}"/>
          </ac:spMkLst>
        </pc:spChg>
        <pc:spChg chg="del">
          <ac:chgData name="Sanders Wang" userId="089d73b8-785c-4012-b931-81c632b6c9c7" providerId="ADAL" clId="{E0261FCC-3AE3-4D16-A0D3-CB871CB8FEE3}" dt="2021-03-18T16:48:43.528" v="1349" actId="478"/>
          <ac:spMkLst>
            <pc:docMk/>
            <pc:sldMk cId="4056117222" sldId="308"/>
            <ac:spMk id="11" creationId="{82971FD7-1BA5-4A3D-BE21-AE9A7C92B993}"/>
          </ac:spMkLst>
        </pc:spChg>
        <pc:spChg chg="del">
          <ac:chgData name="Sanders Wang" userId="089d73b8-785c-4012-b931-81c632b6c9c7" providerId="ADAL" clId="{E0261FCC-3AE3-4D16-A0D3-CB871CB8FEE3}" dt="2021-03-18T16:48:43.528" v="1349" actId="478"/>
          <ac:spMkLst>
            <pc:docMk/>
            <pc:sldMk cId="4056117222" sldId="308"/>
            <ac:spMk id="16" creationId="{CB8A2085-2DE9-456A-8C22-754DBE527014}"/>
          </ac:spMkLst>
        </pc:spChg>
        <pc:spChg chg="del">
          <ac:chgData name="Sanders Wang" userId="089d73b8-785c-4012-b931-81c632b6c9c7" providerId="ADAL" clId="{E0261FCC-3AE3-4D16-A0D3-CB871CB8FEE3}" dt="2021-03-18T16:48:43.528" v="1349" actId="478"/>
          <ac:spMkLst>
            <pc:docMk/>
            <pc:sldMk cId="4056117222" sldId="308"/>
            <ac:spMk id="18" creationId="{8BFAFCAF-2211-4C73-9953-123383E2549B}"/>
          </ac:spMkLst>
        </pc:spChg>
        <pc:spChg chg="del">
          <ac:chgData name="Sanders Wang" userId="089d73b8-785c-4012-b931-81c632b6c9c7" providerId="ADAL" clId="{E0261FCC-3AE3-4D16-A0D3-CB871CB8FEE3}" dt="2021-03-18T16:48:43.528" v="1349" actId="478"/>
          <ac:spMkLst>
            <pc:docMk/>
            <pc:sldMk cId="4056117222" sldId="308"/>
            <ac:spMk id="26" creationId="{1097DF20-5B9E-45C7-8D18-A6E3B56464C5}"/>
          </ac:spMkLst>
        </pc:spChg>
        <pc:spChg chg="del">
          <ac:chgData name="Sanders Wang" userId="089d73b8-785c-4012-b931-81c632b6c9c7" providerId="ADAL" clId="{E0261FCC-3AE3-4D16-A0D3-CB871CB8FEE3}" dt="2021-03-18T16:48:43.528" v="1349" actId="478"/>
          <ac:spMkLst>
            <pc:docMk/>
            <pc:sldMk cId="4056117222" sldId="308"/>
            <ac:spMk id="40" creationId="{522FAD66-299F-409E-BB2C-607DCCF52B72}"/>
          </ac:spMkLst>
        </pc:spChg>
        <pc:spChg chg="del">
          <ac:chgData name="Sanders Wang" userId="089d73b8-785c-4012-b931-81c632b6c9c7" providerId="ADAL" clId="{E0261FCC-3AE3-4D16-A0D3-CB871CB8FEE3}" dt="2021-03-18T16:48:49.252" v="1350" actId="478"/>
          <ac:spMkLst>
            <pc:docMk/>
            <pc:sldMk cId="4056117222" sldId="308"/>
            <ac:spMk id="57" creationId="{416053D8-2497-42AE-BCBF-63A7B44562CD}"/>
          </ac:spMkLst>
        </pc:spChg>
        <pc:spChg chg="del">
          <ac:chgData name="Sanders Wang" userId="089d73b8-785c-4012-b931-81c632b6c9c7" providerId="ADAL" clId="{E0261FCC-3AE3-4D16-A0D3-CB871CB8FEE3}" dt="2021-03-18T16:48:43.528" v="1349" actId="478"/>
          <ac:spMkLst>
            <pc:docMk/>
            <pc:sldMk cId="4056117222" sldId="308"/>
            <ac:spMk id="74" creationId="{C0E0CD82-0A48-4AFB-A398-3052E33EF901}"/>
          </ac:spMkLst>
        </pc:spChg>
        <pc:spChg chg="del">
          <ac:chgData name="Sanders Wang" userId="089d73b8-785c-4012-b931-81c632b6c9c7" providerId="ADAL" clId="{E0261FCC-3AE3-4D16-A0D3-CB871CB8FEE3}" dt="2021-03-18T16:48:43.528" v="1349" actId="478"/>
          <ac:spMkLst>
            <pc:docMk/>
            <pc:sldMk cId="4056117222" sldId="308"/>
            <ac:spMk id="78" creationId="{5E9A8C9A-D894-4DBF-85B6-C786F4DD7182}"/>
          </ac:spMkLst>
        </pc:spChg>
        <pc:spChg chg="del">
          <ac:chgData name="Sanders Wang" userId="089d73b8-785c-4012-b931-81c632b6c9c7" providerId="ADAL" clId="{E0261FCC-3AE3-4D16-A0D3-CB871CB8FEE3}" dt="2021-03-18T16:48:32.852" v="1348" actId="478"/>
          <ac:spMkLst>
            <pc:docMk/>
            <pc:sldMk cId="4056117222" sldId="308"/>
            <ac:spMk id="117" creationId="{51E01504-034A-4968-AFBC-A137D2F480FD}"/>
          </ac:spMkLst>
        </pc:spChg>
        <pc:spChg chg="mod">
          <ac:chgData name="Sanders Wang" userId="089d73b8-785c-4012-b931-81c632b6c9c7" providerId="ADAL" clId="{E0261FCC-3AE3-4D16-A0D3-CB871CB8FEE3}" dt="2021-03-18T17:07:01.048" v="1593" actId="1076"/>
          <ac:spMkLst>
            <pc:docMk/>
            <pc:sldMk cId="4056117222" sldId="308"/>
            <ac:spMk id="132" creationId="{DD185BAF-C1A8-4FC7-9EC7-50FE2D66261D}"/>
          </ac:spMkLst>
        </pc:spChg>
        <pc:spChg chg="del">
          <ac:chgData name="Sanders Wang" userId="089d73b8-785c-4012-b931-81c632b6c9c7" providerId="ADAL" clId="{E0261FCC-3AE3-4D16-A0D3-CB871CB8FEE3}" dt="2021-03-18T16:53:00.562" v="1407" actId="478"/>
          <ac:spMkLst>
            <pc:docMk/>
            <pc:sldMk cId="4056117222" sldId="308"/>
            <ac:spMk id="140" creationId="{BA8A5A26-F9D7-46D4-869F-AA48404F082E}"/>
          </ac:spMkLst>
        </pc:spChg>
        <pc:spChg chg="del">
          <ac:chgData name="Sanders Wang" userId="089d73b8-785c-4012-b931-81c632b6c9c7" providerId="ADAL" clId="{E0261FCC-3AE3-4D16-A0D3-CB871CB8FEE3}" dt="2021-03-18T16:53:00.562" v="1407" actId="478"/>
          <ac:spMkLst>
            <pc:docMk/>
            <pc:sldMk cId="4056117222" sldId="308"/>
            <ac:spMk id="142" creationId="{8D560372-E37D-4786-919F-32E24735067A}"/>
          </ac:spMkLst>
        </pc:spChg>
        <pc:spChg chg="del">
          <ac:chgData name="Sanders Wang" userId="089d73b8-785c-4012-b931-81c632b6c9c7" providerId="ADAL" clId="{E0261FCC-3AE3-4D16-A0D3-CB871CB8FEE3}" dt="2021-03-18T16:53:25.966" v="1412" actId="478"/>
          <ac:spMkLst>
            <pc:docMk/>
            <pc:sldMk cId="4056117222" sldId="308"/>
            <ac:spMk id="147" creationId="{E9AD6868-C1FF-4D0D-8380-985B0971579B}"/>
          </ac:spMkLst>
        </pc:spChg>
        <pc:spChg chg="del">
          <ac:chgData name="Sanders Wang" userId="089d73b8-785c-4012-b931-81c632b6c9c7" providerId="ADAL" clId="{E0261FCC-3AE3-4D16-A0D3-CB871CB8FEE3}" dt="2021-03-18T16:48:43.528" v="1349" actId="478"/>
          <ac:spMkLst>
            <pc:docMk/>
            <pc:sldMk cId="4056117222" sldId="308"/>
            <ac:spMk id="150" creationId="{8744C9B0-BA5D-46D8-A68B-8A39277D5BC6}"/>
          </ac:spMkLst>
        </pc:spChg>
        <pc:spChg chg="del">
          <ac:chgData name="Sanders Wang" userId="089d73b8-785c-4012-b931-81c632b6c9c7" providerId="ADAL" clId="{E0261FCC-3AE3-4D16-A0D3-CB871CB8FEE3}" dt="2021-03-18T16:51:51.744" v="1399" actId="478"/>
          <ac:spMkLst>
            <pc:docMk/>
            <pc:sldMk cId="4056117222" sldId="308"/>
            <ac:spMk id="157" creationId="{1BCBE87B-04D0-41E3-8D00-960F0AAA7E00}"/>
          </ac:spMkLst>
        </pc:spChg>
        <pc:spChg chg="del">
          <ac:chgData name="Sanders Wang" userId="089d73b8-785c-4012-b931-81c632b6c9c7" providerId="ADAL" clId="{E0261FCC-3AE3-4D16-A0D3-CB871CB8FEE3}" dt="2021-03-18T16:51:43.570" v="1398" actId="478"/>
          <ac:spMkLst>
            <pc:docMk/>
            <pc:sldMk cId="4056117222" sldId="308"/>
            <ac:spMk id="159" creationId="{4F5CEA5E-4C34-46CA-9988-48BD75A6BEE4}"/>
          </ac:spMkLst>
        </pc:spChg>
        <pc:spChg chg="del">
          <ac:chgData name="Sanders Wang" userId="089d73b8-785c-4012-b931-81c632b6c9c7" providerId="ADAL" clId="{E0261FCC-3AE3-4D16-A0D3-CB871CB8FEE3}" dt="2021-03-18T16:51:59.763" v="1400" actId="478"/>
          <ac:spMkLst>
            <pc:docMk/>
            <pc:sldMk cId="4056117222" sldId="308"/>
            <ac:spMk id="161" creationId="{C8F0B430-0E25-4243-91E8-5371C1DAF48D}"/>
          </ac:spMkLst>
        </pc:spChg>
        <pc:spChg chg="del">
          <ac:chgData name="Sanders Wang" userId="089d73b8-785c-4012-b931-81c632b6c9c7" providerId="ADAL" clId="{E0261FCC-3AE3-4D16-A0D3-CB871CB8FEE3}" dt="2021-03-18T16:48:43.528" v="1349" actId="478"/>
          <ac:spMkLst>
            <pc:docMk/>
            <pc:sldMk cId="4056117222" sldId="308"/>
            <ac:spMk id="164" creationId="{7880D5F4-FC02-4212-9F9B-A2E83B968942}"/>
          </ac:spMkLst>
        </pc:spChg>
        <pc:spChg chg="add mod">
          <ac:chgData name="Sanders Wang" userId="089d73b8-785c-4012-b931-81c632b6c9c7" providerId="ADAL" clId="{E0261FCC-3AE3-4D16-A0D3-CB871CB8FEE3}" dt="2021-03-18T17:05:47.793" v="1582" actId="1035"/>
          <ac:spMkLst>
            <pc:docMk/>
            <pc:sldMk cId="4056117222" sldId="308"/>
            <ac:spMk id="167" creationId="{CE038580-930E-47DB-B3C7-2DBD8EB4C5D2}"/>
          </ac:spMkLst>
        </pc:spChg>
        <pc:spChg chg="del">
          <ac:chgData name="Sanders Wang" userId="089d73b8-785c-4012-b931-81c632b6c9c7" providerId="ADAL" clId="{E0261FCC-3AE3-4D16-A0D3-CB871CB8FEE3}" dt="2021-03-18T16:51:02.196" v="1370" actId="478"/>
          <ac:spMkLst>
            <pc:docMk/>
            <pc:sldMk cId="4056117222" sldId="308"/>
            <ac:spMk id="169" creationId="{48F11413-D8BA-4FAB-9AD5-19224D4D01CF}"/>
          </ac:spMkLst>
        </pc:spChg>
        <pc:spChg chg="del">
          <ac:chgData name="Sanders Wang" userId="089d73b8-785c-4012-b931-81c632b6c9c7" providerId="ADAL" clId="{E0261FCC-3AE3-4D16-A0D3-CB871CB8FEE3}" dt="2021-03-18T16:51:05.842" v="1371" actId="478"/>
          <ac:spMkLst>
            <pc:docMk/>
            <pc:sldMk cId="4056117222" sldId="308"/>
            <ac:spMk id="174" creationId="{384DFD96-CF71-4047-9893-348061481C03}"/>
          </ac:spMkLst>
        </pc:spChg>
        <pc:spChg chg="del">
          <ac:chgData name="Sanders Wang" userId="089d73b8-785c-4012-b931-81c632b6c9c7" providerId="ADAL" clId="{E0261FCC-3AE3-4D16-A0D3-CB871CB8FEE3}" dt="2021-03-18T16:51:23.706" v="1374" actId="478"/>
          <ac:spMkLst>
            <pc:docMk/>
            <pc:sldMk cId="4056117222" sldId="308"/>
            <ac:spMk id="175" creationId="{B8D43D5F-020E-42BF-A4F3-C32FA97382A7}"/>
          </ac:spMkLst>
        </pc:spChg>
        <pc:spChg chg="add del mod">
          <ac:chgData name="Sanders Wang" userId="089d73b8-785c-4012-b931-81c632b6c9c7" providerId="ADAL" clId="{E0261FCC-3AE3-4D16-A0D3-CB871CB8FEE3}" dt="2021-03-18T16:51:10.339" v="1372" actId="478"/>
          <ac:spMkLst>
            <pc:docMk/>
            <pc:sldMk cId="4056117222" sldId="308"/>
            <ac:spMk id="186" creationId="{A09B6F7D-10F7-4DFC-B9AB-7D841DC4BBF3}"/>
          </ac:spMkLst>
        </pc:spChg>
        <pc:spChg chg="del">
          <ac:chgData name="Sanders Wang" userId="089d73b8-785c-4012-b931-81c632b6c9c7" providerId="ADAL" clId="{E0261FCC-3AE3-4D16-A0D3-CB871CB8FEE3}" dt="2021-03-18T16:48:43.528" v="1349" actId="478"/>
          <ac:spMkLst>
            <pc:docMk/>
            <pc:sldMk cId="4056117222" sldId="308"/>
            <ac:spMk id="196" creationId="{FE3F79FD-307A-4A65-ACB3-A82910A4B81F}"/>
          </ac:spMkLst>
        </pc:spChg>
        <pc:spChg chg="del">
          <ac:chgData name="Sanders Wang" userId="089d73b8-785c-4012-b931-81c632b6c9c7" providerId="ADAL" clId="{E0261FCC-3AE3-4D16-A0D3-CB871CB8FEE3}" dt="2021-03-18T16:48:43.528" v="1349" actId="478"/>
          <ac:spMkLst>
            <pc:docMk/>
            <pc:sldMk cId="4056117222" sldId="308"/>
            <ac:spMk id="208" creationId="{5584B050-19B7-454A-90E2-19EFE2AB34C0}"/>
          </ac:spMkLst>
        </pc:spChg>
        <pc:spChg chg="add mod">
          <ac:chgData name="Sanders Wang" userId="089d73b8-785c-4012-b931-81c632b6c9c7" providerId="ADAL" clId="{E0261FCC-3AE3-4D16-A0D3-CB871CB8FEE3}" dt="2021-03-18T17:05:47.793" v="1582" actId="1035"/>
          <ac:spMkLst>
            <pc:docMk/>
            <pc:sldMk cId="4056117222" sldId="308"/>
            <ac:spMk id="209" creationId="{67AF337B-2BA9-4EC2-B8CE-AC3F98CAB69B}"/>
          </ac:spMkLst>
        </pc:spChg>
        <pc:spChg chg="del">
          <ac:chgData name="Sanders Wang" userId="089d73b8-785c-4012-b931-81c632b6c9c7" providerId="ADAL" clId="{E0261FCC-3AE3-4D16-A0D3-CB871CB8FEE3}" dt="2021-03-18T16:53:41.551" v="1414" actId="21"/>
          <ac:spMkLst>
            <pc:docMk/>
            <pc:sldMk cId="4056117222" sldId="308"/>
            <ac:spMk id="210" creationId="{9A0BE7DF-F3ED-4F6F-9088-38F29AF8A73B}"/>
          </ac:spMkLst>
        </pc:spChg>
        <pc:spChg chg="add del mod">
          <ac:chgData name="Sanders Wang" userId="089d73b8-785c-4012-b931-81c632b6c9c7" providerId="ADAL" clId="{E0261FCC-3AE3-4D16-A0D3-CB871CB8FEE3}" dt="2021-03-18T16:53:41.551" v="1414" actId="21"/>
          <ac:spMkLst>
            <pc:docMk/>
            <pc:sldMk cId="4056117222" sldId="308"/>
            <ac:spMk id="219" creationId="{6A907656-AB7E-47E2-B8CF-AD26453B2464}"/>
          </ac:spMkLst>
        </pc:spChg>
        <pc:spChg chg="add del mod">
          <ac:chgData name="Sanders Wang" userId="089d73b8-785c-4012-b931-81c632b6c9c7" providerId="ADAL" clId="{E0261FCC-3AE3-4D16-A0D3-CB871CB8FEE3}" dt="2021-03-18T16:53:41.551" v="1414" actId="21"/>
          <ac:spMkLst>
            <pc:docMk/>
            <pc:sldMk cId="4056117222" sldId="308"/>
            <ac:spMk id="224" creationId="{707CC7DA-A4C1-48C0-A837-DBC45D0FDBAE}"/>
          </ac:spMkLst>
        </pc:spChg>
        <pc:spChg chg="mod">
          <ac:chgData name="Sanders Wang" userId="089d73b8-785c-4012-b931-81c632b6c9c7" providerId="ADAL" clId="{E0261FCC-3AE3-4D16-A0D3-CB871CB8FEE3}" dt="2021-03-18T16:48:54.549" v="1352"/>
          <ac:spMkLst>
            <pc:docMk/>
            <pc:sldMk cId="4056117222" sldId="308"/>
            <ac:spMk id="233" creationId="{27023A66-5217-44A4-9006-9B7BCCC72E1D}"/>
          </ac:spMkLst>
        </pc:spChg>
        <pc:spChg chg="add del mod">
          <ac:chgData name="Sanders Wang" userId="089d73b8-785c-4012-b931-81c632b6c9c7" providerId="ADAL" clId="{E0261FCC-3AE3-4D16-A0D3-CB871CB8FEE3}" dt="2021-03-18T16:53:41.551" v="1414" actId="21"/>
          <ac:spMkLst>
            <pc:docMk/>
            <pc:sldMk cId="4056117222" sldId="308"/>
            <ac:spMk id="245" creationId="{58473B36-BCC7-4337-A658-7F2EF556AC43}"/>
          </ac:spMkLst>
        </pc:spChg>
        <pc:spChg chg="add del mod">
          <ac:chgData name="Sanders Wang" userId="089d73b8-785c-4012-b931-81c632b6c9c7" providerId="ADAL" clId="{E0261FCC-3AE3-4D16-A0D3-CB871CB8FEE3}" dt="2021-03-18T16:53:41.551" v="1414" actId="21"/>
          <ac:spMkLst>
            <pc:docMk/>
            <pc:sldMk cId="4056117222" sldId="308"/>
            <ac:spMk id="248" creationId="{7B191AA0-8608-41D0-8251-EBBACC8E32C1}"/>
          </ac:spMkLst>
        </pc:spChg>
        <pc:spChg chg="add del mod">
          <ac:chgData name="Sanders Wang" userId="089d73b8-785c-4012-b931-81c632b6c9c7" providerId="ADAL" clId="{E0261FCC-3AE3-4D16-A0D3-CB871CB8FEE3}" dt="2021-03-18T16:49:34.525" v="1357" actId="478"/>
          <ac:spMkLst>
            <pc:docMk/>
            <pc:sldMk cId="4056117222" sldId="308"/>
            <ac:spMk id="251" creationId="{48F0B611-6727-48FA-8539-49B84D7C7389}"/>
          </ac:spMkLst>
        </pc:spChg>
        <pc:spChg chg="mod">
          <ac:chgData name="Sanders Wang" userId="089d73b8-785c-4012-b931-81c632b6c9c7" providerId="ADAL" clId="{E0261FCC-3AE3-4D16-A0D3-CB871CB8FEE3}" dt="2021-03-18T16:48:54.549" v="1352"/>
          <ac:spMkLst>
            <pc:docMk/>
            <pc:sldMk cId="4056117222" sldId="308"/>
            <ac:spMk id="254" creationId="{9E4F9ACC-6A42-4958-A3DA-625A5F945F47}"/>
          </ac:spMkLst>
        </pc:spChg>
        <pc:spChg chg="add del mod">
          <ac:chgData name="Sanders Wang" userId="089d73b8-785c-4012-b931-81c632b6c9c7" providerId="ADAL" clId="{E0261FCC-3AE3-4D16-A0D3-CB871CB8FEE3}" dt="2021-03-18T16:50:19.823" v="1364" actId="478"/>
          <ac:spMkLst>
            <pc:docMk/>
            <pc:sldMk cId="4056117222" sldId="308"/>
            <ac:spMk id="256" creationId="{20BB67DF-EF3F-47A9-B256-26896D0138C8}"/>
          </ac:spMkLst>
        </pc:spChg>
        <pc:spChg chg="del">
          <ac:chgData name="Sanders Wang" userId="089d73b8-785c-4012-b931-81c632b6c9c7" providerId="ADAL" clId="{E0261FCC-3AE3-4D16-A0D3-CB871CB8FEE3}" dt="2021-03-18T16:53:12.938" v="1410" actId="478"/>
          <ac:spMkLst>
            <pc:docMk/>
            <pc:sldMk cId="4056117222" sldId="308"/>
            <ac:spMk id="257" creationId="{23C4EAC0-051D-44EB-B7F2-55F9F5871653}"/>
          </ac:spMkLst>
        </pc:spChg>
        <pc:spChg chg="del">
          <ac:chgData name="Sanders Wang" userId="089d73b8-785c-4012-b931-81c632b6c9c7" providerId="ADAL" clId="{E0261FCC-3AE3-4D16-A0D3-CB871CB8FEE3}" dt="2021-03-18T16:51:02.196" v="1370" actId="478"/>
          <ac:spMkLst>
            <pc:docMk/>
            <pc:sldMk cId="4056117222" sldId="308"/>
            <ac:spMk id="258" creationId="{8E40B14B-C136-43DD-87AD-FB758AE2DCE0}"/>
          </ac:spMkLst>
        </pc:spChg>
        <pc:spChg chg="mod">
          <ac:chgData name="Sanders Wang" userId="089d73b8-785c-4012-b931-81c632b6c9c7" providerId="ADAL" clId="{E0261FCC-3AE3-4D16-A0D3-CB871CB8FEE3}" dt="2021-03-18T16:48:54.549" v="1352"/>
          <ac:spMkLst>
            <pc:docMk/>
            <pc:sldMk cId="4056117222" sldId="308"/>
            <ac:spMk id="266" creationId="{06274C98-E41F-4AE8-972B-5B138342F795}"/>
          </ac:spMkLst>
        </pc:spChg>
        <pc:spChg chg="mod">
          <ac:chgData name="Sanders Wang" userId="089d73b8-785c-4012-b931-81c632b6c9c7" providerId="ADAL" clId="{E0261FCC-3AE3-4D16-A0D3-CB871CB8FEE3}" dt="2021-03-18T17:05:47.793" v="1582" actId="1035"/>
          <ac:spMkLst>
            <pc:docMk/>
            <pc:sldMk cId="4056117222" sldId="308"/>
            <ac:spMk id="267" creationId="{3CACF26C-A0A7-498C-8FA0-4A62105C61E1}"/>
          </ac:spMkLst>
        </pc:spChg>
        <pc:spChg chg="mod">
          <ac:chgData name="Sanders Wang" userId="089d73b8-785c-4012-b931-81c632b6c9c7" providerId="ADAL" clId="{E0261FCC-3AE3-4D16-A0D3-CB871CB8FEE3}" dt="2021-03-18T17:05:47.793" v="1582" actId="1035"/>
          <ac:spMkLst>
            <pc:docMk/>
            <pc:sldMk cId="4056117222" sldId="308"/>
            <ac:spMk id="268" creationId="{2A06A02B-AE86-4F6A-BFD8-7DD43F721AD0}"/>
          </ac:spMkLst>
        </pc:spChg>
        <pc:spChg chg="add del mod">
          <ac:chgData name="Sanders Wang" userId="089d73b8-785c-4012-b931-81c632b6c9c7" providerId="ADAL" clId="{E0261FCC-3AE3-4D16-A0D3-CB871CB8FEE3}" dt="2021-03-18T16:49:28.812" v="1355" actId="478"/>
          <ac:spMkLst>
            <pc:docMk/>
            <pc:sldMk cId="4056117222" sldId="308"/>
            <ac:spMk id="269" creationId="{81521D37-6D03-46FD-B9DC-E81221AA8CDE}"/>
          </ac:spMkLst>
        </pc:spChg>
        <pc:spChg chg="mod">
          <ac:chgData name="Sanders Wang" userId="089d73b8-785c-4012-b931-81c632b6c9c7" providerId="ADAL" clId="{E0261FCC-3AE3-4D16-A0D3-CB871CB8FEE3}" dt="2021-03-18T17:05:47.793" v="1582" actId="1035"/>
          <ac:spMkLst>
            <pc:docMk/>
            <pc:sldMk cId="4056117222" sldId="308"/>
            <ac:spMk id="270" creationId="{C9FF68DB-5E1C-45B3-A57A-DEDA263BCDFA}"/>
          </ac:spMkLst>
        </pc:spChg>
        <pc:spChg chg="del">
          <ac:chgData name="Sanders Wang" userId="089d73b8-785c-4012-b931-81c632b6c9c7" providerId="ADAL" clId="{E0261FCC-3AE3-4D16-A0D3-CB871CB8FEE3}" dt="2021-03-18T16:53:09.573" v="1409" actId="478"/>
          <ac:spMkLst>
            <pc:docMk/>
            <pc:sldMk cId="4056117222" sldId="308"/>
            <ac:spMk id="271" creationId="{851B6657-2F9F-407A-8756-41A0AA308A3B}"/>
          </ac:spMkLst>
        </pc:spChg>
        <pc:spChg chg="del">
          <ac:chgData name="Sanders Wang" userId="089d73b8-785c-4012-b931-81c632b6c9c7" providerId="ADAL" clId="{E0261FCC-3AE3-4D16-A0D3-CB871CB8FEE3}" dt="2021-03-18T16:53:05.325" v="1408" actId="478"/>
          <ac:spMkLst>
            <pc:docMk/>
            <pc:sldMk cId="4056117222" sldId="308"/>
            <ac:spMk id="272" creationId="{2C475E48-B343-4E52-9A12-5EEE2B74EBBD}"/>
          </ac:spMkLst>
        </pc:spChg>
        <pc:spChg chg="mod">
          <ac:chgData name="Sanders Wang" userId="089d73b8-785c-4012-b931-81c632b6c9c7" providerId="ADAL" clId="{E0261FCC-3AE3-4D16-A0D3-CB871CB8FEE3}" dt="2021-03-18T17:08:41.773" v="1605" actId="1076"/>
          <ac:spMkLst>
            <pc:docMk/>
            <pc:sldMk cId="4056117222" sldId="308"/>
            <ac:spMk id="273" creationId="{C7BD6EFC-E618-4816-9696-8572C9A4FFE9}"/>
          </ac:spMkLst>
        </pc:spChg>
        <pc:spChg chg="del">
          <ac:chgData name="Sanders Wang" userId="089d73b8-785c-4012-b931-81c632b6c9c7" providerId="ADAL" clId="{E0261FCC-3AE3-4D16-A0D3-CB871CB8FEE3}" dt="2021-03-18T16:53:16.248" v="1411" actId="478"/>
          <ac:spMkLst>
            <pc:docMk/>
            <pc:sldMk cId="4056117222" sldId="308"/>
            <ac:spMk id="274" creationId="{366B2AA7-2F94-49E7-B9B7-2951333B7BE3}"/>
          </ac:spMkLst>
        </pc:spChg>
        <pc:spChg chg="add del mod">
          <ac:chgData name="Sanders Wang" userId="089d73b8-785c-4012-b931-81c632b6c9c7" providerId="ADAL" clId="{E0261FCC-3AE3-4D16-A0D3-CB871CB8FEE3}" dt="2021-03-18T16:49:32.085" v="1356" actId="478"/>
          <ac:spMkLst>
            <pc:docMk/>
            <pc:sldMk cId="4056117222" sldId="308"/>
            <ac:spMk id="277" creationId="{B97EEBB5-8B31-466B-8ECE-346C0CC71C36}"/>
          </ac:spMkLst>
        </pc:spChg>
        <pc:spChg chg="add del mod">
          <ac:chgData name="Sanders Wang" userId="089d73b8-785c-4012-b931-81c632b6c9c7" providerId="ADAL" clId="{E0261FCC-3AE3-4D16-A0D3-CB871CB8FEE3}" dt="2021-03-18T16:53:41.551" v="1414" actId="21"/>
          <ac:spMkLst>
            <pc:docMk/>
            <pc:sldMk cId="4056117222" sldId="308"/>
            <ac:spMk id="279" creationId="{AAA75DBE-C7A2-4AE0-9792-76D39FCB0080}"/>
          </ac:spMkLst>
        </pc:spChg>
        <pc:spChg chg="del">
          <ac:chgData name="Sanders Wang" userId="089d73b8-785c-4012-b931-81c632b6c9c7" providerId="ADAL" clId="{E0261FCC-3AE3-4D16-A0D3-CB871CB8FEE3}" dt="2021-03-18T16:48:43.528" v="1349" actId="478"/>
          <ac:spMkLst>
            <pc:docMk/>
            <pc:sldMk cId="4056117222" sldId="308"/>
            <ac:spMk id="286" creationId="{10E9FB65-1522-474F-AB0D-D1A5BF70B873}"/>
          </ac:spMkLst>
        </pc:spChg>
        <pc:spChg chg="add del mod">
          <ac:chgData name="Sanders Wang" userId="089d73b8-785c-4012-b931-81c632b6c9c7" providerId="ADAL" clId="{E0261FCC-3AE3-4D16-A0D3-CB871CB8FEE3}" dt="2021-03-18T16:53:41.551" v="1414" actId="21"/>
          <ac:spMkLst>
            <pc:docMk/>
            <pc:sldMk cId="4056117222" sldId="308"/>
            <ac:spMk id="289" creationId="{04F4A56D-FB3E-4E4C-811D-407920638E95}"/>
          </ac:spMkLst>
        </pc:spChg>
        <pc:spChg chg="add del mod">
          <ac:chgData name="Sanders Wang" userId="089d73b8-785c-4012-b931-81c632b6c9c7" providerId="ADAL" clId="{E0261FCC-3AE3-4D16-A0D3-CB871CB8FEE3}" dt="2021-03-18T16:53:41.551" v="1414" actId="21"/>
          <ac:spMkLst>
            <pc:docMk/>
            <pc:sldMk cId="4056117222" sldId="308"/>
            <ac:spMk id="292" creationId="{9445C9D3-34B6-4A46-9FD6-4E3623ADA92F}"/>
          </ac:spMkLst>
        </pc:spChg>
        <pc:spChg chg="add del mod">
          <ac:chgData name="Sanders Wang" userId="089d73b8-785c-4012-b931-81c632b6c9c7" providerId="ADAL" clId="{E0261FCC-3AE3-4D16-A0D3-CB871CB8FEE3}" dt="2021-03-18T16:53:41.551" v="1414" actId="21"/>
          <ac:spMkLst>
            <pc:docMk/>
            <pc:sldMk cId="4056117222" sldId="308"/>
            <ac:spMk id="295" creationId="{340E824A-578D-47AC-A0A8-4CF2B2B3A681}"/>
          </ac:spMkLst>
        </pc:spChg>
        <pc:spChg chg="add del mod">
          <ac:chgData name="Sanders Wang" userId="089d73b8-785c-4012-b931-81c632b6c9c7" providerId="ADAL" clId="{E0261FCC-3AE3-4D16-A0D3-CB871CB8FEE3}" dt="2021-03-18T16:53:41.551" v="1414" actId="21"/>
          <ac:spMkLst>
            <pc:docMk/>
            <pc:sldMk cId="4056117222" sldId="308"/>
            <ac:spMk id="297" creationId="{B00968B6-65E5-47B7-B32C-C0B8500E5D1E}"/>
          </ac:spMkLst>
        </pc:spChg>
        <pc:spChg chg="mod">
          <ac:chgData name="Sanders Wang" userId="089d73b8-785c-4012-b931-81c632b6c9c7" providerId="ADAL" clId="{E0261FCC-3AE3-4D16-A0D3-CB871CB8FEE3}" dt="2021-03-18T17:01:31.869" v="1519" actId="14100"/>
          <ac:spMkLst>
            <pc:docMk/>
            <pc:sldMk cId="4056117222" sldId="308"/>
            <ac:spMk id="304" creationId="{A8FB3A87-F665-477E-9353-BDC628B679A2}"/>
          </ac:spMkLst>
        </pc:spChg>
        <pc:spChg chg="add mod">
          <ac:chgData name="Sanders Wang" userId="089d73b8-785c-4012-b931-81c632b6c9c7" providerId="ADAL" clId="{E0261FCC-3AE3-4D16-A0D3-CB871CB8FEE3}" dt="2021-03-18T17:05:47.793" v="1582" actId="1035"/>
          <ac:spMkLst>
            <pc:docMk/>
            <pc:sldMk cId="4056117222" sldId="308"/>
            <ac:spMk id="311" creationId="{422CEB5D-0A4D-465B-90A1-205323AC13CB}"/>
          </ac:spMkLst>
        </pc:spChg>
        <pc:spChg chg="add mod">
          <ac:chgData name="Sanders Wang" userId="089d73b8-785c-4012-b931-81c632b6c9c7" providerId="ADAL" clId="{E0261FCC-3AE3-4D16-A0D3-CB871CB8FEE3}" dt="2021-03-18T17:05:47.793" v="1582" actId="1035"/>
          <ac:spMkLst>
            <pc:docMk/>
            <pc:sldMk cId="4056117222" sldId="308"/>
            <ac:spMk id="312" creationId="{BA30EC99-B15D-4782-8A2A-ED910933BF23}"/>
          </ac:spMkLst>
        </pc:spChg>
        <pc:spChg chg="add mod">
          <ac:chgData name="Sanders Wang" userId="089d73b8-785c-4012-b931-81c632b6c9c7" providerId="ADAL" clId="{E0261FCC-3AE3-4D16-A0D3-CB871CB8FEE3}" dt="2021-03-18T17:05:47.793" v="1582" actId="1035"/>
          <ac:spMkLst>
            <pc:docMk/>
            <pc:sldMk cId="4056117222" sldId="308"/>
            <ac:spMk id="313" creationId="{0AB80BF6-7875-4C62-94A7-11C7CAE76BB4}"/>
          </ac:spMkLst>
        </pc:spChg>
        <pc:spChg chg="add mod">
          <ac:chgData name="Sanders Wang" userId="089d73b8-785c-4012-b931-81c632b6c9c7" providerId="ADAL" clId="{E0261FCC-3AE3-4D16-A0D3-CB871CB8FEE3}" dt="2021-03-18T17:05:47.793" v="1582" actId="1035"/>
          <ac:spMkLst>
            <pc:docMk/>
            <pc:sldMk cId="4056117222" sldId="308"/>
            <ac:spMk id="314" creationId="{7EDA00D3-5508-4D6D-AD4E-E188D8820490}"/>
          </ac:spMkLst>
        </pc:spChg>
        <pc:spChg chg="add mod">
          <ac:chgData name="Sanders Wang" userId="089d73b8-785c-4012-b931-81c632b6c9c7" providerId="ADAL" clId="{E0261FCC-3AE3-4D16-A0D3-CB871CB8FEE3}" dt="2021-03-18T17:05:47.793" v="1582" actId="1035"/>
          <ac:spMkLst>
            <pc:docMk/>
            <pc:sldMk cId="4056117222" sldId="308"/>
            <ac:spMk id="315" creationId="{8B4F6371-8D02-4601-908D-91A8BBBA37B3}"/>
          </ac:spMkLst>
        </pc:spChg>
        <pc:spChg chg="add mod">
          <ac:chgData name="Sanders Wang" userId="089d73b8-785c-4012-b931-81c632b6c9c7" providerId="ADAL" clId="{E0261FCC-3AE3-4D16-A0D3-CB871CB8FEE3}" dt="2021-03-18T17:08:50.645" v="1606" actId="1076"/>
          <ac:spMkLst>
            <pc:docMk/>
            <pc:sldMk cId="4056117222" sldId="308"/>
            <ac:spMk id="316" creationId="{35135510-5DA8-435A-92F0-1AE5EA81E505}"/>
          </ac:spMkLst>
        </pc:spChg>
        <pc:spChg chg="add mod">
          <ac:chgData name="Sanders Wang" userId="089d73b8-785c-4012-b931-81c632b6c9c7" providerId="ADAL" clId="{E0261FCC-3AE3-4D16-A0D3-CB871CB8FEE3}" dt="2021-03-18T17:08:50.645" v="1606" actId="1076"/>
          <ac:spMkLst>
            <pc:docMk/>
            <pc:sldMk cId="4056117222" sldId="308"/>
            <ac:spMk id="317" creationId="{E09512A6-E152-468F-891A-978F6DA4BB39}"/>
          </ac:spMkLst>
        </pc:spChg>
        <pc:spChg chg="add mod">
          <ac:chgData name="Sanders Wang" userId="089d73b8-785c-4012-b931-81c632b6c9c7" providerId="ADAL" clId="{E0261FCC-3AE3-4D16-A0D3-CB871CB8FEE3}" dt="2021-03-18T17:06:42.747" v="1588" actId="1076"/>
          <ac:spMkLst>
            <pc:docMk/>
            <pc:sldMk cId="4056117222" sldId="308"/>
            <ac:spMk id="319" creationId="{C4DAD9A7-69B4-44A0-AD8F-4F34C1C42E52}"/>
          </ac:spMkLst>
        </pc:spChg>
        <pc:spChg chg="add del mod">
          <ac:chgData name="Sanders Wang" userId="089d73b8-785c-4012-b931-81c632b6c9c7" providerId="ADAL" clId="{E0261FCC-3AE3-4D16-A0D3-CB871CB8FEE3}" dt="2021-03-18T17:07:29.935" v="1599"/>
          <ac:spMkLst>
            <pc:docMk/>
            <pc:sldMk cId="4056117222" sldId="308"/>
            <ac:spMk id="321" creationId="{528AEFD6-5905-42C8-8529-06AA2ADCE9EC}"/>
          </ac:spMkLst>
        </pc:spChg>
        <pc:spChg chg="add del mod">
          <ac:chgData name="Sanders Wang" userId="089d73b8-785c-4012-b931-81c632b6c9c7" providerId="ADAL" clId="{E0261FCC-3AE3-4D16-A0D3-CB871CB8FEE3}" dt="2021-03-18T17:07:29.935" v="1599"/>
          <ac:spMkLst>
            <pc:docMk/>
            <pc:sldMk cId="4056117222" sldId="308"/>
            <ac:spMk id="323" creationId="{9D09D968-8275-4281-8D77-757D058B078A}"/>
          </ac:spMkLst>
        </pc:spChg>
        <pc:spChg chg="add del mod">
          <ac:chgData name="Sanders Wang" userId="089d73b8-785c-4012-b931-81c632b6c9c7" providerId="ADAL" clId="{E0261FCC-3AE3-4D16-A0D3-CB871CB8FEE3}" dt="2021-03-18T17:07:29.935" v="1599"/>
          <ac:spMkLst>
            <pc:docMk/>
            <pc:sldMk cId="4056117222" sldId="308"/>
            <ac:spMk id="330" creationId="{8E377BFA-A3FC-47BD-AE06-D897C7C620F9}"/>
          </ac:spMkLst>
        </pc:spChg>
        <pc:spChg chg="add del mod">
          <ac:chgData name="Sanders Wang" userId="089d73b8-785c-4012-b931-81c632b6c9c7" providerId="ADAL" clId="{E0261FCC-3AE3-4D16-A0D3-CB871CB8FEE3}" dt="2021-03-18T17:07:29.935" v="1599"/>
          <ac:spMkLst>
            <pc:docMk/>
            <pc:sldMk cId="4056117222" sldId="308"/>
            <ac:spMk id="333" creationId="{4069CAB4-C178-4CB6-883A-05322C69251C}"/>
          </ac:spMkLst>
        </pc:spChg>
        <pc:spChg chg="add del mod">
          <ac:chgData name="Sanders Wang" userId="089d73b8-785c-4012-b931-81c632b6c9c7" providerId="ADAL" clId="{E0261FCC-3AE3-4D16-A0D3-CB871CB8FEE3}" dt="2021-03-18T17:07:29.935" v="1599"/>
          <ac:spMkLst>
            <pc:docMk/>
            <pc:sldMk cId="4056117222" sldId="308"/>
            <ac:spMk id="339" creationId="{D348C767-694D-442A-8FEA-28C33E401D5A}"/>
          </ac:spMkLst>
        </pc:spChg>
        <pc:spChg chg="add del mod">
          <ac:chgData name="Sanders Wang" userId="089d73b8-785c-4012-b931-81c632b6c9c7" providerId="ADAL" clId="{E0261FCC-3AE3-4D16-A0D3-CB871CB8FEE3}" dt="2021-03-18T17:07:29.935" v="1599"/>
          <ac:spMkLst>
            <pc:docMk/>
            <pc:sldMk cId="4056117222" sldId="308"/>
            <ac:spMk id="346" creationId="{345A5E37-F158-4D24-BB9A-A1DFED54E596}"/>
          </ac:spMkLst>
        </pc:spChg>
        <pc:spChg chg="add del mod">
          <ac:chgData name="Sanders Wang" userId="089d73b8-785c-4012-b931-81c632b6c9c7" providerId="ADAL" clId="{E0261FCC-3AE3-4D16-A0D3-CB871CB8FEE3}" dt="2021-03-18T17:07:29.935" v="1599"/>
          <ac:spMkLst>
            <pc:docMk/>
            <pc:sldMk cId="4056117222" sldId="308"/>
            <ac:spMk id="349" creationId="{C0D79C9A-4FD9-4F67-9378-79C07A70FD17}"/>
          </ac:spMkLst>
        </pc:spChg>
        <pc:spChg chg="add del mod">
          <ac:chgData name="Sanders Wang" userId="089d73b8-785c-4012-b931-81c632b6c9c7" providerId="ADAL" clId="{E0261FCC-3AE3-4D16-A0D3-CB871CB8FEE3}" dt="2021-03-18T17:07:29.935" v="1599"/>
          <ac:spMkLst>
            <pc:docMk/>
            <pc:sldMk cId="4056117222" sldId="308"/>
            <ac:spMk id="352" creationId="{FA9F1B7C-4095-4C0C-8D1C-F1ED03FDE8C4}"/>
          </ac:spMkLst>
        </pc:spChg>
        <pc:spChg chg="add del mod">
          <ac:chgData name="Sanders Wang" userId="089d73b8-785c-4012-b931-81c632b6c9c7" providerId="ADAL" clId="{E0261FCC-3AE3-4D16-A0D3-CB871CB8FEE3}" dt="2021-03-18T17:07:29.935" v="1599"/>
          <ac:spMkLst>
            <pc:docMk/>
            <pc:sldMk cId="4056117222" sldId="308"/>
            <ac:spMk id="354" creationId="{1F36A7CB-1F91-43D0-8E8D-2931A769BB4D}"/>
          </ac:spMkLst>
        </pc:spChg>
        <pc:spChg chg="add mod">
          <ac:chgData name="Sanders Wang" userId="089d73b8-785c-4012-b931-81c632b6c9c7" providerId="ADAL" clId="{E0261FCC-3AE3-4D16-A0D3-CB871CB8FEE3}" dt="2021-03-18T17:07:55.669" v="1602" actId="1076"/>
          <ac:spMkLst>
            <pc:docMk/>
            <pc:sldMk cId="4056117222" sldId="308"/>
            <ac:spMk id="357" creationId="{F5E019ED-E868-47A8-8F06-2F1A6B8B3910}"/>
          </ac:spMkLst>
        </pc:spChg>
        <pc:spChg chg="add mod">
          <ac:chgData name="Sanders Wang" userId="089d73b8-785c-4012-b931-81c632b6c9c7" providerId="ADAL" clId="{E0261FCC-3AE3-4D16-A0D3-CB871CB8FEE3}" dt="2021-03-18T17:07:55.669" v="1602" actId="1076"/>
          <ac:spMkLst>
            <pc:docMk/>
            <pc:sldMk cId="4056117222" sldId="308"/>
            <ac:spMk id="359" creationId="{A6B3C468-30E2-407E-970F-65A8F00F08DD}"/>
          </ac:spMkLst>
        </pc:spChg>
        <pc:spChg chg="add mod">
          <ac:chgData name="Sanders Wang" userId="089d73b8-785c-4012-b931-81c632b6c9c7" providerId="ADAL" clId="{E0261FCC-3AE3-4D16-A0D3-CB871CB8FEE3}" dt="2021-03-18T17:07:55.669" v="1602" actId="1076"/>
          <ac:spMkLst>
            <pc:docMk/>
            <pc:sldMk cId="4056117222" sldId="308"/>
            <ac:spMk id="366" creationId="{F0B12F62-B233-410C-9493-103B3699E3C2}"/>
          </ac:spMkLst>
        </pc:spChg>
        <pc:spChg chg="add mod">
          <ac:chgData name="Sanders Wang" userId="089d73b8-785c-4012-b931-81c632b6c9c7" providerId="ADAL" clId="{E0261FCC-3AE3-4D16-A0D3-CB871CB8FEE3}" dt="2021-03-18T17:07:55.669" v="1602" actId="1076"/>
          <ac:spMkLst>
            <pc:docMk/>
            <pc:sldMk cId="4056117222" sldId="308"/>
            <ac:spMk id="369" creationId="{32EA2D57-ED70-4698-9E85-C740D16FA46F}"/>
          </ac:spMkLst>
        </pc:spChg>
        <pc:spChg chg="add mod">
          <ac:chgData name="Sanders Wang" userId="089d73b8-785c-4012-b931-81c632b6c9c7" providerId="ADAL" clId="{E0261FCC-3AE3-4D16-A0D3-CB871CB8FEE3}" dt="2021-03-18T17:07:55.669" v="1602" actId="1076"/>
          <ac:spMkLst>
            <pc:docMk/>
            <pc:sldMk cId="4056117222" sldId="308"/>
            <ac:spMk id="375" creationId="{02DEF593-CFF1-4CA7-8E2C-7B4C9634E1A5}"/>
          </ac:spMkLst>
        </pc:spChg>
        <pc:spChg chg="add mod">
          <ac:chgData name="Sanders Wang" userId="089d73b8-785c-4012-b931-81c632b6c9c7" providerId="ADAL" clId="{E0261FCC-3AE3-4D16-A0D3-CB871CB8FEE3}" dt="2021-03-18T17:07:55.669" v="1602" actId="1076"/>
          <ac:spMkLst>
            <pc:docMk/>
            <pc:sldMk cId="4056117222" sldId="308"/>
            <ac:spMk id="382" creationId="{784B5254-9CD4-4285-B70C-E0ED03B974D6}"/>
          </ac:spMkLst>
        </pc:spChg>
        <pc:spChg chg="add mod">
          <ac:chgData name="Sanders Wang" userId="089d73b8-785c-4012-b931-81c632b6c9c7" providerId="ADAL" clId="{E0261FCC-3AE3-4D16-A0D3-CB871CB8FEE3}" dt="2021-03-18T17:07:55.669" v="1602" actId="1076"/>
          <ac:spMkLst>
            <pc:docMk/>
            <pc:sldMk cId="4056117222" sldId="308"/>
            <ac:spMk id="385" creationId="{1B40B282-1933-47D4-A500-D7FA1B8EA99B}"/>
          </ac:spMkLst>
        </pc:spChg>
        <pc:spChg chg="add mod">
          <ac:chgData name="Sanders Wang" userId="089d73b8-785c-4012-b931-81c632b6c9c7" providerId="ADAL" clId="{E0261FCC-3AE3-4D16-A0D3-CB871CB8FEE3}" dt="2021-03-18T17:07:55.669" v="1602" actId="1076"/>
          <ac:spMkLst>
            <pc:docMk/>
            <pc:sldMk cId="4056117222" sldId="308"/>
            <ac:spMk id="388" creationId="{4F3F31BE-F5D9-4517-A414-D80D0FDC412D}"/>
          </ac:spMkLst>
        </pc:spChg>
        <pc:spChg chg="add mod">
          <ac:chgData name="Sanders Wang" userId="089d73b8-785c-4012-b931-81c632b6c9c7" providerId="ADAL" clId="{E0261FCC-3AE3-4D16-A0D3-CB871CB8FEE3}" dt="2021-03-18T17:07:55.669" v="1602" actId="1076"/>
          <ac:spMkLst>
            <pc:docMk/>
            <pc:sldMk cId="4056117222" sldId="308"/>
            <ac:spMk id="390" creationId="{56E86B1E-1E47-45AB-840D-3AA7F2D0753E}"/>
          </ac:spMkLst>
        </pc:spChg>
        <pc:grpChg chg="del">
          <ac:chgData name="Sanders Wang" userId="089d73b8-785c-4012-b931-81c632b6c9c7" providerId="ADAL" clId="{E0261FCC-3AE3-4D16-A0D3-CB871CB8FEE3}" dt="2021-03-18T16:48:43.528" v="1349" actId="478"/>
          <ac:grpSpMkLst>
            <pc:docMk/>
            <pc:sldMk cId="4056117222" sldId="308"/>
            <ac:grpSpMk id="33" creationId="{D1CBFD8E-D48B-42AF-B748-A643B230739B}"/>
          </ac:grpSpMkLst>
        </pc:grpChg>
        <pc:grpChg chg="del">
          <ac:chgData name="Sanders Wang" userId="089d73b8-785c-4012-b931-81c632b6c9c7" providerId="ADAL" clId="{E0261FCC-3AE3-4D16-A0D3-CB871CB8FEE3}" dt="2021-03-18T16:48:43.528" v="1349" actId="478"/>
          <ac:grpSpMkLst>
            <pc:docMk/>
            <pc:sldMk cId="4056117222" sldId="308"/>
            <ac:grpSpMk id="59" creationId="{5AA01903-BF52-4062-ABC7-836CABEA90DE}"/>
          </ac:grpSpMkLst>
        </pc:grpChg>
        <pc:grpChg chg="del">
          <ac:chgData name="Sanders Wang" userId="089d73b8-785c-4012-b931-81c632b6c9c7" providerId="ADAL" clId="{E0261FCC-3AE3-4D16-A0D3-CB871CB8FEE3}" dt="2021-03-18T16:48:43.528" v="1349" actId="478"/>
          <ac:grpSpMkLst>
            <pc:docMk/>
            <pc:sldMk cId="4056117222" sldId="308"/>
            <ac:grpSpMk id="187" creationId="{E7BCFF48-B41F-4E3F-AFFF-D74366667A3E}"/>
          </ac:grpSpMkLst>
        </pc:grpChg>
        <pc:grpChg chg="mod">
          <ac:chgData name="Sanders Wang" userId="089d73b8-785c-4012-b931-81c632b6c9c7" providerId="ADAL" clId="{E0261FCC-3AE3-4D16-A0D3-CB871CB8FEE3}" dt="2021-03-18T17:07:27.319" v="1598" actId="1076"/>
          <ac:grpSpMkLst>
            <pc:docMk/>
            <pc:sldMk cId="4056117222" sldId="308"/>
            <ac:grpSpMk id="195" creationId="{905DB269-E2FA-43F7-8E7A-03505609729E}"/>
          </ac:grpSpMkLst>
        </pc:grpChg>
        <pc:grpChg chg="del">
          <ac:chgData name="Sanders Wang" userId="089d73b8-785c-4012-b931-81c632b6c9c7" providerId="ADAL" clId="{E0261FCC-3AE3-4D16-A0D3-CB871CB8FEE3}" dt="2021-03-18T16:48:43.528" v="1349" actId="478"/>
          <ac:grpSpMkLst>
            <pc:docMk/>
            <pc:sldMk cId="4056117222" sldId="308"/>
            <ac:grpSpMk id="200" creationId="{9729B317-9830-462A-A4C3-5145808BD89B}"/>
          </ac:grpSpMkLst>
        </pc:grpChg>
        <pc:grpChg chg="del">
          <ac:chgData name="Sanders Wang" userId="089d73b8-785c-4012-b931-81c632b6c9c7" providerId="ADAL" clId="{E0261FCC-3AE3-4D16-A0D3-CB871CB8FEE3}" dt="2021-03-18T16:48:43.528" v="1349" actId="478"/>
          <ac:grpSpMkLst>
            <pc:docMk/>
            <pc:sldMk cId="4056117222" sldId="308"/>
            <ac:grpSpMk id="204" creationId="{B830BF1A-93F5-4C82-AADB-6C5BB950FC62}"/>
          </ac:grpSpMkLst>
        </pc:grpChg>
        <pc:grpChg chg="add del mod">
          <ac:chgData name="Sanders Wang" userId="089d73b8-785c-4012-b931-81c632b6c9c7" providerId="ADAL" clId="{E0261FCC-3AE3-4D16-A0D3-CB871CB8FEE3}" dt="2021-03-18T16:50:11.070" v="1363" actId="478"/>
          <ac:grpSpMkLst>
            <pc:docMk/>
            <pc:sldMk cId="4056117222" sldId="308"/>
            <ac:grpSpMk id="231" creationId="{8CAE1E76-4579-4D9C-94A8-38066D522108}"/>
          </ac:grpSpMkLst>
        </pc:grpChg>
        <pc:grpChg chg="add del mod">
          <ac:chgData name="Sanders Wang" userId="089d73b8-785c-4012-b931-81c632b6c9c7" providerId="ADAL" clId="{E0261FCC-3AE3-4D16-A0D3-CB871CB8FEE3}" dt="2021-03-18T16:50:22.782" v="1365" actId="478"/>
          <ac:grpSpMkLst>
            <pc:docMk/>
            <pc:sldMk cId="4056117222" sldId="308"/>
            <ac:grpSpMk id="253" creationId="{938A1921-5249-4C9D-8A96-34B63D1CFB73}"/>
          </ac:grpSpMkLst>
        </pc:grpChg>
        <pc:grpChg chg="del mod">
          <ac:chgData name="Sanders Wang" userId="089d73b8-785c-4012-b931-81c632b6c9c7" providerId="ADAL" clId="{E0261FCC-3AE3-4D16-A0D3-CB871CB8FEE3}" dt="2021-03-18T17:00:59.526" v="1513" actId="478"/>
          <ac:grpSpMkLst>
            <pc:docMk/>
            <pc:sldMk cId="4056117222" sldId="308"/>
            <ac:grpSpMk id="259" creationId="{2DB93B15-22DD-40A1-A04D-1E2815BE05ED}"/>
          </ac:grpSpMkLst>
        </pc:grpChg>
        <pc:grpChg chg="add del mod">
          <ac:chgData name="Sanders Wang" userId="089d73b8-785c-4012-b931-81c632b6c9c7" providerId="ADAL" clId="{E0261FCC-3AE3-4D16-A0D3-CB871CB8FEE3}" dt="2021-03-18T16:49:28.812" v="1355" actId="478"/>
          <ac:grpSpMkLst>
            <pc:docMk/>
            <pc:sldMk cId="4056117222" sldId="308"/>
            <ac:grpSpMk id="264" creationId="{70E6D288-CC1F-49D0-A084-30887A78B834}"/>
          </ac:grpSpMkLst>
        </pc:grpChg>
        <pc:grpChg chg="add mod">
          <ac:chgData name="Sanders Wang" userId="089d73b8-785c-4012-b931-81c632b6c9c7" providerId="ADAL" clId="{E0261FCC-3AE3-4D16-A0D3-CB871CB8FEE3}" dt="2021-03-18T17:06:42.747" v="1588" actId="1076"/>
          <ac:grpSpMkLst>
            <pc:docMk/>
            <pc:sldMk cId="4056117222" sldId="308"/>
            <ac:grpSpMk id="301" creationId="{4A6D34F8-0BA2-4009-9C4A-E47D760E02C3}"/>
          </ac:grpSpMkLst>
        </pc:grpChg>
        <pc:picChg chg="del">
          <ac:chgData name="Sanders Wang" userId="089d73b8-785c-4012-b931-81c632b6c9c7" providerId="ADAL" clId="{E0261FCC-3AE3-4D16-A0D3-CB871CB8FEE3}" dt="2021-03-18T16:48:43.528" v="1349" actId="478"/>
          <ac:picMkLst>
            <pc:docMk/>
            <pc:sldMk cId="4056117222" sldId="308"/>
            <ac:picMk id="3" creationId="{60E0039C-BC46-4D12-8233-AA15F537923A}"/>
          </ac:picMkLst>
        </pc:picChg>
        <pc:picChg chg="del">
          <ac:chgData name="Sanders Wang" userId="089d73b8-785c-4012-b931-81c632b6c9c7" providerId="ADAL" clId="{E0261FCC-3AE3-4D16-A0D3-CB871CB8FEE3}" dt="2021-03-18T16:48:43.528" v="1349" actId="478"/>
          <ac:picMkLst>
            <pc:docMk/>
            <pc:sldMk cId="4056117222" sldId="308"/>
            <ac:picMk id="6" creationId="{CAE3347B-9A7D-48F6-8212-8786FB0CE70D}"/>
          </ac:picMkLst>
        </pc:picChg>
        <pc:picChg chg="del">
          <ac:chgData name="Sanders Wang" userId="089d73b8-785c-4012-b931-81c632b6c9c7" providerId="ADAL" clId="{E0261FCC-3AE3-4D16-A0D3-CB871CB8FEE3}" dt="2021-03-18T16:48:43.528" v="1349" actId="478"/>
          <ac:picMkLst>
            <pc:docMk/>
            <pc:sldMk cId="4056117222" sldId="308"/>
            <ac:picMk id="7" creationId="{993A51F9-F5A8-402F-BAC6-B706647FC36B}"/>
          </ac:picMkLst>
        </pc:picChg>
        <pc:picChg chg="del">
          <ac:chgData name="Sanders Wang" userId="089d73b8-785c-4012-b931-81c632b6c9c7" providerId="ADAL" clId="{E0261FCC-3AE3-4D16-A0D3-CB871CB8FEE3}" dt="2021-03-18T16:48:43.528" v="1349" actId="478"/>
          <ac:picMkLst>
            <pc:docMk/>
            <pc:sldMk cId="4056117222" sldId="308"/>
            <ac:picMk id="15" creationId="{DBA98E5F-6FA9-45E3-A97A-F6FFFE4D300F}"/>
          </ac:picMkLst>
        </pc:picChg>
        <pc:picChg chg="del">
          <ac:chgData name="Sanders Wang" userId="089d73b8-785c-4012-b931-81c632b6c9c7" providerId="ADAL" clId="{E0261FCC-3AE3-4D16-A0D3-CB871CB8FEE3}" dt="2021-03-18T16:48:43.528" v="1349" actId="478"/>
          <ac:picMkLst>
            <pc:docMk/>
            <pc:sldMk cId="4056117222" sldId="308"/>
            <ac:picMk id="17" creationId="{B9564986-6A90-4963-ABB3-5E9703C992DE}"/>
          </ac:picMkLst>
        </pc:picChg>
        <pc:picChg chg="del">
          <ac:chgData name="Sanders Wang" userId="089d73b8-785c-4012-b931-81c632b6c9c7" providerId="ADAL" clId="{E0261FCC-3AE3-4D16-A0D3-CB871CB8FEE3}" dt="2021-03-18T16:48:43.528" v="1349" actId="478"/>
          <ac:picMkLst>
            <pc:docMk/>
            <pc:sldMk cId="4056117222" sldId="308"/>
            <ac:picMk id="20" creationId="{0CD19F3B-FF52-425A-8D53-F9D16D11FA22}"/>
          </ac:picMkLst>
        </pc:picChg>
        <pc:picChg chg="del">
          <ac:chgData name="Sanders Wang" userId="089d73b8-785c-4012-b931-81c632b6c9c7" providerId="ADAL" clId="{E0261FCC-3AE3-4D16-A0D3-CB871CB8FEE3}" dt="2021-03-18T16:48:43.528" v="1349" actId="478"/>
          <ac:picMkLst>
            <pc:docMk/>
            <pc:sldMk cId="4056117222" sldId="308"/>
            <ac:picMk id="21" creationId="{0B4AB269-509E-4AAC-81B1-EA465E7D53F2}"/>
          </ac:picMkLst>
        </pc:picChg>
        <pc:picChg chg="del">
          <ac:chgData name="Sanders Wang" userId="089d73b8-785c-4012-b931-81c632b6c9c7" providerId="ADAL" clId="{E0261FCC-3AE3-4D16-A0D3-CB871CB8FEE3}" dt="2021-03-18T16:48:43.528" v="1349" actId="478"/>
          <ac:picMkLst>
            <pc:docMk/>
            <pc:sldMk cId="4056117222" sldId="308"/>
            <ac:picMk id="25" creationId="{4DE287AC-7063-457B-A1A9-E92D21C21E62}"/>
          </ac:picMkLst>
        </pc:picChg>
        <pc:picChg chg="del">
          <ac:chgData name="Sanders Wang" userId="089d73b8-785c-4012-b931-81c632b6c9c7" providerId="ADAL" clId="{E0261FCC-3AE3-4D16-A0D3-CB871CB8FEE3}" dt="2021-03-18T16:48:43.528" v="1349" actId="478"/>
          <ac:picMkLst>
            <pc:docMk/>
            <pc:sldMk cId="4056117222" sldId="308"/>
            <ac:picMk id="61" creationId="{7BAD862E-A1F7-4B7D-B630-8ADC64312546}"/>
          </ac:picMkLst>
        </pc:picChg>
        <pc:picChg chg="del">
          <ac:chgData name="Sanders Wang" userId="089d73b8-785c-4012-b931-81c632b6c9c7" providerId="ADAL" clId="{E0261FCC-3AE3-4D16-A0D3-CB871CB8FEE3}" dt="2021-03-18T16:48:43.528" v="1349" actId="478"/>
          <ac:picMkLst>
            <pc:docMk/>
            <pc:sldMk cId="4056117222" sldId="308"/>
            <ac:picMk id="68" creationId="{6A7F4B80-4413-4FC2-B5B2-F50938510878}"/>
          </ac:picMkLst>
        </pc:picChg>
        <pc:picChg chg="del">
          <ac:chgData name="Sanders Wang" userId="089d73b8-785c-4012-b931-81c632b6c9c7" providerId="ADAL" clId="{E0261FCC-3AE3-4D16-A0D3-CB871CB8FEE3}" dt="2021-03-18T16:48:43.528" v="1349" actId="478"/>
          <ac:picMkLst>
            <pc:docMk/>
            <pc:sldMk cId="4056117222" sldId="308"/>
            <ac:picMk id="73" creationId="{7B1BCD98-EA91-4E4D-9EC7-34254C1F6BF7}"/>
          </ac:picMkLst>
        </pc:picChg>
        <pc:picChg chg="del">
          <ac:chgData name="Sanders Wang" userId="089d73b8-785c-4012-b931-81c632b6c9c7" providerId="ADAL" clId="{E0261FCC-3AE3-4D16-A0D3-CB871CB8FEE3}" dt="2021-03-18T16:48:43.528" v="1349" actId="478"/>
          <ac:picMkLst>
            <pc:docMk/>
            <pc:sldMk cId="4056117222" sldId="308"/>
            <ac:picMk id="75" creationId="{46755CE6-BAC6-4C9B-89BA-B4B36DC9A51F}"/>
          </ac:picMkLst>
        </pc:picChg>
        <pc:picChg chg="del">
          <ac:chgData name="Sanders Wang" userId="089d73b8-785c-4012-b931-81c632b6c9c7" providerId="ADAL" clId="{E0261FCC-3AE3-4D16-A0D3-CB871CB8FEE3}" dt="2021-03-18T16:48:43.528" v="1349" actId="478"/>
          <ac:picMkLst>
            <pc:docMk/>
            <pc:sldMk cId="4056117222" sldId="308"/>
            <ac:picMk id="77" creationId="{3B1A0FCE-9261-460E-9412-4A5E3677B8D1}"/>
          </ac:picMkLst>
        </pc:picChg>
        <pc:picChg chg="del">
          <ac:chgData name="Sanders Wang" userId="089d73b8-785c-4012-b931-81c632b6c9c7" providerId="ADAL" clId="{E0261FCC-3AE3-4D16-A0D3-CB871CB8FEE3}" dt="2021-03-18T16:48:43.528" v="1349" actId="478"/>
          <ac:picMkLst>
            <pc:docMk/>
            <pc:sldMk cId="4056117222" sldId="308"/>
            <ac:picMk id="119" creationId="{8841DDB6-9E37-4300-B387-AA91D3D6CA5B}"/>
          </ac:picMkLst>
        </pc:picChg>
        <pc:picChg chg="del">
          <ac:chgData name="Sanders Wang" userId="089d73b8-785c-4012-b931-81c632b6c9c7" providerId="ADAL" clId="{E0261FCC-3AE3-4D16-A0D3-CB871CB8FEE3}" dt="2021-03-18T16:53:00.562" v="1407" actId="478"/>
          <ac:picMkLst>
            <pc:docMk/>
            <pc:sldMk cId="4056117222" sldId="308"/>
            <ac:picMk id="139" creationId="{78CDAE31-364F-42E4-A8A5-76A1441200FE}"/>
          </ac:picMkLst>
        </pc:picChg>
        <pc:picChg chg="del">
          <ac:chgData name="Sanders Wang" userId="089d73b8-785c-4012-b931-81c632b6c9c7" providerId="ADAL" clId="{E0261FCC-3AE3-4D16-A0D3-CB871CB8FEE3}" dt="2021-03-18T16:51:51.744" v="1399" actId="478"/>
          <ac:picMkLst>
            <pc:docMk/>
            <pc:sldMk cId="4056117222" sldId="308"/>
            <ac:picMk id="141" creationId="{8DB65CDD-9AA1-4F59-9126-2E9A702CFFFB}"/>
          </ac:picMkLst>
        </pc:picChg>
        <pc:picChg chg="del">
          <ac:chgData name="Sanders Wang" userId="089d73b8-785c-4012-b931-81c632b6c9c7" providerId="ADAL" clId="{E0261FCC-3AE3-4D16-A0D3-CB871CB8FEE3}" dt="2021-03-18T16:51:51.744" v="1399" actId="478"/>
          <ac:picMkLst>
            <pc:docMk/>
            <pc:sldMk cId="4056117222" sldId="308"/>
            <ac:picMk id="144" creationId="{CD344124-4BC1-425A-ABC7-02F19D3C5130}"/>
          </ac:picMkLst>
        </pc:picChg>
        <pc:picChg chg="del">
          <ac:chgData name="Sanders Wang" userId="089d73b8-785c-4012-b931-81c632b6c9c7" providerId="ADAL" clId="{E0261FCC-3AE3-4D16-A0D3-CB871CB8FEE3}" dt="2021-03-18T16:51:51.744" v="1399" actId="478"/>
          <ac:picMkLst>
            <pc:docMk/>
            <pc:sldMk cId="4056117222" sldId="308"/>
            <ac:picMk id="146" creationId="{457032D8-CBD5-49A7-AA89-7B0BC45B4D17}"/>
          </ac:picMkLst>
        </pc:picChg>
        <pc:picChg chg="del">
          <ac:chgData name="Sanders Wang" userId="089d73b8-785c-4012-b931-81c632b6c9c7" providerId="ADAL" clId="{E0261FCC-3AE3-4D16-A0D3-CB871CB8FEE3}" dt="2021-03-18T16:48:43.528" v="1349" actId="478"/>
          <ac:picMkLst>
            <pc:docMk/>
            <pc:sldMk cId="4056117222" sldId="308"/>
            <ac:picMk id="151" creationId="{7178D968-5F48-4A9C-8824-584FBBB9604F}"/>
          </ac:picMkLst>
        </pc:picChg>
        <pc:picChg chg="del">
          <ac:chgData name="Sanders Wang" userId="089d73b8-785c-4012-b931-81c632b6c9c7" providerId="ADAL" clId="{E0261FCC-3AE3-4D16-A0D3-CB871CB8FEE3}" dt="2021-03-18T16:48:43.528" v="1349" actId="478"/>
          <ac:picMkLst>
            <pc:docMk/>
            <pc:sldMk cId="4056117222" sldId="308"/>
            <ac:picMk id="152" creationId="{FB44F831-8436-4338-9F70-4127BC840B87}"/>
          </ac:picMkLst>
        </pc:picChg>
        <pc:picChg chg="del">
          <ac:chgData name="Sanders Wang" userId="089d73b8-785c-4012-b931-81c632b6c9c7" providerId="ADAL" clId="{E0261FCC-3AE3-4D16-A0D3-CB871CB8FEE3}" dt="2021-03-18T16:53:00.562" v="1407" actId="478"/>
          <ac:picMkLst>
            <pc:docMk/>
            <pc:sldMk cId="4056117222" sldId="308"/>
            <ac:picMk id="153" creationId="{B5665656-CA67-47CF-92D2-A16F314724F1}"/>
          </ac:picMkLst>
        </pc:picChg>
        <pc:picChg chg="del">
          <ac:chgData name="Sanders Wang" userId="089d73b8-785c-4012-b931-81c632b6c9c7" providerId="ADAL" clId="{E0261FCC-3AE3-4D16-A0D3-CB871CB8FEE3}" dt="2021-03-18T16:51:51.744" v="1399" actId="478"/>
          <ac:picMkLst>
            <pc:docMk/>
            <pc:sldMk cId="4056117222" sldId="308"/>
            <ac:picMk id="154" creationId="{DE8D2794-CE0F-4045-A190-8D10283FAFD6}"/>
          </ac:picMkLst>
        </pc:picChg>
        <pc:picChg chg="del">
          <ac:chgData name="Sanders Wang" userId="089d73b8-785c-4012-b931-81c632b6c9c7" providerId="ADAL" clId="{E0261FCC-3AE3-4D16-A0D3-CB871CB8FEE3}" dt="2021-03-18T16:51:51.744" v="1399" actId="478"/>
          <ac:picMkLst>
            <pc:docMk/>
            <pc:sldMk cId="4056117222" sldId="308"/>
            <ac:picMk id="156" creationId="{C6E1BEE7-9DAA-4A50-A416-C8BBC0D309CD}"/>
          </ac:picMkLst>
        </pc:picChg>
        <pc:picChg chg="del">
          <ac:chgData name="Sanders Wang" userId="089d73b8-785c-4012-b931-81c632b6c9c7" providerId="ADAL" clId="{E0261FCC-3AE3-4D16-A0D3-CB871CB8FEE3}" dt="2021-03-18T16:51:40.863" v="1397" actId="478"/>
          <ac:picMkLst>
            <pc:docMk/>
            <pc:sldMk cId="4056117222" sldId="308"/>
            <ac:picMk id="158" creationId="{64FCEA9F-F5B0-4F95-9093-9438E78CB4F3}"/>
          </ac:picMkLst>
        </pc:picChg>
        <pc:picChg chg="del">
          <ac:chgData name="Sanders Wang" userId="089d73b8-785c-4012-b931-81c632b6c9c7" providerId="ADAL" clId="{E0261FCC-3AE3-4D16-A0D3-CB871CB8FEE3}" dt="2021-03-18T16:51:51.744" v="1399" actId="478"/>
          <ac:picMkLst>
            <pc:docMk/>
            <pc:sldMk cId="4056117222" sldId="308"/>
            <ac:picMk id="160" creationId="{D6E6EA5D-F768-481A-A7B2-034CDCE30828}"/>
          </ac:picMkLst>
        </pc:picChg>
        <pc:picChg chg="add mod">
          <ac:chgData name="Sanders Wang" userId="089d73b8-785c-4012-b931-81c632b6c9c7" providerId="ADAL" clId="{E0261FCC-3AE3-4D16-A0D3-CB871CB8FEE3}" dt="2021-03-18T17:05:47.793" v="1582" actId="1035"/>
          <ac:picMkLst>
            <pc:docMk/>
            <pc:sldMk cId="4056117222" sldId="308"/>
            <ac:picMk id="165" creationId="{1A03D4FC-3FCF-4DA9-AFE9-3F1650BF4E5E}"/>
          </ac:picMkLst>
        </pc:picChg>
        <pc:picChg chg="del">
          <ac:chgData name="Sanders Wang" userId="089d73b8-785c-4012-b931-81c632b6c9c7" providerId="ADAL" clId="{E0261FCC-3AE3-4D16-A0D3-CB871CB8FEE3}" dt="2021-03-18T16:48:43.528" v="1349" actId="478"/>
          <ac:picMkLst>
            <pc:docMk/>
            <pc:sldMk cId="4056117222" sldId="308"/>
            <ac:picMk id="166" creationId="{B413D69A-1B03-43D6-AF7E-5DAC27397E8E}"/>
          </ac:picMkLst>
        </pc:picChg>
        <pc:picChg chg="del">
          <ac:chgData name="Sanders Wang" userId="089d73b8-785c-4012-b931-81c632b6c9c7" providerId="ADAL" clId="{E0261FCC-3AE3-4D16-A0D3-CB871CB8FEE3}" dt="2021-03-18T16:51:02.196" v="1370" actId="478"/>
          <ac:picMkLst>
            <pc:docMk/>
            <pc:sldMk cId="4056117222" sldId="308"/>
            <ac:picMk id="168" creationId="{C9388A10-EDCD-4B29-8AF9-D67F4B1FC014}"/>
          </ac:picMkLst>
        </pc:picChg>
        <pc:picChg chg="del">
          <ac:chgData name="Sanders Wang" userId="089d73b8-785c-4012-b931-81c632b6c9c7" providerId="ADAL" clId="{E0261FCC-3AE3-4D16-A0D3-CB871CB8FEE3}" dt="2021-03-18T16:51:02.196" v="1370" actId="478"/>
          <ac:picMkLst>
            <pc:docMk/>
            <pc:sldMk cId="4056117222" sldId="308"/>
            <ac:picMk id="171" creationId="{37327206-7EDE-4C80-A76F-3E4C70D09B07}"/>
          </ac:picMkLst>
        </pc:picChg>
        <pc:picChg chg="del">
          <ac:chgData name="Sanders Wang" userId="089d73b8-785c-4012-b931-81c632b6c9c7" providerId="ADAL" clId="{E0261FCC-3AE3-4D16-A0D3-CB871CB8FEE3}" dt="2021-03-18T16:51:19.753" v="1373" actId="478"/>
          <ac:picMkLst>
            <pc:docMk/>
            <pc:sldMk cId="4056117222" sldId="308"/>
            <ac:picMk id="172" creationId="{D8BD8A17-E16C-4F4E-AEB7-CAC4E59184D3}"/>
          </ac:picMkLst>
        </pc:picChg>
        <pc:picChg chg="del">
          <ac:chgData name="Sanders Wang" userId="089d73b8-785c-4012-b931-81c632b6c9c7" providerId="ADAL" clId="{E0261FCC-3AE3-4D16-A0D3-CB871CB8FEE3}" dt="2021-03-18T16:51:19.753" v="1373" actId="478"/>
          <ac:picMkLst>
            <pc:docMk/>
            <pc:sldMk cId="4056117222" sldId="308"/>
            <ac:picMk id="178" creationId="{8CA14F02-6CDF-4F66-8796-EF742F95F21A}"/>
          </ac:picMkLst>
        </pc:picChg>
        <pc:picChg chg="mod">
          <ac:chgData name="Sanders Wang" userId="089d73b8-785c-4012-b931-81c632b6c9c7" providerId="ADAL" clId="{E0261FCC-3AE3-4D16-A0D3-CB871CB8FEE3}" dt="2021-03-18T17:05:47.793" v="1582" actId="1035"/>
          <ac:picMkLst>
            <pc:docMk/>
            <pc:sldMk cId="4056117222" sldId="308"/>
            <ac:picMk id="180" creationId="{CCF976DD-D0ED-4EF9-8072-B2EECB83264E}"/>
          </ac:picMkLst>
        </pc:picChg>
        <pc:picChg chg="add mod">
          <ac:chgData name="Sanders Wang" userId="089d73b8-785c-4012-b931-81c632b6c9c7" providerId="ADAL" clId="{E0261FCC-3AE3-4D16-A0D3-CB871CB8FEE3}" dt="2021-03-18T17:05:47.793" v="1582" actId="1035"/>
          <ac:picMkLst>
            <pc:docMk/>
            <pc:sldMk cId="4056117222" sldId="308"/>
            <ac:picMk id="182" creationId="{51C7B5E9-B1CC-47D6-84D2-80B8C0BC5B6F}"/>
          </ac:picMkLst>
        </pc:picChg>
        <pc:picChg chg="add mod">
          <ac:chgData name="Sanders Wang" userId="089d73b8-785c-4012-b931-81c632b6c9c7" providerId="ADAL" clId="{E0261FCC-3AE3-4D16-A0D3-CB871CB8FEE3}" dt="2021-03-18T17:05:47.793" v="1582" actId="1035"/>
          <ac:picMkLst>
            <pc:docMk/>
            <pc:sldMk cId="4056117222" sldId="308"/>
            <ac:picMk id="183" creationId="{E7EB810B-D0AE-4430-B408-BB4959FCAF1A}"/>
          </ac:picMkLst>
        </pc:picChg>
        <pc:picChg chg="del">
          <ac:chgData name="Sanders Wang" userId="089d73b8-785c-4012-b931-81c632b6c9c7" providerId="ADAL" clId="{E0261FCC-3AE3-4D16-A0D3-CB871CB8FEE3}" dt="2021-03-18T16:48:43.528" v="1349" actId="478"/>
          <ac:picMkLst>
            <pc:docMk/>
            <pc:sldMk cId="4056117222" sldId="308"/>
            <ac:picMk id="184" creationId="{A0D499A6-31D4-44A6-B558-AC4BFD2280EC}"/>
          </ac:picMkLst>
        </pc:picChg>
        <pc:picChg chg="mod">
          <ac:chgData name="Sanders Wang" userId="089d73b8-785c-4012-b931-81c632b6c9c7" providerId="ADAL" clId="{E0261FCC-3AE3-4D16-A0D3-CB871CB8FEE3}" dt="2021-03-18T17:05:47.793" v="1582" actId="1035"/>
          <ac:picMkLst>
            <pc:docMk/>
            <pc:sldMk cId="4056117222" sldId="308"/>
            <ac:picMk id="189" creationId="{E2BE87A2-862E-4032-B3D9-C7ADAC0BDAEB}"/>
          </ac:picMkLst>
        </pc:picChg>
        <pc:picChg chg="del">
          <ac:chgData name="Sanders Wang" userId="089d73b8-785c-4012-b931-81c632b6c9c7" providerId="ADAL" clId="{E0261FCC-3AE3-4D16-A0D3-CB871CB8FEE3}" dt="2021-03-18T16:51:19.753" v="1373" actId="478"/>
          <ac:picMkLst>
            <pc:docMk/>
            <pc:sldMk cId="4056117222" sldId="308"/>
            <ac:picMk id="191" creationId="{E907B1EA-C296-481D-94E9-DAC0133C327A}"/>
          </ac:picMkLst>
        </pc:picChg>
        <pc:picChg chg="del">
          <ac:chgData name="Sanders Wang" userId="089d73b8-785c-4012-b931-81c632b6c9c7" providerId="ADAL" clId="{E0261FCC-3AE3-4D16-A0D3-CB871CB8FEE3}" dt="2021-03-18T16:48:43.528" v="1349" actId="478"/>
          <ac:picMkLst>
            <pc:docMk/>
            <pc:sldMk cId="4056117222" sldId="308"/>
            <ac:picMk id="197" creationId="{1F54CD5C-651D-46F7-BE02-9D78537315E9}"/>
          </ac:picMkLst>
        </pc:picChg>
        <pc:picChg chg="mod">
          <ac:chgData name="Sanders Wang" userId="089d73b8-785c-4012-b931-81c632b6c9c7" providerId="ADAL" clId="{E0261FCC-3AE3-4D16-A0D3-CB871CB8FEE3}" dt="2021-03-18T17:05:47.793" v="1582" actId="1035"/>
          <ac:picMkLst>
            <pc:docMk/>
            <pc:sldMk cId="4056117222" sldId="308"/>
            <ac:picMk id="207" creationId="{E1DACDAE-A432-43B2-B9E2-D32977E4132C}"/>
          </ac:picMkLst>
        </pc:picChg>
        <pc:picChg chg="mod">
          <ac:chgData name="Sanders Wang" userId="089d73b8-785c-4012-b931-81c632b6c9c7" providerId="ADAL" clId="{E0261FCC-3AE3-4D16-A0D3-CB871CB8FEE3}" dt="2021-03-18T17:05:47.793" v="1582" actId="1035"/>
          <ac:picMkLst>
            <pc:docMk/>
            <pc:sldMk cId="4056117222" sldId="308"/>
            <ac:picMk id="211" creationId="{25514A86-40B3-4EBF-8783-19707CA3A811}"/>
          </ac:picMkLst>
        </pc:picChg>
        <pc:picChg chg="mod">
          <ac:chgData name="Sanders Wang" userId="089d73b8-785c-4012-b931-81c632b6c9c7" providerId="ADAL" clId="{E0261FCC-3AE3-4D16-A0D3-CB871CB8FEE3}" dt="2021-03-18T17:05:47.793" v="1582" actId="1035"/>
          <ac:picMkLst>
            <pc:docMk/>
            <pc:sldMk cId="4056117222" sldId="308"/>
            <ac:picMk id="212" creationId="{4854AE45-8F88-48CC-AD67-CD622C0CCD2D}"/>
          </ac:picMkLst>
        </pc:picChg>
        <pc:picChg chg="mod">
          <ac:chgData name="Sanders Wang" userId="089d73b8-785c-4012-b931-81c632b6c9c7" providerId="ADAL" clId="{E0261FCC-3AE3-4D16-A0D3-CB871CB8FEE3}" dt="2021-03-18T17:05:47.793" v="1582" actId="1035"/>
          <ac:picMkLst>
            <pc:docMk/>
            <pc:sldMk cId="4056117222" sldId="308"/>
            <ac:picMk id="213" creationId="{66017FC1-7159-4CC9-ABC6-B629CFBB3981}"/>
          </ac:picMkLst>
        </pc:picChg>
        <pc:picChg chg="add del mod">
          <ac:chgData name="Sanders Wang" userId="089d73b8-785c-4012-b931-81c632b6c9c7" providerId="ADAL" clId="{E0261FCC-3AE3-4D16-A0D3-CB871CB8FEE3}" dt="2021-03-18T16:53:41.551" v="1414" actId="21"/>
          <ac:picMkLst>
            <pc:docMk/>
            <pc:sldMk cId="4056117222" sldId="308"/>
            <ac:picMk id="218" creationId="{4EB5118E-E291-4B03-BF80-7B4E60A8C46D}"/>
          </ac:picMkLst>
        </pc:picChg>
        <pc:picChg chg="add del mod">
          <ac:chgData name="Sanders Wang" userId="089d73b8-785c-4012-b931-81c632b6c9c7" providerId="ADAL" clId="{E0261FCC-3AE3-4D16-A0D3-CB871CB8FEE3}" dt="2021-03-18T16:53:41.551" v="1414" actId="21"/>
          <ac:picMkLst>
            <pc:docMk/>
            <pc:sldMk cId="4056117222" sldId="308"/>
            <ac:picMk id="220" creationId="{6A2952FF-D98A-419B-88A2-F60A7CEDB955}"/>
          </ac:picMkLst>
        </pc:picChg>
        <pc:picChg chg="mod">
          <ac:chgData name="Sanders Wang" userId="089d73b8-785c-4012-b931-81c632b6c9c7" providerId="ADAL" clId="{E0261FCC-3AE3-4D16-A0D3-CB871CB8FEE3}" dt="2021-03-18T17:08:41.773" v="1605" actId="1076"/>
          <ac:picMkLst>
            <pc:docMk/>
            <pc:sldMk cId="4056117222" sldId="308"/>
            <ac:picMk id="221" creationId="{A1BC86C1-5BB8-4790-A98A-64928DC03618}"/>
          </ac:picMkLst>
        </pc:picChg>
        <pc:picChg chg="del">
          <ac:chgData name="Sanders Wang" userId="089d73b8-785c-4012-b931-81c632b6c9c7" providerId="ADAL" clId="{E0261FCC-3AE3-4D16-A0D3-CB871CB8FEE3}" dt="2021-03-18T16:48:43.528" v="1349" actId="478"/>
          <ac:picMkLst>
            <pc:docMk/>
            <pc:sldMk cId="4056117222" sldId="308"/>
            <ac:picMk id="222" creationId="{CF952FBF-7666-4F3E-8758-F53901EF7710}"/>
          </ac:picMkLst>
        </pc:picChg>
        <pc:picChg chg="add mod">
          <ac:chgData name="Sanders Wang" userId="089d73b8-785c-4012-b931-81c632b6c9c7" providerId="ADAL" clId="{E0261FCC-3AE3-4D16-A0D3-CB871CB8FEE3}" dt="2021-03-18T17:05:47.793" v="1582" actId="1035"/>
          <ac:picMkLst>
            <pc:docMk/>
            <pc:sldMk cId="4056117222" sldId="308"/>
            <ac:picMk id="226" creationId="{4C5CD439-3D79-4C9C-A417-85ADACDC8A4D}"/>
          </ac:picMkLst>
        </pc:picChg>
        <pc:picChg chg="mod">
          <ac:chgData name="Sanders Wang" userId="089d73b8-785c-4012-b931-81c632b6c9c7" providerId="ADAL" clId="{E0261FCC-3AE3-4D16-A0D3-CB871CB8FEE3}" dt="2021-03-18T17:08:41.773" v="1605" actId="1076"/>
          <ac:picMkLst>
            <pc:docMk/>
            <pc:sldMk cId="4056117222" sldId="308"/>
            <ac:picMk id="228" creationId="{68451FE4-AB6B-4AD1-9414-BA5863A7EA9E}"/>
          </ac:picMkLst>
        </pc:picChg>
        <pc:picChg chg="mod">
          <ac:chgData name="Sanders Wang" userId="089d73b8-785c-4012-b931-81c632b6c9c7" providerId="ADAL" clId="{E0261FCC-3AE3-4D16-A0D3-CB871CB8FEE3}" dt="2021-03-18T16:48:54.549" v="1352"/>
          <ac:picMkLst>
            <pc:docMk/>
            <pc:sldMk cId="4056117222" sldId="308"/>
            <ac:picMk id="232" creationId="{B1B5F0AE-0D7A-4213-8FF0-15E437450313}"/>
          </ac:picMkLst>
        </pc:picChg>
        <pc:picChg chg="add del mod">
          <ac:chgData name="Sanders Wang" userId="089d73b8-785c-4012-b931-81c632b6c9c7" providerId="ADAL" clId="{E0261FCC-3AE3-4D16-A0D3-CB871CB8FEE3}" dt="2021-03-18T16:53:41.551" v="1414" actId="21"/>
          <ac:picMkLst>
            <pc:docMk/>
            <pc:sldMk cId="4056117222" sldId="308"/>
            <ac:picMk id="234" creationId="{6F93D711-26BA-4619-8CB2-4EED725DCFA5}"/>
          </ac:picMkLst>
        </pc:picChg>
        <pc:picChg chg="add del mod">
          <ac:chgData name="Sanders Wang" userId="089d73b8-785c-4012-b931-81c632b6c9c7" providerId="ADAL" clId="{E0261FCC-3AE3-4D16-A0D3-CB871CB8FEE3}" dt="2021-03-18T16:53:41.551" v="1414" actId="21"/>
          <ac:picMkLst>
            <pc:docMk/>
            <pc:sldMk cId="4056117222" sldId="308"/>
            <ac:picMk id="235" creationId="{E3F05BE2-6A3D-461F-8C4B-74634B2BB011}"/>
          </ac:picMkLst>
        </pc:picChg>
        <pc:picChg chg="add del mod">
          <ac:chgData name="Sanders Wang" userId="089d73b8-785c-4012-b931-81c632b6c9c7" providerId="ADAL" clId="{E0261FCC-3AE3-4D16-A0D3-CB871CB8FEE3}" dt="2021-03-18T16:53:41.551" v="1414" actId="21"/>
          <ac:picMkLst>
            <pc:docMk/>
            <pc:sldMk cId="4056117222" sldId="308"/>
            <ac:picMk id="244" creationId="{22B63D0B-69DB-4D62-90EA-1004DB234542}"/>
          </ac:picMkLst>
        </pc:picChg>
        <pc:picChg chg="add del mod">
          <ac:chgData name="Sanders Wang" userId="089d73b8-785c-4012-b931-81c632b6c9c7" providerId="ADAL" clId="{E0261FCC-3AE3-4D16-A0D3-CB871CB8FEE3}" dt="2021-03-18T16:53:41.551" v="1414" actId="21"/>
          <ac:picMkLst>
            <pc:docMk/>
            <pc:sldMk cId="4056117222" sldId="308"/>
            <ac:picMk id="246" creationId="{86738387-454B-4395-9DF0-2B843D45C745}"/>
          </ac:picMkLst>
        </pc:picChg>
        <pc:picChg chg="add del mod">
          <ac:chgData name="Sanders Wang" userId="089d73b8-785c-4012-b931-81c632b6c9c7" providerId="ADAL" clId="{E0261FCC-3AE3-4D16-A0D3-CB871CB8FEE3}" dt="2021-03-18T16:53:41.551" v="1414" actId="21"/>
          <ac:picMkLst>
            <pc:docMk/>
            <pc:sldMk cId="4056117222" sldId="308"/>
            <ac:picMk id="247" creationId="{92AFE2D4-B8E5-464D-AB93-673C9D0F31E6}"/>
          </ac:picMkLst>
        </pc:picChg>
        <pc:picChg chg="add del mod">
          <ac:chgData name="Sanders Wang" userId="089d73b8-785c-4012-b931-81c632b6c9c7" providerId="ADAL" clId="{E0261FCC-3AE3-4D16-A0D3-CB871CB8FEE3}" dt="2021-03-18T16:50:22.782" v="1365" actId="478"/>
          <ac:picMkLst>
            <pc:docMk/>
            <pc:sldMk cId="4056117222" sldId="308"/>
            <ac:picMk id="252" creationId="{0458F75A-83BA-4B5B-8B28-B6356C0E6EB5}"/>
          </ac:picMkLst>
        </pc:picChg>
        <pc:picChg chg="add del mod">
          <ac:chgData name="Sanders Wang" userId="089d73b8-785c-4012-b931-81c632b6c9c7" providerId="ADAL" clId="{E0261FCC-3AE3-4D16-A0D3-CB871CB8FEE3}" dt="2021-03-18T16:49:22.898" v="1354" actId="478"/>
          <ac:picMkLst>
            <pc:docMk/>
            <pc:sldMk cId="4056117222" sldId="308"/>
            <ac:picMk id="260" creationId="{D91385DB-3CB0-4E58-A786-03D9E2792882}"/>
          </ac:picMkLst>
        </pc:picChg>
        <pc:picChg chg="mod">
          <ac:chgData name="Sanders Wang" userId="089d73b8-785c-4012-b931-81c632b6c9c7" providerId="ADAL" clId="{E0261FCC-3AE3-4D16-A0D3-CB871CB8FEE3}" dt="2021-03-18T16:48:54.549" v="1352"/>
          <ac:picMkLst>
            <pc:docMk/>
            <pc:sldMk cId="4056117222" sldId="308"/>
            <ac:picMk id="265" creationId="{24BD81C2-2561-46EA-B90A-FB2F152FF9BA}"/>
          </ac:picMkLst>
        </pc:picChg>
        <pc:picChg chg="add del mod">
          <ac:chgData name="Sanders Wang" userId="089d73b8-785c-4012-b931-81c632b6c9c7" providerId="ADAL" clId="{E0261FCC-3AE3-4D16-A0D3-CB871CB8FEE3}" dt="2021-03-18T16:53:41.551" v="1414" actId="21"/>
          <ac:picMkLst>
            <pc:docMk/>
            <pc:sldMk cId="4056117222" sldId="308"/>
            <ac:picMk id="275" creationId="{C431C7DA-F8F1-48B6-BFDD-9F154A478531}"/>
          </ac:picMkLst>
        </pc:picChg>
        <pc:picChg chg="add del mod">
          <ac:chgData name="Sanders Wang" userId="089d73b8-785c-4012-b931-81c632b6c9c7" providerId="ADAL" clId="{E0261FCC-3AE3-4D16-A0D3-CB871CB8FEE3}" dt="2021-03-18T16:53:41.551" v="1414" actId="21"/>
          <ac:picMkLst>
            <pc:docMk/>
            <pc:sldMk cId="4056117222" sldId="308"/>
            <ac:picMk id="278" creationId="{C7A70811-9C43-46CB-A899-4F3912438A3B}"/>
          </ac:picMkLst>
        </pc:picChg>
        <pc:picChg chg="add del mod">
          <ac:chgData name="Sanders Wang" userId="089d73b8-785c-4012-b931-81c632b6c9c7" providerId="ADAL" clId="{E0261FCC-3AE3-4D16-A0D3-CB871CB8FEE3}" dt="2021-03-18T16:50:30.648" v="1366" actId="478"/>
          <ac:picMkLst>
            <pc:docMk/>
            <pc:sldMk cId="4056117222" sldId="308"/>
            <ac:picMk id="281" creationId="{E8A76D1F-3981-4195-8726-181F0B0923F0}"/>
          </ac:picMkLst>
        </pc:picChg>
        <pc:picChg chg="add del mod">
          <ac:chgData name="Sanders Wang" userId="089d73b8-785c-4012-b931-81c632b6c9c7" providerId="ADAL" clId="{E0261FCC-3AE3-4D16-A0D3-CB871CB8FEE3}" dt="2021-03-18T16:53:41.551" v="1414" actId="21"/>
          <ac:picMkLst>
            <pc:docMk/>
            <pc:sldMk cId="4056117222" sldId="308"/>
            <ac:picMk id="284" creationId="{99B024C0-928C-4885-9FB6-F028B012960E}"/>
          </ac:picMkLst>
        </pc:picChg>
        <pc:picChg chg="add del mod">
          <ac:chgData name="Sanders Wang" userId="089d73b8-785c-4012-b931-81c632b6c9c7" providerId="ADAL" clId="{E0261FCC-3AE3-4D16-A0D3-CB871CB8FEE3}" dt="2021-03-18T16:53:41.551" v="1414" actId="21"/>
          <ac:picMkLst>
            <pc:docMk/>
            <pc:sldMk cId="4056117222" sldId="308"/>
            <ac:picMk id="287" creationId="{0555CB85-B691-4E2B-9790-BB31058B6DC8}"/>
          </ac:picMkLst>
        </pc:picChg>
        <pc:picChg chg="del">
          <ac:chgData name="Sanders Wang" userId="089d73b8-785c-4012-b931-81c632b6c9c7" providerId="ADAL" clId="{E0261FCC-3AE3-4D16-A0D3-CB871CB8FEE3}" dt="2021-03-18T16:48:43.528" v="1349" actId="478"/>
          <ac:picMkLst>
            <pc:docMk/>
            <pc:sldMk cId="4056117222" sldId="308"/>
            <ac:picMk id="288" creationId="{EBBCB62C-BA2A-4495-A86D-B3F9393A138B}"/>
          </ac:picMkLst>
        </pc:picChg>
        <pc:picChg chg="add del mod">
          <ac:chgData name="Sanders Wang" userId="089d73b8-785c-4012-b931-81c632b6c9c7" providerId="ADAL" clId="{E0261FCC-3AE3-4D16-A0D3-CB871CB8FEE3}" dt="2021-03-18T16:53:41.551" v="1414" actId="21"/>
          <ac:picMkLst>
            <pc:docMk/>
            <pc:sldMk cId="4056117222" sldId="308"/>
            <ac:picMk id="290" creationId="{27729698-5E8E-4C33-9A95-751ECDB938C1}"/>
          </ac:picMkLst>
        </pc:picChg>
        <pc:picChg chg="add del mod">
          <ac:chgData name="Sanders Wang" userId="089d73b8-785c-4012-b931-81c632b6c9c7" providerId="ADAL" clId="{E0261FCC-3AE3-4D16-A0D3-CB871CB8FEE3}" dt="2021-03-18T16:53:41.551" v="1414" actId="21"/>
          <ac:picMkLst>
            <pc:docMk/>
            <pc:sldMk cId="4056117222" sldId="308"/>
            <ac:picMk id="291" creationId="{21897F7C-D1A1-4CCB-81A2-380E5BC4B0F5}"/>
          </ac:picMkLst>
        </pc:picChg>
        <pc:picChg chg="add del mod">
          <ac:chgData name="Sanders Wang" userId="089d73b8-785c-4012-b931-81c632b6c9c7" providerId="ADAL" clId="{E0261FCC-3AE3-4D16-A0D3-CB871CB8FEE3}" dt="2021-03-18T16:53:41.551" v="1414" actId="21"/>
          <ac:picMkLst>
            <pc:docMk/>
            <pc:sldMk cId="4056117222" sldId="308"/>
            <ac:picMk id="294" creationId="{6DEA35D7-23E0-44C6-88A9-6EEB5EE3E4D7}"/>
          </ac:picMkLst>
        </pc:picChg>
        <pc:picChg chg="add del mod">
          <ac:chgData name="Sanders Wang" userId="089d73b8-785c-4012-b931-81c632b6c9c7" providerId="ADAL" clId="{E0261FCC-3AE3-4D16-A0D3-CB871CB8FEE3}" dt="2021-03-18T16:53:41.551" v="1414" actId="21"/>
          <ac:picMkLst>
            <pc:docMk/>
            <pc:sldMk cId="4056117222" sldId="308"/>
            <ac:picMk id="296" creationId="{3C21E867-CB0F-46A1-A2B5-FA0E8786E9E0}"/>
          </ac:picMkLst>
        </pc:picChg>
        <pc:picChg chg="add mod">
          <ac:chgData name="Sanders Wang" userId="089d73b8-785c-4012-b931-81c632b6c9c7" providerId="ADAL" clId="{E0261FCC-3AE3-4D16-A0D3-CB871CB8FEE3}" dt="2021-03-18T17:05:47.793" v="1582" actId="1035"/>
          <ac:picMkLst>
            <pc:docMk/>
            <pc:sldMk cId="4056117222" sldId="308"/>
            <ac:picMk id="299" creationId="{4249409D-72F5-43E3-A780-23883400CC5F}"/>
          </ac:picMkLst>
        </pc:picChg>
        <pc:picChg chg="mod">
          <ac:chgData name="Sanders Wang" userId="089d73b8-785c-4012-b931-81c632b6c9c7" providerId="ADAL" clId="{E0261FCC-3AE3-4D16-A0D3-CB871CB8FEE3}" dt="2021-03-18T17:01:03.354" v="1514"/>
          <ac:picMkLst>
            <pc:docMk/>
            <pc:sldMk cId="4056117222" sldId="308"/>
            <ac:picMk id="302" creationId="{721FD3AC-B4EF-460F-8933-EB3B0D3DEBED}"/>
          </ac:picMkLst>
        </pc:picChg>
        <pc:picChg chg="mod">
          <ac:chgData name="Sanders Wang" userId="089d73b8-785c-4012-b931-81c632b6c9c7" providerId="ADAL" clId="{E0261FCC-3AE3-4D16-A0D3-CB871CB8FEE3}" dt="2021-03-18T17:01:03.354" v="1514"/>
          <ac:picMkLst>
            <pc:docMk/>
            <pc:sldMk cId="4056117222" sldId="308"/>
            <ac:picMk id="303" creationId="{766C4EC2-2E82-4499-8CF9-5CBDD46E3A6B}"/>
          </ac:picMkLst>
        </pc:picChg>
        <pc:picChg chg="mod">
          <ac:chgData name="Sanders Wang" userId="089d73b8-785c-4012-b931-81c632b6c9c7" providerId="ADAL" clId="{E0261FCC-3AE3-4D16-A0D3-CB871CB8FEE3}" dt="2021-03-18T17:01:03.354" v="1514"/>
          <ac:picMkLst>
            <pc:docMk/>
            <pc:sldMk cId="4056117222" sldId="308"/>
            <ac:picMk id="305" creationId="{38960295-8B0B-4254-A016-03C85AFE1A2A}"/>
          </ac:picMkLst>
        </pc:picChg>
        <pc:picChg chg="del mod">
          <ac:chgData name="Sanders Wang" userId="089d73b8-785c-4012-b931-81c632b6c9c7" providerId="ADAL" clId="{E0261FCC-3AE3-4D16-A0D3-CB871CB8FEE3}" dt="2021-03-18T17:01:22.661" v="1516" actId="478"/>
          <ac:picMkLst>
            <pc:docMk/>
            <pc:sldMk cId="4056117222" sldId="308"/>
            <ac:picMk id="306" creationId="{D17C0051-713E-429D-9167-900AEDB87D8E}"/>
          </ac:picMkLst>
        </pc:picChg>
        <pc:picChg chg="mod">
          <ac:chgData name="Sanders Wang" userId="089d73b8-785c-4012-b931-81c632b6c9c7" providerId="ADAL" clId="{E0261FCC-3AE3-4D16-A0D3-CB871CB8FEE3}" dt="2021-03-18T17:01:03.354" v="1514"/>
          <ac:picMkLst>
            <pc:docMk/>
            <pc:sldMk cId="4056117222" sldId="308"/>
            <ac:picMk id="307" creationId="{5BAB1261-A85E-44C0-80CE-BBB728E0A88D}"/>
          </ac:picMkLst>
        </pc:picChg>
        <pc:picChg chg="mod">
          <ac:chgData name="Sanders Wang" userId="089d73b8-785c-4012-b931-81c632b6c9c7" providerId="ADAL" clId="{E0261FCC-3AE3-4D16-A0D3-CB871CB8FEE3}" dt="2021-03-18T17:01:03.354" v="1514"/>
          <ac:picMkLst>
            <pc:docMk/>
            <pc:sldMk cId="4056117222" sldId="308"/>
            <ac:picMk id="309" creationId="{9C3E5FE9-E924-4419-8216-98B09E62A19B}"/>
          </ac:picMkLst>
        </pc:picChg>
        <pc:picChg chg="mod">
          <ac:chgData name="Sanders Wang" userId="089d73b8-785c-4012-b931-81c632b6c9c7" providerId="ADAL" clId="{E0261FCC-3AE3-4D16-A0D3-CB871CB8FEE3}" dt="2021-03-18T17:01:03.354" v="1514"/>
          <ac:picMkLst>
            <pc:docMk/>
            <pc:sldMk cId="4056117222" sldId="308"/>
            <ac:picMk id="310" creationId="{3084B1CE-A2D0-432A-8B45-C96AB9C1AAF4}"/>
          </ac:picMkLst>
        </pc:picChg>
        <pc:picChg chg="add mod">
          <ac:chgData name="Sanders Wang" userId="089d73b8-785c-4012-b931-81c632b6c9c7" providerId="ADAL" clId="{E0261FCC-3AE3-4D16-A0D3-CB871CB8FEE3}" dt="2021-03-18T17:06:42.747" v="1588" actId="1076"/>
          <ac:picMkLst>
            <pc:docMk/>
            <pc:sldMk cId="4056117222" sldId="308"/>
            <ac:picMk id="318" creationId="{09201E3F-D1B8-48B1-B5BB-5DCB4C7A3E0C}"/>
          </ac:picMkLst>
        </pc:picChg>
        <pc:picChg chg="add del mod">
          <ac:chgData name="Sanders Wang" userId="089d73b8-785c-4012-b931-81c632b6c9c7" providerId="ADAL" clId="{E0261FCC-3AE3-4D16-A0D3-CB871CB8FEE3}" dt="2021-03-18T17:07:29.935" v="1599"/>
          <ac:picMkLst>
            <pc:docMk/>
            <pc:sldMk cId="4056117222" sldId="308"/>
            <ac:picMk id="320" creationId="{1A4FE750-42D2-4977-AEB9-8B8DFEA98CA9}"/>
          </ac:picMkLst>
        </pc:picChg>
        <pc:picChg chg="add del mod">
          <ac:chgData name="Sanders Wang" userId="089d73b8-785c-4012-b931-81c632b6c9c7" providerId="ADAL" clId="{E0261FCC-3AE3-4D16-A0D3-CB871CB8FEE3}" dt="2021-03-18T17:07:29.935" v="1599"/>
          <ac:picMkLst>
            <pc:docMk/>
            <pc:sldMk cId="4056117222" sldId="308"/>
            <ac:picMk id="322" creationId="{653F2B28-D5E5-435F-BE9A-C516C97C2C03}"/>
          </ac:picMkLst>
        </pc:picChg>
        <pc:picChg chg="add del mod">
          <ac:chgData name="Sanders Wang" userId="089d73b8-785c-4012-b931-81c632b6c9c7" providerId="ADAL" clId="{E0261FCC-3AE3-4D16-A0D3-CB871CB8FEE3}" dt="2021-03-18T17:07:29.935" v="1599"/>
          <ac:picMkLst>
            <pc:docMk/>
            <pc:sldMk cId="4056117222" sldId="308"/>
            <ac:picMk id="326" creationId="{432C0B28-8F0A-47D4-974F-4BC58A46D4C8}"/>
          </ac:picMkLst>
        </pc:picChg>
        <pc:picChg chg="add del mod">
          <ac:chgData name="Sanders Wang" userId="089d73b8-785c-4012-b931-81c632b6c9c7" providerId="ADAL" clId="{E0261FCC-3AE3-4D16-A0D3-CB871CB8FEE3}" dt="2021-03-18T17:07:29.935" v="1599"/>
          <ac:picMkLst>
            <pc:docMk/>
            <pc:sldMk cId="4056117222" sldId="308"/>
            <ac:picMk id="327" creationId="{C8373D00-77F3-417E-A006-CF1C0BD9F0D8}"/>
          </ac:picMkLst>
        </pc:picChg>
        <pc:picChg chg="add del mod">
          <ac:chgData name="Sanders Wang" userId="089d73b8-785c-4012-b931-81c632b6c9c7" providerId="ADAL" clId="{E0261FCC-3AE3-4D16-A0D3-CB871CB8FEE3}" dt="2021-03-18T17:07:29.935" v="1599"/>
          <ac:picMkLst>
            <pc:docMk/>
            <pc:sldMk cId="4056117222" sldId="308"/>
            <ac:picMk id="329" creationId="{0FBA70C7-E600-4120-93D5-8A7228F7EB31}"/>
          </ac:picMkLst>
        </pc:picChg>
        <pc:picChg chg="add del mod">
          <ac:chgData name="Sanders Wang" userId="089d73b8-785c-4012-b931-81c632b6c9c7" providerId="ADAL" clId="{E0261FCC-3AE3-4D16-A0D3-CB871CB8FEE3}" dt="2021-03-18T17:07:29.935" v="1599"/>
          <ac:picMkLst>
            <pc:docMk/>
            <pc:sldMk cId="4056117222" sldId="308"/>
            <ac:picMk id="331" creationId="{BA9B51BF-20DF-4E0A-82F0-1D3613A73FE4}"/>
          </ac:picMkLst>
        </pc:picChg>
        <pc:picChg chg="add del mod">
          <ac:chgData name="Sanders Wang" userId="089d73b8-785c-4012-b931-81c632b6c9c7" providerId="ADAL" clId="{E0261FCC-3AE3-4D16-A0D3-CB871CB8FEE3}" dt="2021-03-18T17:07:29.935" v="1599"/>
          <ac:picMkLst>
            <pc:docMk/>
            <pc:sldMk cId="4056117222" sldId="308"/>
            <ac:picMk id="332" creationId="{B704DDF4-0FE7-4C75-A43B-1E41030AB88E}"/>
          </ac:picMkLst>
        </pc:picChg>
        <pc:picChg chg="add del mod">
          <ac:chgData name="Sanders Wang" userId="089d73b8-785c-4012-b931-81c632b6c9c7" providerId="ADAL" clId="{E0261FCC-3AE3-4D16-A0D3-CB871CB8FEE3}" dt="2021-03-18T17:07:29.935" v="1599"/>
          <ac:picMkLst>
            <pc:docMk/>
            <pc:sldMk cId="4056117222" sldId="308"/>
            <ac:picMk id="336" creationId="{E85CCD26-5C32-4087-B8B8-25ADFBDD8864}"/>
          </ac:picMkLst>
        </pc:picChg>
        <pc:picChg chg="add del mod">
          <ac:chgData name="Sanders Wang" userId="089d73b8-785c-4012-b931-81c632b6c9c7" providerId="ADAL" clId="{E0261FCC-3AE3-4D16-A0D3-CB871CB8FEE3}" dt="2021-03-18T17:07:29.935" v="1599"/>
          <ac:picMkLst>
            <pc:docMk/>
            <pc:sldMk cId="4056117222" sldId="308"/>
            <ac:picMk id="338" creationId="{C5C1F5D5-C615-4B6A-A1CF-11C086E173A7}"/>
          </ac:picMkLst>
        </pc:picChg>
        <pc:picChg chg="add del mod">
          <ac:chgData name="Sanders Wang" userId="089d73b8-785c-4012-b931-81c632b6c9c7" providerId="ADAL" clId="{E0261FCC-3AE3-4D16-A0D3-CB871CB8FEE3}" dt="2021-03-18T17:07:29.935" v="1599"/>
          <ac:picMkLst>
            <pc:docMk/>
            <pc:sldMk cId="4056117222" sldId="308"/>
            <ac:picMk id="343" creationId="{459AE68E-0E54-4184-B057-E318EE012BD2}"/>
          </ac:picMkLst>
        </pc:picChg>
        <pc:picChg chg="add del mod">
          <ac:chgData name="Sanders Wang" userId="089d73b8-785c-4012-b931-81c632b6c9c7" providerId="ADAL" clId="{E0261FCC-3AE3-4D16-A0D3-CB871CB8FEE3}" dt="2021-03-18T17:07:29.935" v="1599"/>
          <ac:picMkLst>
            <pc:docMk/>
            <pc:sldMk cId="4056117222" sldId="308"/>
            <ac:picMk id="345" creationId="{D5A28375-9079-4EEB-904B-750BD89DC22E}"/>
          </ac:picMkLst>
        </pc:picChg>
        <pc:picChg chg="add del mod">
          <ac:chgData name="Sanders Wang" userId="089d73b8-785c-4012-b931-81c632b6c9c7" providerId="ADAL" clId="{E0261FCC-3AE3-4D16-A0D3-CB871CB8FEE3}" dt="2021-03-18T17:07:29.935" v="1599"/>
          <ac:picMkLst>
            <pc:docMk/>
            <pc:sldMk cId="4056117222" sldId="308"/>
            <ac:picMk id="347" creationId="{713843AC-A204-4F47-8BE6-3C8DE960BAA4}"/>
          </ac:picMkLst>
        </pc:picChg>
        <pc:picChg chg="add del mod">
          <ac:chgData name="Sanders Wang" userId="089d73b8-785c-4012-b931-81c632b6c9c7" providerId="ADAL" clId="{E0261FCC-3AE3-4D16-A0D3-CB871CB8FEE3}" dt="2021-03-18T17:07:29.935" v="1599"/>
          <ac:picMkLst>
            <pc:docMk/>
            <pc:sldMk cId="4056117222" sldId="308"/>
            <ac:picMk id="348" creationId="{F9E35C1E-37F9-4B64-9899-CA423B5DBF18}"/>
          </ac:picMkLst>
        </pc:picChg>
        <pc:picChg chg="add del mod">
          <ac:chgData name="Sanders Wang" userId="089d73b8-785c-4012-b931-81c632b6c9c7" providerId="ADAL" clId="{E0261FCC-3AE3-4D16-A0D3-CB871CB8FEE3}" dt="2021-03-18T17:07:29.935" v="1599"/>
          <ac:picMkLst>
            <pc:docMk/>
            <pc:sldMk cId="4056117222" sldId="308"/>
            <ac:picMk id="351" creationId="{D5C01CBE-9DF2-4556-9773-00B0C8F60917}"/>
          </ac:picMkLst>
        </pc:picChg>
        <pc:picChg chg="add del mod">
          <ac:chgData name="Sanders Wang" userId="089d73b8-785c-4012-b931-81c632b6c9c7" providerId="ADAL" clId="{E0261FCC-3AE3-4D16-A0D3-CB871CB8FEE3}" dt="2021-03-18T17:07:29.935" v="1599"/>
          <ac:picMkLst>
            <pc:docMk/>
            <pc:sldMk cId="4056117222" sldId="308"/>
            <ac:picMk id="353" creationId="{B9A871B1-B8EB-43D8-80B9-48FAF42F3443}"/>
          </ac:picMkLst>
        </pc:picChg>
        <pc:picChg chg="add mod">
          <ac:chgData name="Sanders Wang" userId="089d73b8-785c-4012-b931-81c632b6c9c7" providerId="ADAL" clId="{E0261FCC-3AE3-4D16-A0D3-CB871CB8FEE3}" dt="2021-03-18T17:07:55.669" v="1602" actId="1076"/>
          <ac:picMkLst>
            <pc:docMk/>
            <pc:sldMk cId="4056117222" sldId="308"/>
            <ac:picMk id="356" creationId="{251DDDDC-5C49-4D32-9F9A-2D735418F1C6}"/>
          </ac:picMkLst>
        </pc:picChg>
        <pc:picChg chg="add mod">
          <ac:chgData name="Sanders Wang" userId="089d73b8-785c-4012-b931-81c632b6c9c7" providerId="ADAL" clId="{E0261FCC-3AE3-4D16-A0D3-CB871CB8FEE3}" dt="2021-03-18T17:07:55.669" v="1602" actId="1076"/>
          <ac:picMkLst>
            <pc:docMk/>
            <pc:sldMk cId="4056117222" sldId="308"/>
            <ac:picMk id="358" creationId="{5B2313B6-71A8-4AB3-89A8-5FEA63146EEF}"/>
          </ac:picMkLst>
        </pc:picChg>
        <pc:picChg chg="add mod">
          <ac:chgData name="Sanders Wang" userId="089d73b8-785c-4012-b931-81c632b6c9c7" providerId="ADAL" clId="{E0261FCC-3AE3-4D16-A0D3-CB871CB8FEE3}" dt="2021-03-18T17:07:55.669" v="1602" actId="1076"/>
          <ac:picMkLst>
            <pc:docMk/>
            <pc:sldMk cId="4056117222" sldId="308"/>
            <ac:picMk id="362" creationId="{94B96D17-DF5E-4D15-9948-E474F93BDAA3}"/>
          </ac:picMkLst>
        </pc:picChg>
        <pc:picChg chg="add mod">
          <ac:chgData name="Sanders Wang" userId="089d73b8-785c-4012-b931-81c632b6c9c7" providerId="ADAL" clId="{E0261FCC-3AE3-4D16-A0D3-CB871CB8FEE3}" dt="2021-03-18T17:07:55.669" v="1602" actId="1076"/>
          <ac:picMkLst>
            <pc:docMk/>
            <pc:sldMk cId="4056117222" sldId="308"/>
            <ac:picMk id="363" creationId="{2B50D82A-ED44-4F47-8B54-8384A9F32AE1}"/>
          </ac:picMkLst>
        </pc:picChg>
        <pc:picChg chg="add mod">
          <ac:chgData name="Sanders Wang" userId="089d73b8-785c-4012-b931-81c632b6c9c7" providerId="ADAL" clId="{E0261FCC-3AE3-4D16-A0D3-CB871CB8FEE3}" dt="2021-03-18T17:07:55.669" v="1602" actId="1076"/>
          <ac:picMkLst>
            <pc:docMk/>
            <pc:sldMk cId="4056117222" sldId="308"/>
            <ac:picMk id="365" creationId="{8C82FC41-A4DC-4771-841E-8CF0C721CDE4}"/>
          </ac:picMkLst>
        </pc:picChg>
        <pc:picChg chg="add mod">
          <ac:chgData name="Sanders Wang" userId="089d73b8-785c-4012-b931-81c632b6c9c7" providerId="ADAL" clId="{E0261FCC-3AE3-4D16-A0D3-CB871CB8FEE3}" dt="2021-03-18T17:07:55.669" v="1602" actId="1076"/>
          <ac:picMkLst>
            <pc:docMk/>
            <pc:sldMk cId="4056117222" sldId="308"/>
            <ac:picMk id="367" creationId="{32DA43AC-7097-4747-9763-C3388CF9884C}"/>
          </ac:picMkLst>
        </pc:picChg>
        <pc:picChg chg="add mod">
          <ac:chgData name="Sanders Wang" userId="089d73b8-785c-4012-b931-81c632b6c9c7" providerId="ADAL" clId="{E0261FCC-3AE3-4D16-A0D3-CB871CB8FEE3}" dt="2021-03-18T17:07:55.669" v="1602" actId="1076"/>
          <ac:picMkLst>
            <pc:docMk/>
            <pc:sldMk cId="4056117222" sldId="308"/>
            <ac:picMk id="368" creationId="{744E2411-C76B-4871-8933-E318F282F906}"/>
          </ac:picMkLst>
        </pc:picChg>
        <pc:picChg chg="add mod">
          <ac:chgData name="Sanders Wang" userId="089d73b8-785c-4012-b931-81c632b6c9c7" providerId="ADAL" clId="{E0261FCC-3AE3-4D16-A0D3-CB871CB8FEE3}" dt="2021-03-18T17:07:55.669" v="1602" actId="1076"/>
          <ac:picMkLst>
            <pc:docMk/>
            <pc:sldMk cId="4056117222" sldId="308"/>
            <ac:picMk id="372" creationId="{D6B454B8-87BA-420D-95A2-1AF279E3D9EB}"/>
          </ac:picMkLst>
        </pc:picChg>
        <pc:picChg chg="add mod">
          <ac:chgData name="Sanders Wang" userId="089d73b8-785c-4012-b931-81c632b6c9c7" providerId="ADAL" clId="{E0261FCC-3AE3-4D16-A0D3-CB871CB8FEE3}" dt="2021-03-18T17:07:55.669" v="1602" actId="1076"/>
          <ac:picMkLst>
            <pc:docMk/>
            <pc:sldMk cId="4056117222" sldId="308"/>
            <ac:picMk id="374" creationId="{B5275EFB-5CF1-4A87-9D43-3939F71B7514}"/>
          </ac:picMkLst>
        </pc:picChg>
        <pc:picChg chg="add mod">
          <ac:chgData name="Sanders Wang" userId="089d73b8-785c-4012-b931-81c632b6c9c7" providerId="ADAL" clId="{E0261FCC-3AE3-4D16-A0D3-CB871CB8FEE3}" dt="2021-03-18T17:07:55.669" v="1602" actId="1076"/>
          <ac:picMkLst>
            <pc:docMk/>
            <pc:sldMk cId="4056117222" sldId="308"/>
            <ac:picMk id="379" creationId="{94116B39-7868-4140-9C93-6E88CFC15AFA}"/>
          </ac:picMkLst>
        </pc:picChg>
        <pc:picChg chg="add mod">
          <ac:chgData name="Sanders Wang" userId="089d73b8-785c-4012-b931-81c632b6c9c7" providerId="ADAL" clId="{E0261FCC-3AE3-4D16-A0D3-CB871CB8FEE3}" dt="2021-03-18T17:07:55.669" v="1602" actId="1076"/>
          <ac:picMkLst>
            <pc:docMk/>
            <pc:sldMk cId="4056117222" sldId="308"/>
            <ac:picMk id="381" creationId="{BF33C3CD-DF3B-45E2-833A-AB5FAB60E295}"/>
          </ac:picMkLst>
        </pc:picChg>
        <pc:picChg chg="add mod">
          <ac:chgData name="Sanders Wang" userId="089d73b8-785c-4012-b931-81c632b6c9c7" providerId="ADAL" clId="{E0261FCC-3AE3-4D16-A0D3-CB871CB8FEE3}" dt="2021-03-18T17:07:55.669" v="1602" actId="1076"/>
          <ac:picMkLst>
            <pc:docMk/>
            <pc:sldMk cId="4056117222" sldId="308"/>
            <ac:picMk id="383" creationId="{B15CD2D3-303B-4A21-B778-FB61D33640F1}"/>
          </ac:picMkLst>
        </pc:picChg>
        <pc:picChg chg="add mod">
          <ac:chgData name="Sanders Wang" userId="089d73b8-785c-4012-b931-81c632b6c9c7" providerId="ADAL" clId="{E0261FCC-3AE3-4D16-A0D3-CB871CB8FEE3}" dt="2021-03-18T17:07:55.669" v="1602" actId="1076"/>
          <ac:picMkLst>
            <pc:docMk/>
            <pc:sldMk cId="4056117222" sldId="308"/>
            <ac:picMk id="384" creationId="{70613A17-185B-4229-B128-F72D7B41E5FB}"/>
          </ac:picMkLst>
        </pc:picChg>
        <pc:picChg chg="add mod">
          <ac:chgData name="Sanders Wang" userId="089d73b8-785c-4012-b931-81c632b6c9c7" providerId="ADAL" clId="{E0261FCC-3AE3-4D16-A0D3-CB871CB8FEE3}" dt="2021-03-18T17:07:55.669" v="1602" actId="1076"/>
          <ac:picMkLst>
            <pc:docMk/>
            <pc:sldMk cId="4056117222" sldId="308"/>
            <ac:picMk id="387" creationId="{861248B0-F741-4EE4-8A85-5EBC45D94EAE}"/>
          </ac:picMkLst>
        </pc:picChg>
        <pc:picChg chg="add mod">
          <ac:chgData name="Sanders Wang" userId="089d73b8-785c-4012-b931-81c632b6c9c7" providerId="ADAL" clId="{E0261FCC-3AE3-4D16-A0D3-CB871CB8FEE3}" dt="2021-03-18T17:07:55.669" v="1602" actId="1076"/>
          <ac:picMkLst>
            <pc:docMk/>
            <pc:sldMk cId="4056117222" sldId="308"/>
            <ac:picMk id="389" creationId="{9170975D-06BF-49C3-8560-2B90B5A52F1B}"/>
          </ac:picMkLst>
        </pc:picChg>
        <pc:cxnChg chg="del mod">
          <ac:chgData name="Sanders Wang" userId="089d73b8-785c-4012-b931-81c632b6c9c7" providerId="ADAL" clId="{E0261FCC-3AE3-4D16-A0D3-CB871CB8FEE3}" dt="2021-03-18T16:48:43.528" v="1349" actId="478"/>
          <ac:cxnSpMkLst>
            <pc:docMk/>
            <pc:sldMk cId="4056117222" sldId="308"/>
            <ac:cxnSpMk id="5" creationId="{88E1E5E1-CB81-4E6A-AD39-67D15173C554}"/>
          </ac:cxnSpMkLst>
        </pc:cxnChg>
        <pc:cxnChg chg="del mod">
          <ac:chgData name="Sanders Wang" userId="089d73b8-785c-4012-b931-81c632b6c9c7" providerId="ADAL" clId="{E0261FCC-3AE3-4D16-A0D3-CB871CB8FEE3}" dt="2021-03-18T16:48:43.528" v="1349" actId="478"/>
          <ac:cxnSpMkLst>
            <pc:docMk/>
            <pc:sldMk cId="4056117222" sldId="308"/>
            <ac:cxnSpMk id="9" creationId="{CAD028C1-B820-4E4A-B215-EBE01498AC77}"/>
          </ac:cxnSpMkLst>
        </pc:cxnChg>
        <pc:cxnChg chg="del mod">
          <ac:chgData name="Sanders Wang" userId="089d73b8-785c-4012-b931-81c632b6c9c7" providerId="ADAL" clId="{E0261FCC-3AE3-4D16-A0D3-CB871CB8FEE3}" dt="2021-03-18T16:48:43.528" v="1349" actId="478"/>
          <ac:cxnSpMkLst>
            <pc:docMk/>
            <pc:sldMk cId="4056117222" sldId="308"/>
            <ac:cxnSpMk id="13" creationId="{7CDC6CC4-64E3-490B-A17A-9835E0C25AE4}"/>
          </ac:cxnSpMkLst>
        </pc:cxnChg>
        <pc:cxnChg chg="del mod">
          <ac:chgData name="Sanders Wang" userId="089d73b8-785c-4012-b931-81c632b6c9c7" providerId="ADAL" clId="{E0261FCC-3AE3-4D16-A0D3-CB871CB8FEE3}" dt="2021-03-18T16:48:43.528" v="1349" actId="478"/>
          <ac:cxnSpMkLst>
            <pc:docMk/>
            <pc:sldMk cId="4056117222" sldId="308"/>
            <ac:cxnSpMk id="14" creationId="{1B2955D6-4E55-4D3D-97BF-E87DAE6E6783}"/>
          </ac:cxnSpMkLst>
        </pc:cxnChg>
        <pc:cxnChg chg="del mod">
          <ac:chgData name="Sanders Wang" userId="089d73b8-785c-4012-b931-81c632b6c9c7" providerId="ADAL" clId="{E0261FCC-3AE3-4D16-A0D3-CB871CB8FEE3}" dt="2021-03-18T16:48:43.528" v="1349" actId="478"/>
          <ac:cxnSpMkLst>
            <pc:docMk/>
            <pc:sldMk cId="4056117222" sldId="308"/>
            <ac:cxnSpMk id="19" creationId="{DED64301-29B2-44C6-8452-C03AEDCB26C4}"/>
          </ac:cxnSpMkLst>
        </pc:cxnChg>
        <pc:cxnChg chg="del mod">
          <ac:chgData name="Sanders Wang" userId="089d73b8-785c-4012-b931-81c632b6c9c7" providerId="ADAL" clId="{E0261FCC-3AE3-4D16-A0D3-CB871CB8FEE3}" dt="2021-03-18T16:48:43.528" v="1349" actId="478"/>
          <ac:cxnSpMkLst>
            <pc:docMk/>
            <pc:sldMk cId="4056117222" sldId="308"/>
            <ac:cxnSpMk id="23" creationId="{FBC6784A-E2A4-4BBE-9578-E42E23C6CDB1}"/>
          </ac:cxnSpMkLst>
        </pc:cxnChg>
        <pc:cxnChg chg="del mod">
          <ac:chgData name="Sanders Wang" userId="089d73b8-785c-4012-b931-81c632b6c9c7" providerId="ADAL" clId="{E0261FCC-3AE3-4D16-A0D3-CB871CB8FEE3}" dt="2021-03-18T16:48:43.528" v="1349" actId="478"/>
          <ac:cxnSpMkLst>
            <pc:docMk/>
            <pc:sldMk cId="4056117222" sldId="308"/>
            <ac:cxnSpMk id="24" creationId="{7842F6F6-B932-4824-A5A2-6D868F929199}"/>
          </ac:cxnSpMkLst>
        </pc:cxnChg>
        <pc:cxnChg chg="del mod">
          <ac:chgData name="Sanders Wang" userId="089d73b8-785c-4012-b931-81c632b6c9c7" providerId="ADAL" clId="{E0261FCC-3AE3-4D16-A0D3-CB871CB8FEE3}" dt="2021-03-18T16:48:43.528" v="1349" actId="478"/>
          <ac:cxnSpMkLst>
            <pc:docMk/>
            <pc:sldMk cId="4056117222" sldId="308"/>
            <ac:cxnSpMk id="27" creationId="{8ABE7E94-F63A-4C23-893E-FEA623C9068E}"/>
          </ac:cxnSpMkLst>
        </pc:cxnChg>
        <pc:cxnChg chg="del mod">
          <ac:chgData name="Sanders Wang" userId="089d73b8-785c-4012-b931-81c632b6c9c7" providerId="ADAL" clId="{E0261FCC-3AE3-4D16-A0D3-CB871CB8FEE3}" dt="2021-03-18T16:48:51.772" v="1351" actId="478"/>
          <ac:cxnSpMkLst>
            <pc:docMk/>
            <pc:sldMk cId="4056117222" sldId="308"/>
            <ac:cxnSpMk id="39" creationId="{E6264629-3F69-40BE-8A9B-2E10AC6CF637}"/>
          </ac:cxnSpMkLst>
        </pc:cxnChg>
        <pc:cxnChg chg="del mod">
          <ac:chgData name="Sanders Wang" userId="089d73b8-785c-4012-b931-81c632b6c9c7" providerId="ADAL" clId="{E0261FCC-3AE3-4D16-A0D3-CB871CB8FEE3}" dt="2021-03-18T16:48:43.528" v="1349" actId="478"/>
          <ac:cxnSpMkLst>
            <pc:docMk/>
            <pc:sldMk cId="4056117222" sldId="308"/>
            <ac:cxnSpMk id="69" creationId="{43EEA92D-CB02-42B3-AFE5-4F0B776ECF35}"/>
          </ac:cxnSpMkLst>
        </pc:cxnChg>
        <pc:cxnChg chg="del mod">
          <ac:chgData name="Sanders Wang" userId="089d73b8-785c-4012-b931-81c632b6c9c7" providerId="ADAL" clId="{E0261FCC-3AE3-4D16-A0D3-CB871CB8FEE3}" dt="2021-03-18T16:48:43.528" v="1349" actId="478"/>
          <ac:cxnSpMkLst>
            <pc:docMk/>
            <pc:sldMk cId="4056117222" sldId="308"/>
            <ac:cxnSpMk id="79" creationId="{59C6E4A1-A6A3-4D35-8FE9-93C9B0FEAEED}"/>
          </ac:cxnSpMkLst>
        </pc:cxnChg>
        <pc:cxnChg chg="del mod">
          <ac:chgData name="Sanders Wang" userId="089d73b8-785c-4012-b931-81c632b6c9c7" providerId="ADAL" clId="{E0261FCC-3AE3-4D16-A0D3-CB871CB8FEE3}" dt="2021-03-18T16:48:43.528" v="1349" actId="478"/>
          <ac:cxnSpMkLst>
            <pc:docMk/>
            <pc:sldMk cId="4056117222" sldId="308"/>
            <ac:cxnSpMk id="80" creationId="{BE678C4B-80DF-453F-B807-901176EE6DB5}"/>
          </ac:cxnSpMkLst>
        </pc:cxnChg>
        <pc:cxnChg chg="del mod">
          <ac:chgData name="Sanders Wang" userId="089d73b8-785c-4012-b931-81c632b6c9c7" providerId="ADAL" clId="{E0261FCC-3AE3-4D16-A0D3-CB871CB8FEE3}" dt="2021-03-18T16:53:00.562" v="1407" actId="478"/>
          <ac:cxnSpMkLst>
            <pc:docMk/>
            <pc:sldMk cId="4056117222" sldId="308"/>
            <ac:cxnSpMk id="143" creationId="{D83E7980-B580-43E9-8BEA-DB8E55ECEDAB}"/>
          </ac:cxnSpMkLst>
        </pc:cxnChg>
        <pc:cxnChg chg="del mod">
          <ac:chgData name="Sanders Wang" userId="089d73b8-785c-4012-b931-81c632b6c9c7" providerId="ADAL" clId="{E0261FCC-3AE3-4D16-A0D3-CB871CB8FEE3}" dt="2021-03-18T16:51:51.744" v="1399" actId="478"/>
          <ac:cxnSpMkLst>
            <pc:docMk/>
            <pc:sldMk cId="4056117222" sldId="308"/>
            <ac:cxnSpMk id="145" creationId="{3FD9C076-70A9-433C-9219-55E70096F45D}"/>
          </ac:cxnSpMkLst>
        </pc:cxnChg>
        <pc:cxnChg chg="del mod">
          <ac:chgData name="Sanders Wang" userId="089d73b8-785c-4012-b931-81c632b6c9c7" providerId="ADAL" clId="{E0261FCC-3AE3-4D16-A0D3-CB871CB8FEE3}" dt="2021-03-18T16:51:51.744" v="1399" actId="478"/>
          <ac:cxnSpMkLst>
            <pc:docMk/>
            <pc:sldMk cId="4056117222" sldId="308"/>
            <ac:cxnSpMk id="148" creationId="{7DFBA688-F676-4A5D-BE66-22E38BCC3936}"/>
          </ac:cxnSpMkLst>
        </pc:cxnChg>
        <pc:cxnChg chg="del mod">
          <ac:chgData name="Sanders Wang" userId="089d73b8-785c-4012-b931-81c632b6c9c7" providerId="ADAL" clId="{E0261FCC-3AE3-4D16-A0D3-CB871CB8FEE3}" dt="2021-03-18T16:51:51.744" v="1399" actId="478"/>
          <ac:cxnSpMkLst>
            <pc:docMk/>
            <pc:sldMk cId="4056117222" sldId="308"/>
            <ac:cxnSpMk id="155" creationId="{85380A12-AC0A-4949-92DD-AD1C6AE5774B}"/>
          </ac:cxnSpMkLst>
        </pc:cxnChg>
        <pc:cxnChg chg="del mod">
          <ac:chgData name="Sanders Wang" userId="089d73b8-785c-4012-b931-81c632b6c9c7" providerId="ADAL" clId="{E0261FCC-3AE3-4D16-A0D3-CB871CB8FEE3}" dt="2021-03-18T16:51:51.744" v="1399" actId="478"/>
          <ac:cxnSpMkLst>
            <pc:docMk/>
            <pc:sldMk cId="4056117222" sldId="308"/>
            <ac:cxnSpMk id="162" creationId="{0752AF95-49C1-4FF4-AA8B-396076C72005}"/>
          </ac:cxnSpMkLst>
        </pc:cxnChg>
        <pc:cxnChg chg="del mod">
          <ac:chgData name="Sanders Wang" userId="089d73b8-785c-4012-b931-81c632b6c9c7" providerId="ADAL" clId="{E0261FCC-3AE3-4D16-A0D3-CB871CB8FEE3}" dt="2021-03-18T16:51:51.744" v="1399" actId="478"/>
          <ac:cxnSpMkLst>
            <pc:docMk/>
            <pc:sldMk cId="4056117222" sldId="308"/>
            <ac:cxnSpMk id="163" creationId="{7941085F-E556-4452-A2C7-6E42479D71F9}"/>
          </ac:cxnSpMkLst>
        </pc:cxnChg>
        <pc:cxnChg chg="del mod">
          <ac:chgData name="Sanders Wang" userId="089d73b8-785c-4012-b931-81c632b6c9c7" providerId="ADAL" clId="{E0261FCC-3AE3-4D16-A0D3-CB871CB8FEE3}" dt="2021-03-18T16:51:19.753" v="1373" actId="478"/>
          <ac:cxnSpMkLst>
            <pc:docMk/>
            <pc:sldMk cId="4056117222" sldId="308"/>
            <ac:cxnSpMk id="170" creationId="{80F60C75-3645-4DFA-8FF5-173D48273F7D}"/>
          </ac:cxnSpMkLst>
        </pc:cxnChg>
        <pc:cxnChg chg="del mod">
          <ac:chgData name="Sanders Wang" userId="089d73b8-785c-4012-b931-81c632b6c9c7" providerId="ADAL" clId="{E0261FCC-3AE3-4D16-A0D3-CB871CB8FEE3}" dt="2021-03-18T16:51:02.196" v="1370" actId="478"/>
          <ac:cxnSpMkLst>
            <pc:docMk/>
            <pc:sldMk cId="4056117222" sldId="308"/>
            <ac:cxnSpMk id="173" creationId="{2639F1D3-CF93-4E9E-9F29-DAF7CAA29BC2}"/>
          </ac:cxnSpMkLst>
        </pc:cxnChg>
        <pc:cxnChg chg="del mod">
          <ac:chgData name="Sanders Wang" userId="089d73b8-785c-4012-b931-81c632b6c9c7" providerId="ADAL" clId="{E0261FCC-3AE3-4D16-A0D3-CB871CB8FEE3}" dt="2021-03-18T16:51:19.753" v="1373" actId="478"/>
          <ac:cxnSpMkLst>
            <pc:docMk/>
            <pc:sldMk cId="4056117222" sldId="308"/>
            <ac:cxnSpMk id="176" creationId="{A4C55B65-80F4-46A8-9648-7182AF9999B1}"/>
          </ac:cxnSpMkLst>
        </pc:cxnChg>
        <pc:cxnChg chg="del mod">
          <ac:chgData name="Sanders Wang" userId="089d73b8-785c-4012-b931-81c632b6c9c7" providerId="ADAL" clId="{E0261FCC-3AE3-4D16-A0D3-CB871CB8FEE3}" dt="2021-03-18T16:51:02.196" v="1370" actId="478"/>
          <ac:cxnSpMkLst>
            <pc:docMk/>
            <pc:sldMk cId="4056117222" sldId="308"/>
            <ac:cxnSpMk id="177" creationId="{7039BBAE-ABB0-4E46-8F21-A88B55BD2FC5}"/>
          </ac:cxnSpMkLst>
        </pc:cxnChg>
        <pc:cxnChg chg="del mod">
          <ac:chgData name="Sanders Wang" userId="089d73b8-785c-4012-b931-81c632b6c9c7" providerId="ADAL" clId="{E0261FCC-3AE3-4D16-A0D3-CB871CB8FEE3}" dt="2021-03-18T16:51:19.753" v="1373" actId="478"/>
          <ac:cxnSpMkLst>
            <pc:docMk/>
            <pc:sldMk cId="4056117222" sldId="308"/>
            <ac:cxnSpMk id="179" creationId="{79734CEA-2B11-4F08-A412-8054EA85388F}"/>
          </ac:cxnSpMkLst>
        </pc:cxnChg>
        <pc:cxnChg chg="add mod">
          <ac:chgData name="Sanders Wang" userId="089d73b8-785c-4012-b931-81c632b6c9c7" providerId="ADAL" clId="{E0261FCC-3AE3-4D16-A0D3-CB871CB8FEE3}" dt="2021-03-18T17:07:27.319" v="1598" actId="1076"/>
          <ac:cxnSpMkLst>
            <pc:docMk/>
            <pc:sldMk cId="4056117222" sldId="308"/>
            <ac:cxnSpMk id="181" creationId="{8020AD96-93F9-49E5-9F76-3904ECCDA3CA}"/>
          </ac:cxnSpMkLst>
        </pc:cxnChg>
        <pc:cxnChg chg="add mod">
          <ac:chgData name="Sanders Wang" userId="089d73b8-785c-4012-b931-81c632b6c9c7" providerId="ADAL" clId="{E0261FCC-3AE3-4D16-A0D3-CB871CB8FEE3}" dt="2021-03-18T17:05:47.793" v="1582" actId="1035"/>
          <ac:cxnSpMkLst>
            <pc:docMk/>
            <pc:sldMk cId="4056117222" sldId="308"/>
            <ac:cxnSpMk id="185" creationId="{00C171FE-C489-4F5F-9F05-9296FD7E2F31}"/>
          </ac:cxnSpMkLst>
        </pc:cxnChg>
        <pc:cxnChg chg="mod">
          <ac:chgData name="Sanders Wang" userId="089d73b8-785c-4012-b931-81c632b6c9c7" providerId="ADAL" clId="{E0261FCC-3AE3-4D16-A0D3-CB871CB8FEE3}" dt="2021-03-18T16:48:43.528" v="1349" actId="478"/>
          <ac:cxnSpMkLst>
            <pc:docMk/>
            <pc:sldMk cId="4056117222" sldId="308"/>
            <ac:cxnSpMk id="190" creationId="{24B71161-1AF3-4A7F-8F90-A204E81A261E}"/>
          </ac:cxnSpMkLst>
        </pc:cxnChg>
        <pc:cxnChg chg="del mod">
          <ac:chgData name="Sanders Wang" userId="089d73b8-785c-4012-b931-81c632b6c9c7" providerId="ADAL" clId="{E0261FCC-3AE3-4D16-A0D3-CB871CB8FEE3}" dt="2021-03-18T16:53:00.562" v="1407" actId="478"/>
          <ac:cxnSpMkLst>
            <pc:docMk/>
            <pc:sldMk cId="4056117222" sldId="308"/>
            <ac:cxnSpMk id="198" creationId="{DFF4AAAF-B18F-48E6-A808-E31C525A6C41}"/>
          </ac:cxnSpMkLst>
        </pc:cxnChg>
        <pc:cxnChg chg="del mod">
          <ac:chgData name="Sanders Wang" userId="089d73b8-785c-4012-b931-81c632b6c9c7" providerId="ADAL" clId="{E0261FCC-3AE3-4D16-A0D3-CB871CB8FEE3}" dt="2021-03-18T16:48:43.528" v="1349" actId="478"/>
          <ac:cxnSpMkLst>
            <pc:docMk/>
            <pc:sldMk cId="4056117222" sldId="308"/>
            <ac:cxnSpMk id="199" creationId="{FB2E218C-2324-405C-A5FF-92F3421DC5F5}"/>
          </ac:cxnSpMkLst>
        </pc:cxnChg>
        <pc:cxnChg chg="mod">
          <ac:chgData name="Sanders Wang" userId="089d73b8-785c-4012-b931-81c632b6c9c7" providerId="ADAL" clId="{E0261FCC-3AE3-4D16-A0D3-CB871CB8FEE3}" dt="2021-03-18T17:07:27.319" v="1598" actId="1076"/>
          <ac:cxnSpMkLst>
            <pc:docMk/>
            <pc:sldMk cId="4056117222" sldId="308"/>
            <ac:cxnSpMk id="201" creationId="{9C027B83-22F4-4F0A-A211-3141D96E2257}"/>
          </ac:cxnSpMkLst>
        </pc:cxnChg>
        <pc:cxnChg chg="mod">
          <ac:chgData name="Sanders Wang" userId="089d73b8-785c-4012-b931-81c632b6c9c7" providerId="ADAL" clId="{E0261FCC-3AE3-4D16-A0D3-CB871CB8FEE3}" dt="2021-03-18T17:07:27.319" v="1598" actId="1076"/>
          <ac:cxnSpMkLst>
            <pc:docMk/>
            <pc:sldMk cId="4056117222" sldId="308"/>
            <ac:cxnSpMk id="214" creationId="{1BA45636-C768-4E16-940D-469A074775C5}"/>
          </ac:cxnSpMkLst>
        </pc:cxnChg>
        <pc:cxnChg chg="add mod">
          <ac:chgData name="Sanders Wang" userId="089d73b8-785c-4012-b931-81c632b6c9c7" providerId="ADAL" clId="{E0261FCC-3AE3-4D16-A0D3-CB871CB8FEE3}" dt="2021-03-18T17:05:47.793" v="1582" actId="1035"/>
          <ac:cxnSpMkLst>
            <pc:docMk/>
            <pc:sldMk cId="4056117222" sldId="308"/>
            <ac:cxnSpMk id="215" creationId="{734AC347-5B58-45CB-8172-5A91001C9CE7}"/>
          </ac:cxnSpMkLst>
        </pc:cxnChg>
        <pc:cxnChg chg="add mod">
          <ac:chgData name="Sanders Wang" userId="089d73b8-785c-4012-b931-81c632b6c9c7" providerId="ADAL" clId="{E0261FCC-3AE3-4D16-A0D3-CB871CB8FEE3}" dt="2021-03-18T17:05:47.793" v="1582" actId="1035"/>
          <ac:cxnSpMkLst>
            <pc:docMk/>
            <pc:sldMk cId="4056117222" sldId="308"/>
            <ac:cxnSpMk id="216" creationId="{35AEB665-8E03-4A17-BFA1-EC6C0184EC26}"/>
          </ac:cxnSpMkLst>
        </pc:cxnChg>
        <pc:cxnChg chg="mod">
          <ac:chgData name="Sanders Wang" userId="089d73b8-785c-4012-b931-81c632b6c9c7" providerId="ADAL" clId="{E0261FCC-3AE3-4D16-A0D3-CB871CB8FEE3}" dt="2021-03-18T17:07:27.319" v="1598" actId="1076"/>
          <ac:cxnSpMkLst>
            <pc:docMk/>
            <pc:sldMk cId="4056117222" sldId="308"/>
            <ac:cxnSpMk id="217" creationId="{C8DDBBDE-5984-4B6D-9967-8BCC1EDA78E2}"/>
          </ac:cxnSpMkLst>
        </pc:cxnChg>
        <pc:cxnChg chg="del mod">
          <ac:chgData name="Sanders Wang" userId="089d73b8-785c-4012-b931-81c632b6c9c7" providerId="ADAL" clId="{E0261FCC-3AE3-4D16-A0D3-CB871CB8FEE3}" dt="2021-03-18T16:48:43.528" v="1349" actId="478"/>
          <ac:cxnSpMkLst>
            <pc:docMk/>
            <pc:sldMk cId="4056117222" sldId="308"/>
            <ac:cxnSpMk id="223" creationId="{1A5B9E2D-8645-4F16-99F8-049C8C68DB85}"/>
          </ac:cxnSpMkLst>
        </pc:cxnChg>
        <pc:cxnChg chg="add del mod">
          <ac:chgData name="Sanders Wang" userId="089d73b8-785c-4012-b931-81c632b6c9c7" providerId="ADAL" clId="{E0261FCC-3AE3-4D16-A0D3-CB871CB8FEE3}" dt="2021-03-18T16:53:41.551" v="1414" actId="21"/>
          <ac:cxnSpMkLst>
            <pc:docMk/>
            <pc:sldMk cId="4056117222" sldId="308"/>
            <ac:cxnSpMk id="225" creationId="{8BA5EADA-1F81-47E0-8205-CA09D7351569}"/>
          </ac:cxnSpMkLst>
        </pc:cxnChg>
        <pc:cxnChg chg="add mod">
          <ac:chgData name="Sanders Wang" userId="089d73b8-785c-4012-b931-81c632b6c9c7" providerId="ADAL" clId="{E0261FCC-3AE3-4D16-A0D3-CB871CB8FEE3}" dt="2021-03-18T17:07:27.319" v="1598" actId="1076"/>
          <ac:cxnSpMkLst>
            <pc:docMk/>
            <pc:sldMk cId="4056117222" sldId="308"/>
            <ac:cxnSpMk id="227" creationId="{2EC40369-32D5-4562-A1E8-1FB5075035E1}"/>
          </ac:cxnSpMkLst>
        </pc:cxnChg>
        <pc:cxnChg chg="mod">
          <ac:chgData name="Sanders Wang" userId="089d73b8-785c-4012-b931-81c632b6c9c7" providerId="ADAL" clId="{E0261FCC-3AE3-4D16-A0D3-CB871CB8FEE3}" dt="2021-03-18T17:08:41.773" v="1605" actId="1076"/>
          <ac:cxnSpMkLst>
            <pc:docMk/>
            <pc:sldMk cId="4056117222" sldId="308"/>
            <ac:cxnSpMk id="229" creationId="{110456F8-B21C-43A6-8D77-388DF532B101}"/>
          </ac:cxnSpMkLst>
        </pc:cxnChg>
        <pc:cxnChg chg="add del mod">
          <ac:chgData name="Sanders Wang" userId="089d73b8-785c-4012-b931-81c632b6c9c7" providerId="ADAL" clId="{E0261FCC-3AE3-4D16-A0D3-CB871CB8FEE3}" dt="2021-03-18T16:53:41.551" v="1414" actId="21"/>
          <ac:cxnSpMkLst>
            <pc:docMk/>
            <pc:sldMk cId="4056117222" sldId="308"/>
            <ac:cxnSpMk id="230" creationId="{7E807017-E962-4300-AA08-0AC13E26A61D}"/>
          </ac:cxnSpMkLst>
        </pc:cxnChg>
        <pc:cxnChg chg="add del mod">
          <ac:chgData name="Sanders Wang" userId="089d73b8-785c-4012-b931-81c632b6c9c7" providerId="ADAL" clId="{E0261FCC-3AE3-4D16-A0D3-CB871CB8FEE3}" dt="2021-03-18T16:53:41.551" v="1414" actId="21"/>
          <ac:cxnSpMkLst>
            <pc:docMk/>
            <pc:sldMk cId="4056117222" sldId="308"/>
            <ac:cxnSpMk id="240" creationId="{13ADBDE1-2D1B-42EF-B51F-6485A8BEE242}"/>
          </ac:cxnSpMkLst>
        </pc:cxnChg>
        <pc:cxnChg chg="add del mod">
          <ac:chgData name="Sanders Wang" userId="089d73b8-785c-4012-b931-81c632b6c9c7" providerId="ADAL" clId="{E0261FCC-3AE3-4D16-A0D3-CB871CB8FEE3}" dt="2021-03-18T16:53:41.551" v="1414" actId="21"/>
          <ac:cxnSpMkLst>
            <pc:docMk/>
            <pc:sldMk cId="4056117222" sldId="308"/>
            <ac:cxnSpMk id="249" creationId="{DF5DDFC4-67F3-4FDA-B2D5-119B72242BE2}"/>
          </ac:cxnSpMkLst>
        </pc:cxnChg>
        <pc:cxnChg chg="add del mod">
          <ac:chgData name="Sanders Wang" userId="089d73b8-785c-4012-b931-81c632b6c9c7" providerId="ADAL" clId="{E0261FCC-3AE3-4D16-A0D3-CB871CB8FEE3}" dt="2021-03-18T16:53:41.551" v="1414" actId="21"/>
          <ac:cxnSpMkLst>
            <pc:docMk/>
            <pc:sldMk cId="4056117222" sldId="308"/>
            <ac:cxnSpMk id="250" creationId="{19C0DA19-F636-4B78-803C-9C5D5B260049}"/>
          </ac:cxnSpMkLst>
        </pc:cxnChg>
        <pc:cxnChg chg="mod">
          <ac:chgData name="Sanders Wang" userId="089d73b8-785c-4012-b931-81c632b6c9c7" providerId="ADAL" clId="{E0261FCC-3AE3-4D16-A0D3-CB871CB8FEE3}" dt="2021-03-18T16:50:22.782" v="1365" actId="478"/>
          <ac:cxnSpMkLst>
            <pc:docMk/>
            <pc:sldMk cId="4056117222" sldId="308"/>
            <ac:cxnSpMk id="255" creationId="{4E5A950D-9736-4180-A5DC-F670ABC9C3F2}"/>
          </ac:cxnSpMkLst>
        </pc:cxnChg>
        <pc:cxnChg chg="mod">
          <ac:chgData name="Sanders Wang" userId="089d73b8-785c-4012-b931-81c632b6c9c7" providerId="ADAL" clId="{E0261FCC-3AE3-4D16-A0D3-CB871CB8FEE3}" dt="2021-03-18T17:06:48.603" v="1590" actId="14100"/>
          <ac:cxnSpMkLst>
            <pc:docMk/>
            <pc:sldMk cId="4056117222" sldId="308"/>
            <ac:cxnSpMk id="261" creationId="{B60BFD08-7B1D-40E2-B728-1B0917C2744C}"/>
          </ac:cxnSpMkLst>
        </pc:cxnChg>
        <pc:cxnChg chg="add del mod">
          <ac:chgData name="Sanders Wang" userId="089d73b8-785c-4012-b931-81c632b6c9c7" providerId="ADAL" clId="{E0261FCC-3AE3-4D16-A0D3-CB871CB8FEE3}" dt="2021-03-18T16:49:38.169" v="1358" actId="478"/>
          <ac:cxnSpMkLst>
            <pc:docMk/>
            <pc:sldMk cId="4056117222" sldId="308"/>
            <ac:cxnSpMk id="262" creationId="{36D827EB-7A4F-4560-B5BC-F4D1533F6C4F}"/>
          </ac:cxnSpMkLst>
        </pc:cxnChg>
        <pc:cxnChg chg="del">
          <ac:chgData name="Sanders Wang" userId="089d73b8-785c-4012-b931-81c632b6c9c7" providerId="ADAL" clId="{E0261FCC-3AE3-4D16-A0D3-CB871CB8FEE3}" dt="2021-03-18T16:53:00.562" v="1407" actId="478"/>
          <ac:cxnSpMkLst>
            <pc:docMk/>
            <pc:sldMk cId="4056117222" sldId="308"/>
            <ac:cxnSpMk id="263" creationId="{926E818F-860D-4D69-B200-62032DE5D105}"/>
          </ac:cxnSpMkLst>
        </pc:cxnChg>
        <pc:cxnChg chg="add del mod">
          <ac:chgData name="Sanders Wang" userId="089d73b8-785c-4012-b931-81c632b6c9c7" providerId="ADAL" clId="{E0261FCC-3AE3-4D16-A0D3-CB871CB8FEE3}" dt="2021-03-18T16:53:41.551" v="1414" actId="21"/>
          <ac:cxnSpMkLst>
            <pc:docMk/>
            <pc:sldMk cId="4056117222" sldId="308"/>
            <ac:cxnSpMk id="276" creationId="{F3C51A15-D7F8-4349-86DC-92AFFFA101D8}"/>
          </ac:cxnSpMkLst>
        </pc:cxnChg>
        <pc:cxnChg chg="add del mod">
          <ac:chgData name="Sanders Wang" userId="089d73b8-785c-4012-b931-81c632b6c9c7" providerId="ADAL" clId="{E0261FCC-3AE3-4D16-A0D3-CB871CB8FEE3}" dt="2021-03-18T16:53:41.551" v="1414" actId="21"/>
          <ac:cxnSpMkLst>
            <pc:docMk/>
            <pc:sldMk cId="4056117222" sldId="308"/>
            <ac:cxnSpMk id="280" creationId="{C17D5CFE-49DA-4BBA-A953-5DC051BEE563}"/>
          </ac:cxnSpMkLst>
        </pc:cxnChg>
        <pc:cxnChg chg="add del mod">
          <ac:chgData name="Sanders Wang" userId="089d73b8-785c-4012-b931-81c632b6c9c7" providerId="ADAL" clId="{E0261FCC-3AE3-4D16-A0D3-CB871CB8FEE3}" dt="2021-03-18T16:53:41.551" v="1414" actId="21"/>
          <ac:cxnSpMkLst>
            <pc:docMk/>
            <pc:sldMk cId="4056117222" sldId="308"/>
            <ac:cxnSpMk id="282" creationId="{9B54933E-9C60-41B8-BC23-CA5A1130C603}"/>
          </ac:cxnSpMkLst>
        </pc:cxnChg>
        <pc:cxnChg chg="add del mod">
          <ac:chgData name="Sanders Wang" userId="089d73b8-785c-4012-b931-81c632b6c9c7" providerId="ADAL" clId="{E0261FCC-3AE3-4D16-A0D3-CB871CB8FEE3}" dt="2021-03-18T16:53:41.551" v="1414" actId="21"/>
          <ac:cxnSpMkLst>
            <pc:docMk/>
            <pc:sldMk cId="4056117222" sldId="308"/>
            <ac:cxnSpMk id="283" creationId="{98D5ADC2-C043-44F4-9577-6121523895F3}"/>
          </ac:cxnSpMkLst>
        </pc:cxnChg>
        <pc:cxnChg chg="add del mod">
          <ac:chgData name="Sanders Wang" userId="089d73b8-785c-4012-b931-81c632b6c9c7" providerId="ADAL" clId="{E0261FCC-3AE3-4D16-A0D3-CB871CB8FEE3}" dt="2021-03-18T16:53:41.551" v="1414" actId="21"/>
          <ac:cxnSpMkLst>
            <pc:docMk/>
            <pc:sldMk cId="4056117222" sldId="308"/>
            <ac:cxnSpMk id="285" creationId="{6517CFD0-980D-4E1F-81AF-D899C1D65E68}"/>
          </ac:cxnSpMkLst>
        </pc:cxnChg>
        <pc:cxnChg chg="add del mod">
          <ac:chgData name="Sanders Wang" userId="089d73b8-785c-4012-b931-81c632b6c9c7" providerId="ADAL" clId="{E0261FCC-3AE3-4D16-A0D3-CB871CB8FEE3}" dt="2021-03-18T16:53:41.551" v="1414" actId="21"/>
          <ac:cxnSpMkLst>
            <pc:docMk/>
            <pc:sldMk cId="4056117222" sldId="308"/>
            <ac:cxnSpMk id="293" creationId="{CF67E51B-950E-41E4-8186-948C424DA080}"/>
          </ac:cxnSpMkLst>
        </pc:cxnChg>
        <pc:cxnChg chg="add del mod">
          <ac:chgData name="Sanders Wang" userId="089d73b8-785c-4012-b931-81c632b6c9c7" providerId="ADAL" clId="{E0261FCC-3AE3-4D16-A0D3-CB871CB8FEE3}" dt="2021-03-18T16:53:41.551" v="1414" actId="21"/>
          <ac:cxnSpMkLst>
            <pc:docMk/>
            <pc:sldMk cId="4056117222" sldId="308"/>
            <ac:cxnSpMk id="298" creationId="{B0BE1CCC-2E9D-42E9-B5B0-BA1B5B7DA957}"/>
          </ac:cxnSpMkLst>
        </pc:cxnChg>
        <pc:cxnChg chg="add mod">
          <ac:chgData name="Sanders Wang" userId="089d73b8-785c-4012-b931-81c632b6c9c7" providerId="ADAL" clId="{E0261FCC-3AE3-4D16-A0D3-CB871CB8FEE3}" dt="2021-03-18T17:06:54.604" v="1592" actId="14100"/>
          <ac:cxnSpMkLst>
            <pc:docMk/>
            <pc:sldMk cId="4056117222" sldId="308"/>
            <ac:cxnSpMk id="300" creationId="{036860E7-CCF6-40B1-A4C1-D49CD5FE7B36}"/>
          </ac:cxnSpMkLst>
        </pc:cxnChg>
        <pc:cxnChg chg="mod">
          <ac:chgData name="Sanders Wang" userId="089d73b8-785c-4012-b931-81c632b6c9c7" providerId="ADAL" clId="{E0261FCC-3AE3-4D16-A0D3-CB871CB8FEE3}" dt="2021-03-18T17:01:03.354" v="1514"/>
          <ac:cxnSpMkLst>
            <pc:docMk/>
            <pc:sldMk cId="4056117222" sldId="308"/>
            <ac:cxnSpMk id="308" creationId="{14CA144D-46E0-4CA0-B7F6-E1AB8C5B1342}"/>
          </ac:cxnSpMkLst>
        </pc:cxnChg>
        <pc:cxnChg chg="add del mod">
          <ac:chgData name="Sanders Wang" userId="089d73b8-785c-4012-b931-81c632b6c9c7" providerId="ADAL" clId="{E0261FCC-3AE3-4D16-A0D3-CB871CB8FEE3}" dt="2021-03-18T17:07:29.935" v="1599"/>
          <ac:cxnSpMkLst>
            <pc:docMk/>
            <pc:sldMk cId="4056117222" sldId="308"/>
            <ac:cxnSpMk id="324" creationId="{515153F8-C434-4C71-BF20-6FC8DED6EC9F}"/>
          </ac:cxnSpMkLst>
        </pc:cxnChg>
        <pc:cxnChg chg="add del mod">
          <ac:chgData name="Sanders Wang" userId="089d73b8-785c-4012-b931-81c632b6c9c7" providerId="ADAL" clId="{E0261FCC-3AE3-4D16-A0D3-CB871CB8FEE3}" dt="2021-03-18T17:07:29.935" v="1599"/>
          <ac:cxnSpMkLst>
            <pc:docMk/>
            <pc:sldMk cId="4056117222" sldId="308"/>
            <ac:cxnSpMk id="325" creationId="{6E33A0AF-04B1-41E3-AFE0-067295C0D536}"/>
          </ac:cxnSpMkLst>
        </pc:cxnChg>
        <pc:cxnChg chg="add del mod">
          <ac:chgData name="Sanders Wang" userId="089d73b8-785c-4012-b931-81c632b6c9c7" providerId="ADAL" clId="{E0261FCC-3AE3-4D16-A0D3-CB871CB8FEE3}" dt="2021-03-18T17:07:29.935" v="1599"/>
          <ac:cxnSpMkLst>
            <pc:docMk/>
            <pc:sldMk cId="4056117222" sldId="308"/>
            <ac:cxnSpMk id="328" creationId="{5BAF12C5-62D2-4CBD-AAD6-52CCA6113142}"/>
          </ac:cxnSpMkLst>
        </pc:cxnChg>
        <pc:cxnChg chg="add del mod">
          <ac:chgData name="Sanders Wang" userId="089d73b8-785c-4012-b931-81c632b6c9c7" providerId="ADAL" clId="{E0261FCC-3AE3-4D16-A0D3-CB871CB8FEE3}" dt="2021-03-18T17:07:29.935" v="1599"/>
          <ac:cxnSpMkLst>
            <pc:docMk/>
            <pc:sldMk cId="4056117222" sldId="308"/>
            <ac:cxnSpMk id="334" creationId="{A0A415E4-91EF-4848-BD55-324179C06790}"/>
          </ac:cxnSpMkLst>
        </pc:cxnChg>
        <pc:cxnChg chg="add del mod">
          <ac:chgData name="Sanders Wang" userId="089d73b8-785c-4012-b931-81c632b6c9c7" providerId="ADAL" clId="{E0261FCC-3AE3-4D16-A0D3-CB871CB8FEE3}" dt="2021-03-18T17:07:29.935" v="1599"/>
          <ac:cxnSpMkLst>
            <pc:docMk/>
            <pc:sldMk cId="4056117222" sldId="308"/>
            <ac:cxnSpMk id="335" creationId="{12B49718-CE08-4128-A5D8-E8E3BDB042FA}"/>
          </ac:cxnSpMkLst>
        </pc:cxnChg>
        <pc:cxnChg chg="add del mod">
          <ac:chgData name="Sanders Wang" userId="089d73b8-785c-4012-b931-81c632b6c9c7" providerId="ADAL" clId="{E0261FCC-3AE3-4D16-A0D3-CB871CB8FEE3}" dt="2021-03-18T17:07:29.935" v="1599"/>
          <ac:cxnSpMkLst>
            <pc:docMk/>
            <pc:sldMk cId="4056117222" sldId="308"/>
            <ac:cxnSpMk id="337" creationId="{F1FE40AE-B7EC-4A7E-9F28-1701C19707C4}"/>
          </ac:cxnSpMkLst>
        </pc:cxnChg>
        <pc:cxnChg chg="add del mod">
          <ac:chgData name="Sanders Wang" userId="089d73b8-785c-4012-b931-81c632b6c9c7" providerId="ADAL" clId="{E0261FCC-3AE3-4D16-A0D3-CB871CB8FEE3}" dt="2021-03-18T17:07:29.935" v="1599"/>
          <ac:cxnSpMkLst>
            <pc:docMk/>
            <pc:sldMk cId="4056117222" sldId="308"/>
            <ac:cxnSpMk id="340" creationId="{70E72000-4C28-4424-A390-30C570FF278A}"/>
          </ac:cxnSpMkLst>
        </pc:cxnChg>
        <pc:cxnChg chg="add del mod">
          <ac:chgData name="Sanders Wang" userId="089d73b8-785c-4012-b931-81c632b6c9c7" providerId="ADAL" clId="{E0261FCC-3AE3-4D16-A0D3-CB871CB8FEE3}" dt="2021-03-18T17:07:29.935" v="1599"/>
          <ac:cxnSpMkLst>
            <pc:docMk/>
            <pc:sldMk cId="4056117222" sldId="308"/>
            <ac:cxnSpMk id="341" creationId="{E8513072-753A-47D0-9DED-0551C202CEB0}"/>
          </ac:cxnSpMkLst>
        </pc:cxnChg>
        <pc:cxnChg chg="add del mod">
          <ac:chgData name="Sanders Wang" userId="089d73b8-785c-4012-b931-81c632b6c9c7" providerId="ADAL" clId="{E0261FCC-3AE3-4D16-A0D3-CB871CB8FEE3}" dt="2021-03-18T17:07:29.935" v="1599"/>
          <ac:cxnSpMkLst>
            <pc:docMk/>
            <pc:sldMk cId="4056117222" sldId="308"/>
            <ac:cxnSpMk id="342" creationId="{20F09ED8-82D7-44E3-8570-81CC1D61305C}"/>
          </ac:cxnSpMkLst>
        </pc:cxnChg>
        <pc:cxnChg chg="add del mod">
          <ac:chgData name="Sanders Wang" userId="089d73b8-785c-4012-b931-81c632b6c9c7" providerId="ADAL" clId="{E0261FCC-3AE3-4D16-A0D3-CB871CB8FEE3}" dt="2021-03-18T17:07:29.935" v="1599"/>
          <ac:cxnSpMkLst>
            <pc:docMk/>
            <pc:sldMk cId="4056117222" sldId="308"/>
            <ac:cxnSpMk id="344" creationId="{7780F61E-4A64-440B-9539-CA24AAF41388}"/>
          </ac:cxnSpMkLst>
        </pc:cxnChg>
        <pc:cxnChg chg="add del mod">
          <ac:chgData name="Sanders Wang" userId="089d73b8-785c-4012-b931-81c632b6c9c7" providerId="ADAL" clId="{E0261FCC-3AE3-4D16-A0D3-CB871CB8FEE3}" dt="2021-03-18T17:07:29.935" v="1599"/>
          <ac:cxnSpMkLst>
            <pc:docMk/>
            <pc:sldMk cId="4056117222" sldId="308"/>
            <ac:cxnSpMk id="350" creationId="{3FBF4D4A-688A-4960-BED5-4FC582910FAD}"/>
          </ac:cxnSpMkLst>
        </pc:cxnChg>
        <pc:cxnChg chg="add del mod">
          <ac:chgData name="Sanders Wang" userId="089d73b8-785c-4012-b931-81c632b6c9c7" providerId="ADAL" clId="{E0261FCC-3AE3-4D16-A0D3-CB871CB8FEE3}" dt="2021-03-18T17:07:29.935" v="1599"/>
          <ac:cxnSpMkLst>
            <pc:docMk/>
            <pc:sldMk cId="4056117222" sldId="308"/>
            <ac:cxnSpMk id="355" creationId="{9B811DDB-3EC2-4A9A-A7AE-B422ADCE3657}"/>
          </ac:cxnSpMkLst>
        </pc:cxnChg>
        <pc:cxnChg chg="add mod">
          <ac:chgData name="Sanders Wang" userId="089d73b8-785c-4012-b931-81c632b6c9c7" providerId="ADAL" clId="{E0261FCC-3AE3-4D16-A0D3-CB871CB8FEE3}" dt="2021-03-18T17:07:55.669" v="1602" actId="1076"/>
          <ac:cxnSpMkLst>
            <pc:docMk/>
            <pc:sldMk cId="4056117222" sldId="308"/>
            <ac:cxnSpMk id="360" creationId="{4D4458EF-8BA2-4C71-93A8-E7F34CE9623C}"/>
          </ac:cxnSpMkLst>
        </pc:cxnChg>
        <pc:cxnChg chg="add mod">
          <ac:chgData name="Sanders Wang" userId="089d73b8-785c-4012-b931-81c632b6c9c7" providerId="ADAL" clId="{E0261FCC-3AE3-4D16-A0D3-CB871CB8FEE3}" dt="2021-03-18T17:07:55.669" v="1602" actId="1076"/>
          <ac:cxnSpMkLst>
            <pc:docMk/>
            <pc:sldMk cId="4056117222" sldId="308"/>
            <ac:cxnSpMk id="361" creationId="{7A808216-FF77-4DDC-AE98-26A274EA211D}"/>
          </ac:cxnSpMkLst>
        </pc:cxnChg>
        <pc:cxnChg chg="add mod">
          <ac:chgData name="Sanders Wang" userId="089d73b8-785c-4012-b931-81c632b6c9c7" providerId="ADAL" clId="{E0261FCC-3AE3-4D16-A0D3-CB871CB8FEE3}" dt="2021-03-18T17:07:55.669" v="1602" actId="1076"/>
          <ac:cxnSpMkLst>
            <pc:docMk/>
            <pc:sldMk cId="4056117222" sldId="308"/>
            <ac:cxnSpMk id="364" creationId="{8DC3BF51-AF0B-418F-8FD2-648C9DA2661D}"/>
          </ac:cxnSpMkLst>
        </pc:cxnChg>
        <pc:cxnChg chg="add mod">
          <ac:chgData name="Sanders Wang" userId="089d73b8-785c-4012-b931-81c632b6c9c7" providerId="ADAL" clId="{E0261FCC-3AE3-4D16-A0D3-CB871CB8FEE3}" dt="2021-03-18T17:07:55.669" v="1602" actId="1076"/>
          <ac:cxnSpMkLst>
            <pc:docMk/>
            <pc:sldMk cId="4056117222" sldId="308"/>
            <ac:cxnSpMk id="370" creationId="{3C52F065-E72F-4608-B9E1-F3F4C52157FC}"/>
          </ac:cxnSpMkLst>
        </pc:cxnChg>
        <pc:cxnChg chg="add mod">
          <ac:chgData name="Sanders Wang" userId="089d73b8-785c-4012-b931-81c632b6c9c7" providerId="ADAL" clId="{E0261FCC-3AE3-4D16-A0D3-CB871CB8FEE3}" dt="2021-03-18T17:07:55.669" v="1602" actId="1076"/>
          <ac:cxnSpMkLst>
            <pc:docMk/>
            <pc:sldMk cId="4056117222" sldId="308"/>
            <ac:cxnSpMk id="371" creationId="{67159C56-6C0A-4815-88A0-87C42BF3E0F3}"/>
          </ac:cxnSpMkLst>
        </pc:cxnChg>
        <pc:cxnChg chg="add del mod">
          <ac:chgData name="Sanders Wang" userId="089d73b8-785c-4012-b931-81c632b6c9c7" providerId="ADAL" clId="{E0261FCC-3AE3-4D16-A0D3-CB871CB8FEE3}" dt="2021-03-18T17:08:05.300" v="1603" actId="478"/>
          <ac:cxnSpMkLst>
            <pc:docMk/>
            <pc:sldMk cId="4056117222" sldId="308"/>
            <ac:cxnSpMk id="373" creationId="{80E0F09D-5C78-4C4C-AEE5-1F6334316726}"/>
          </ac:cxnSpMkLst>
        </pc:cxnChg>
        <pc:cxnChg chg="add mod">
          <ac:chgData name="Sanders Wang" userId="089d73b8-785c-4012-b931-81c632b6c9c7" providerId="ADAL" clId="{E0261FCC-3AE3-4D16-A0D3-CB871CB8FEE3}" dt="2021-03-18T17:07:55.669" v="1602" actId="1076"/>
          <ac:cxnSpMkLst>
            <pc:docMk/>
            <pc:sldMk cId="4056117222" sldId="308"/>
            <ac:cxnSpMk id="376" creationId="{4C0D8CEE-1418-40BC-8DEB-2167301EC3EA}"/>
          </ac:cxnSpMkLst>
        </pc:cxnChg>
        <pc:cxnChg chg="add mod">
          <ac:chgData name="Sanders Wang" userId="089d73b8-785c-4012-b931-81c632b6c9c7" providerId="ADAL" clId="{E0261FCC-3AE3-4D16-A0D3-CB871CB8FEE3}" dt="2021-03-18T17:08:12.912" v="1604" actId="14100"/>
          <ac:cxnSpMkLst>
            <pc:docMk/>
            <pc:sldMk cId="4056117222" sldId="308"/>
            <ac:cxnSpMk id="377" creationId="{18EE76F2-E21A-4B3E-B968-DC4ADCF325B4}"/>
          </ac:cxnSpMkLst>
        </pc:cxnChg>
        <pc:cxnChg chg="add mod">
          <ac:chgData name="Sanders Wang" userId="089d73b8-785c-4012-b931-81c632b6c9c7" providerId="ADAL" clId="{E0261FCC-3AE3-4D16-A0D3-CB871CB8FEE3}" dt="2021-03-18T17:07:55.669" v="1602" actId="1076"/>
          <ac:cxnSpMkLst>
            <pc:docMk/>
            <pc:sldMk cId="4056117222" sldId="308"/>
            <ac:cxnSpMk id="378" creationId="{D55D6CE0-CA7F-4B00-8CBA-2E8E65362DE3}"/>
          </ac:cxnSpMkLst>
        </pc:cxnChg>
        <pc:cxnChg chg="add mod">
          <ac:chgData name="Sanders Wang" userId="089d73b8-785c-4012-b931-81c632b6c9c7" providerId="ADAL" clId="{E0261FCC-3AE3-4D16-A0D3-CB871CB8FEE3}" dt="2021-03-18T17:07:55.669" v="1602" actId="1076"/>
          <ac:cxnSpMkLst>
            <pc:docMk/>
            <pc:sldMk cId="4056117222" sldId="308"/>
            <ac:cxnSpMk id="380" creationId="{C7912E03-5565-4E7C-8623-D5971DF9E6A9}"/>
          </ac:cxnSpMkLst>
        </pc:cxnChg>
        <pc:cxnChg chg="add mod">
          <ac:chgData name="Sanders Wang" userId="089d73b8-785c-4012-b931-81c632b6c9c7" providerId="ADAL" clId="{E0261FCC-3AE3-4D16-A0D3-CB871CB8FEE3}" dt="2021-03-18T17:07:55.669" v="1602" actId="1076"/>
          <ac:cxnSpMkLst>
            <pc:docMk/>
            <pc:sldMk cId="4056117222" sldId="308"/>
            <ac:cxnSpMk id="386" creationId="{C12D2FE3-A03C-4880-A7F2-BE74C4447A55}"/>
          </ac:cxnSpMkLst>
        </pc:cxnChg>
        <pc:cxnChg chg="add mod">
          <ac:chgData name="Sanders Wang" userId="089d73b8-785c-4012-b931-81c632b6c9c7" providerId="ADAL" clId="{E0261FCC-3AE3-4D16-A0D3-CB871CB8FEE3}" dt="2021-03-18T17:07:55.669" v="1602" actId="1076"/>
          <ac:cxnSpMkLst>
            <pc:docMk/>
            <pc:sldMk cId="4056117222" sldId="308"/>
            <ac:cxnSpMk id="391" creationId="{84444233-2D26-493E-956C-F92E3EFC8E44}"/>
          </ac:cxnSpMkLst>
        </pc:cxnChg>
      </pc:sldChg>
      <pc:sldChg chg="addSp delSp modSp new del mod">
        <pc:chgData name="Sanders Wang" userId="089d73b8-785c-4012-b931-81c632b6c9c7" providerId="ADAL" clId="{E0261FCC-3AE3-4D16-A0D3-CB871CB8FEE3}" dt="2021-03-18T17:09:09.357" v="1607" actId="47"/>
        <pc:sldMkLst>
          <pc:docMk/>
          <pc:sldMk cId="183339444" sldId="309"/>
        </pc:sldMkLst>
        <pc:spChg chg="add del mod">
          <ac:chgData name="Sanders Wang" userId="089d73b8-785c-4012-b931-81c632b6c9c7" providerId="ADAL" clId="{E0261FCC-3AE3-4D16-A0D3-CB871CB8FEE3}" dt="2021-03-18T17:07:12.923" v="1594" actId="478"/>
          <ac:spMkLst>
            <pc:docMk/>
            <pc:sldMk cId="183339444" sldId="309"/>
            <ac:spMk id="2" creationId="{6E7F79E2-CF50-4A5C-AC83-0C054B71D410}"/>
          </ac:spMkLst>
        </pc:spChg>
        <pc:spChg chg="add del mod">
          <ac:chgData name="Sanders Wang" userId="089d73b8-785c-4012-b931-81c632b6c9c7" providerId="ADAL" clId="{E0261FCC-3AE3-4D16-A0D3-CB871CB8FEE3}" dt="2021-03-18T17:07:15.166" v="1595" actId="21"/>
          <ac:spMkLst>
            <pc:docMk/>
            <pc:sldMk cId="183339444" sldId="309"/>
            <ac:spMk id="4" creationId="{256EA7BC-2109-42B4-8834-3D50A6F75C62}"/>
          </ac:spMkLst>
        </pc:spChg>
        <pc:spChg chg="add del mod">
          <ac:chgData name="Sanders Wang" userId="089d73b8-785c-4012-b931-81c632b6c9c7" providerId="ADAL" clId="{E0261FCC-3AE3-4D16-A0D3-CB871CB8FEE3}" dt="2021-03-18T17:07:15.166" v="1595" actId="21"/>
          <ac:spMkLst>
            <pc:docMk/>
            <pc:sldMk cId="183339444" sldId="309"/>
            <ac:spMk id="6" creationId="{F7331BA3-A894-436D-AF62-3898D3189F5B}"/>
          </ac:spMkLst>
        </pc:spChg>
        <pc:spChg chg="add del mod">
          <ac:chgData name="Sanders Wang" userId="089d73b8-785c-4012-b931-81c632b6c9c7" providerId="ADAL" clId="{E0261FCC-3AE3-4D16-A0D3-CB871CB8FEE3}" dt="2021-03-18T17:07:15.166" v="1595" actId="21"/>
          <ac:spMkLst>
            <pc:docMk/>
            <pc:sldMk cId="183339444" sldId="309"/>
            <ac:spMk id="13" creationId="{2E273F5F-2456-4F7B-8636-A6DC9AF5737E}"/>
          </ac:spMkLst>
        </pc:spChg>
        <pc:spChg chg="add del mod">
          <ac:chgData name="Sanders Wang" userId="089d73b8-785c-4012-b931-81c632b6c9c7" providerId="ADAL" clId="{E0261FCC-3AE3-4D16-A0D3-CB871CB8FEE3}" dt="2021-03-18T17:07:15.166" v="1595" actId="21"/>
          <ac:spMkLst>
            <pc:docMk/>
            <pc:sldMk cId="183339444" sldId="309"/>
            <ac:spMk id="16" creationId="{EAFE7395-901B-4F4F-8C0D-6285E704D685}"/>
          </ac:spMkLst>
        </pc:spChg>
        <pc:spChg chg="add del mod">
          <ac:chgData name="Sanders Wang" userId="089d73b8-785c-4012-b931-81c632b6c9c7" providerId="ADAL" clId="{E0261FCC-3AE3-4D16-A0D3-CB871CB8FEE3}" dt="2021-03-18T17:07:15.166" v="1595" actId="21"/>
          <ac:spMkLst>
            <pc:docMk/>
            <pc:sldMk cId="183339444" sldId="309"/>
            <ac:spMk id="22" creationId="{B578B98A-8E50-467B-9C45-9A5BA39305BA}"/>
          </ac:spMkLst>
        </pc:spChg>
        <pc:spChg chg="add del mod">
          <ac:chgData name="Sanders Wang" userId="089d73b8-785c-4012-b931-81c632b6c9c7" providerId="ADAL" clId="{E0261FCC-3AE3-4D16-A0D3-CB871CB8FEE3}" dt="2021-03-18T17:07:15.166" v="1595" actId="21"/>
          <ac:spMkLst>
            <pc:docMk/>
            <pc:sldMk cId="183339444" sldId="309"/>
            <ac:spMk id="29" creationId="{33F0BB03-95DD-4E08-B7EC-38CE8A21D7F6}"/>
          </ac:spMkLst>
        </pc:spChg>
        <pc:spChg chg="add del mod">
          <ac:chgData name="Sanders Wang" userId="089d73b8-785c-4012-b931-81c632b6c9c7" providerId="ADAL" clId="{E0261FCC-3AE3-4D16-A0D3-CB871CB8FEE3}" dt="2021-03-18T17:07:15.166" v="1595" actId="21"/>
          <ac:spMkLst>
            <pc:docMk/>
            <pc:sldMk cId="183339444" sldId="309"/>
            <ac:spMk id="32" creationId="{708E83A6-96B9-405B-A4D6-D5DEEDD40E84}"/>
          </ac:spMkLst>
        </pc:spChg>
        <pc:spChg chg="add del mod">
          <ac:chgData name="Sanders Wang" userId="089d73b8-785c-4012-b931-81c632b6c9c7" providerId="ADAL" clId="{E0261FCC-3AE3-4D16-A0D3-CB871CB8FEE3}" dt="2021-03-18T17:07:15.166" v="1595" actId="21"/>
          <ac:spMkLst>
            <pc:docMk/>
            <pc:sldMk cId="183339444" sldId="309"/>
            <ac:spMk id="35" creationId="{83D4E15D-8249-4223-AE86-60775E00771B}"/>
          </ac:spMkLst>
        </pc:spChg>
        <pc:spChg chg="add del mod">
          <ac:chgData name="Sanders Wang" userId="089d73b8-785c-4012-b931-81c632b6c9c7" providerId="ADAL" clId="{E0261FCC-3AE3-4D16-A0D3-CB871CB8FEE3}" dt="2021-03-18T17:07:15.166" v="1595" actId="21"/>
          <ac:spMkLst>
            <pc:docMk/>
            <pc:sldMk cId="183339444" sldId="309"/>
            <ac:spMk id="37" creationId="{73A580E1-645B-4A44-B213-2DEE23A6482E}"/>
          </ac:spMkLst>
        </pc:spChg>
        <pc:picChg chg="add del mod">
          <ac:chgData name="Sanders Wang" userId="089d73b8-785c-4012-b931-81c632b6c9c7" providerId="ADAL" clId="{E0261FCC-3AE3-4D16-A0D3-CB871CB8FEE3}" dt="2021-03-18T17:07:15.166" v="1595" actId="21"/>
          <ac:picMkLst>
            <pc:docMk/>
            <pc:sldMk cId="183339444" sldId="309"/>
            <ac:picMk id="3" creationId="{4FB0B149-C716-4C20-B5FE-349504DEDD5E}"/>
          </ac:picMkLst>
        </pc:picChg>
        <pc:picChg chg="add del mod">
          <ac:chgData name="Sanders Wang" userId="089d73b8-785c-4012-b931-81c632b6c9c7" providerId="ADAL" clId="{E0261FCC-3AE3-4D16-A0D3-CB871CB8FEE3}" dt="2021-03-18T17:07:15.166" v="1595" actId="21"/>
          <ac:picMkLst>
            <pc:docMk/>
            <pc:sldMk cId="183339444" sldId="309"/>
            <ac:picMk id="5" creationId="{7369FF5A-28AD-41F3-A0DE-D2F33BE51EBD}"/>
          </ac:picMkLst>
        </pc:picChg>
        <pc:picChg chg="add del mod">
          <ac:chgData name="Sanders Wang" userId="089d73b8-785c-4012-b931-81c632b6c9c7" providerId="ADAL" clId="{E0261FCC-3AE3-4D16-A0D3-CB871CB8FEE3}" dt="2021-03-18T17:07:15.166" v="1595" actId="21"/>
          <ac:picMkLst>
            <pc:docMk/>
            <pc:sldMk cId="183339444" sldId="309"/>
            <ac:picMk id="9" creationId="{4F606793-7A99-4604-B28B-1BDA3BC0824F}"/>
          </ac:picMkLst>
        </pc:picChg>
        <pc:picChg chg="add del mod">
          <ac:chgData name="Sanders Wang" userId="089d73b8-785c-4012-b931-81c632b6c9c7" providerId="ADAL" clId="{E0261FCC-3AE3-4D16-A0D3-CB871CB8FEE3}" dt="2021-03-18T17:07:15.166" v="1595" actId="21"/>
          <ac:picMkLst>
            <pc:docMk/>
            <pc:sldMk cId="183339444" sldId="309"/>
            <ac:picMk id="10" creationId="{43DE5095-8973-4DA4-AD75-C9E0371A3135}"/>
          </ac:picMkLst>
        </pc:picChg>
        <pc:picChg chg="add del mod">
          <ac:chgData name="Sanders Wang" userId="089d73b8-785c-4012-b931-81c632b6c9c7" providerId="ADAL" clId="{E0261FCC-3AE3-4D16-A0D3-CB871CB8FEE3}" dt="2021-03-18T17:07:15.166" v="1595" actId="21"/>
          <ac:picMkLst>
            <pc:docMk/>
            <pc:sldMk cId="183339444" sldId="309"/>
            <ac:picMk id="12" creationId="{4B981652-BDB0-41B9-8129-6FFF5ECB2AEF}"/>
          </ac:picMkLst>
        </pc:picChg>
        <pc:picChg chg="add del mod">
          <ac:chgData name="Sanders Wang" userId="089d73b8-785c-4012-b931-81c632b6c9c7" providerId="ADAL" clId="{E0261FCC-3AE3-4D16-A0D3-CB871CB8FEE3}" dt="2021-03-18T17:07:15.166" v="1595" actId="21"/>
          <ac:picMkLst>
            <pc:docMk/>
            <pc:sldMk cId="183339444" sldId="309"/>
            <ac:picMk id="14" creationId="{740EB248-4FC6-42A0-B38F-0CF3751FA104}"/>
          </ac:picMkLst>
        </pc:picChg>
        <pc:picChg chg="add del mod">
          <ac:chgData name="Sanders Wang" userId="089d73b8-785c-4012-b931-81c632b6c9c7" providerId="ADAL" clId="{E0261FCC-3AE3-4D16-A0D3-CB871CB8FEE3}" dt="2021-03-18T17:07:15.166" v="1595" actId="21"/>
          <ac:picMkLst>
            <pc:docMk/>
            <pc:sldMk cId="183339444" sldId="309"/>
            <ac:picMk id="15" creationId="{DB42D0E6-1775-4F8D-A912-6B2C31DC7153}"/>
          </ac:picMkLst>
        </pc:picChg>
        <pc:picChg chg="add del mod">
          <ac:chgData name="Sanders Wang" userId="089d73b8-785c-4012-b931-81c632b6c9c7" providerId="ADAL" clId="{E0261FCC-3AE3-4D16-A0D3-CB871CB8FEE3}" dt="2021-03-18T17:07:15.166" v="1595" actId="21"/>
          <ac:picMkLst>
            <pc:docMk/>
            <pc:sldMk cId="183339444" sldId="309"/>
            <ac:picMk id="19" creationId="{FC97710A-23A0-46B9-947B-EAECEF50ACB4}"/>
          </ac:picMkLst>
        </pc:picChg>
        <pc:picChg chg="add del mod">
          <ac:chgData name="Sanders Wang" userId="089d73b8-785c-4012-b931-81c632b6c9c7" providerId="ADAL" clId="{E0261FCC-3AE3-4D16-A0D3-CB871CB8FEE3}" dt="2021-03-18T17:07:15.166" v="1595" actId="21"/>
          <ac:picMkLst>
            <pc:docMk/>
            <pc:sldMk cId="183339444" sldId="309"/>
            <ac:picMk id="21" creationId="{C259EC86-9E83-4ED7-9921-D2C1E17FF6F0}"/>
          </ac:picMkLst>
        </pc:picChg>
        <pc:picChg chg="add del mod">
          <ac:chgData name="Sanders Wang" userId="089d73b8-785c-4012-b931-81c632b6c9c7" providerId="ADAL" clId="{E0261FCC-3AE3-4D16-A0D3-CB871CB8FEE3}" dt="2021-03-18T17:07:15.166" v="1595" actId="21"/>
          <ac:picMkLst>
            <pc:docMk/>
            <pc:sldMk cId="183339444" sldId="309"/>
            <ac:picMk id="26" creationId="{6A6E6EC5-DD2F-4753-9D8D-A092A4B64C0B}"/>
          </ac:picMkLst>
        </pc:picChg>
        <pc:picChg chg="add del mod">
          <ac:chgData name="Sanders Wang" userId="089d73b8-785c-4012-b931-81c632b6c9c7" providerId="ADAL" clId="{E0261FCC-3AE3-4D16-A0D3-CB871CB8FEE3}" dt="2021-03-18T17:07:15.166" v="1595" actId="21"/>
          <ac:picMkLst>
            <pc:docMk/>
            <pc:sldMk cId="183339444" sldId="309"/>
            <ac:picMk id="28" creationId="{3B061232-9CEA-43BF-BD22-708900402137}"/>
          </ac:picMkLst>
        </pc:picChg>
        <pc:picChg chg="add del mod">
          <ac:chgData name="Sanders Wang" userId="089d73b8-785c-4012-b931-81c632b6c9c7" providerId="ADAL" clId="{E0261FCC-3AE3-4D16-A0D3-CB871CB8FEE3}" dt="2021-03-18T17:07:15.166" v="1595" actId="21"/>
          <ac:picMkLst>
            <pc:docMk/>
            <pc:sldMk cId="183339444" sldId="309"/>
            <ac:picMk id="30" creationId="{706E3D00-9A5C-413A-B49E-203D142C7FC0}"/>
          </ac:picMkLst>
        </pc:picChg>
        <pc:picChg chg="add del mod">
          <ac:chgData name="Sanders Wang" userId="089d73b8-785c-4012-b931-81c632b6c9c7" providerId="ADAL" clId="{E0261FCC-3AE3-4D16-A0D3-CB871CB8FEE3}" dt="2021-03-18T17:07:15.166" v="1595" actId="21"/>
          <ac:picMkLst>
            <pc:docMk/>
            <pc:sldMk cId="183339444" sldId="309"/>
            <ac:picMk id="31" creationId="{01707021-1C03-41DD-BD35-FD36DC965D38}"/>
          </ac:picMkLst>
        </pc:picChg>
        <pc:picChg chg="add del mod">
          <ac:chgData name="Sanders Wang" userId="089d73b8-785c-4012-b931-81c632b6c9c7" providerId="ADAL" clId="{E0261FCC-3AE3-4D16-A0D3-CB871CB8FEE3}" dt="2021-03-18T17:07:15.166" v="1595" actId="21"/>
          <ac:picMkLst>
            <pc:docMk/>
            <pc:sldMk cId="183339444" sldId="309"/>
            <ac:picMk id="34" creationId="{1698768C-4C9C-4620-B928-A3BD90ECD320}"/>
          </ac:picMkLst>
        </pc:picChg>
        <pc:picChg chg="add del mod">
          <ac:chgData name="Sanders Wang" userId="089d73b8-785c-4012-b931-81c632b6c9c7" providerId="ADAL" clId="{E0261FCC-3AE3-4D16-A0D3-CB871CB8FEE3}" dt="2021-03-18T17:07:15.166" v="1595" actId="21"/>
          <ac:picMkLst>
            <pc:docMk/>
            <pc:sldMk cId="183339444" sldId="309"/>
            <ac:picMk id="36" creationId="{EAC6064B-9EEC-4920-97C8-EC579BCA9FC4}"/>
          </ac:picMkLst>
        </pc:picChg>
        <pc:cxnChg chg="add del mod">
          <ac:chgData name="Sanders Wang" userId="089d73b8-785c-4012-b931-81c632b6c9c7" providerId="ADAL" clId="{E0261FCC-3AE3-4D16-A0D3-CB871CB8FEE3}" dt="2021-03-18T17:07:15.166" v="1595" actId="21"/>
          <ac:cxnSpMkLst>
            <pc:docMk/>
            <pc:sldMk cId="183339444" sldId="309"/>
            <ac:cxnSpMk id="7" creationId="{403C3BC9-2B8F-49D3-BC07-41B2CDB07424}"/>
          </ac:cxnSpMkLst>
        </pc:cxnChg>
        <pc:cxnChg chg="add del mod">
          <ac:chgData name="Sanders Wang" userId="089d73b8-785c-4012-b931-81c632b6c9c7" providerId="ADAL" clId="{E0261FCC-3AE3-4D16-A0D3-CB871CB8FEE3}" dt="2021-03-18T17:07:15.166" v="1595" actId="21"/>
          <ac:cxnSpMkLst>
            <pc:docMk/>
            <pc:sldMk cId="183339444" sldId="309"/>
            <ac:cxnSpMk id="8" creationId="{431777ED-74BD-4CE4-B020-B65E216AD3EA}"/>
          </ac:cxnSpMkLst>
        </pc:cxnChg>
        <pc:cxnChg chg="add del mod">
          <ac:chgData name="Sanders Wang" userId="089d73b8-785c-4012-b931-81c632b6c9c7" providerId="ADAL" clId="{E0261FCC-3AE3-4D16-A0D3-CB871CB8FEE3}" dt="2021-03-18T17:07:15.166" v="1595" actId="21"/>
          <ac:cxnSpMkLst>
            <pc:docMk/>
            <pc:sldMk cId="183339444" sldId="309"/>
            <ac:cxnSpMk id="11" creationId="{DED24FB0-7FE9-4C9B-857D-A60AD5C05855}"/>
          </ac:cxnSpMkLst>
        </pc:cxnChg>
        <pc:cxnChg chg="add del mod">
          <ac:chgData name="Sanders Wang" userId="089d73b8-785c-4012-b931-81c632b6c9c7" providerId="ADAL" clId="{E0261FCC-3AE3-4D16-A0D3-CB871CB8FEE3}" dt="2021-03-18T17:07:15.166" v="1595" actId="21"/>
          <ac:cxnSpMkLst>
            <pc:docMk/>
            <pc:sldMk cId="183339444" sldId="309"/>
            <ac:cxnSpMk id="17" creationId="{B939C15C-45C4-4BC0-93CC-7B43B3E43F21}"/>
          </ac:cxnSpMkLst>
        </pc:cxnChg>
        <pc:cxnChg chg="add del mod">
          <ac:chgData name="Sanders Wang" userId="089d73b8-785c-4012-b931-81c632b6c9c7" providerId="ADAL" clId="{E0261FCC-3AE3-4D16-A0D3-CB871CB8FEE3}" dt="2021-03-18T17:07:15.166" v="1595" actId="21"/>
          <ac:cxnSpMkLst>
            <pc:docMk/>
            <pc:sldMk cId="183339444" sldId="309"/>
            <ac:cxnSpMk id="18" creationId="{1DFB25A9-F2A7-4110-BD4B-7E13A8EB6073}"/>
          </ac:cxnSpMkLst>
        </pc:cxnChg>
        <pc:cxnChg chg="add del mod">
          <ac:chgData name="Sanders Wang" userId="089d73b8-785c-4012-b931-81c632b6c9c7" providerId="ADAL" clId="{E0261FCC-3AE3-4D16-A0D3-CB871CB8FEE3}" dt="2021-03-18T17:07:15.166" v="1595" actId="21"/>
          <ac:cxnSpMkLst>
            <pc:docMk/>
            <pc:sldMk cId="183339444" sldId="309"/>
            <ac:cxnSpMk id="20" creationId="{DCCEEF49-B7A1-4001-8DB0-CA9FB5B47CCE}"/>
          </ac:cxnSpMkLst>
        </pc:cxnChg>
        <pc:cxnChg chg="add del mod">
          <ac:chgData name="Sanders Wang" userId="089d73b8-785c-4012-b931-81c632b6c9c7" providerId="ADAL" clId="{E0261FCC-3AE3-4D16-A0D3-CB871CB8FEE3}" dt="2021-03-18T17:07:15.166" v="1595" actId="21"/>
          <ac:cxnSpMkLst>
            <pc:docMk/>
            <pc:sldMk cId="183339444" sldId="309"/>
            <ac:cxnSpMk id="23" creationId="{13049EFD-CFF1-4D6D-AA3E-DCE6D14D40AB}"/>
          </ac:cxnSpMkLst>
        </pc:cxnChg>
        <pc:cxnChg chg="add del mod">
          <ac:chgData name="Sanders Wang" userId="089d73b8-785c-4012-b931-81c632b6c9c7" providerId="ADAL" clId="{E0261FCC-3AE3-4D16-A0D3-CB871CB8FEE3}" dt="2021-03-18T17:07:15.166" v="1595" actId="21"/>
          <ac:cxnSpMkLst>
            <pc:docMk/>
            <pc:sldMk cId="183339444" sldId="309"/>
            <ac:cxnSpMk id="24" creationId="{D21A9429-EA77-4DF5-B419-41B9D14B7323}"/>
          </ac:cxnSpMkLst>
        </pc:cxnChg>
        <pc:cxnChg chg="add del mod">
          <ac:chgData name="Sanders Wang" userId="089d73b8-785c-4012-b931-81c632b6c9c7" providerId="ADAL" clId="{E0261FCC-3AE3-4D16-A0D3-CB871CB8FEE3}" dt="2021-03-18T17:07:15.166" v="1595" actId="21"/>
          <ac:cxnSpMkLst>
            <pc:docMk/>
            <pc:sldMk cId="183339444" sldId="309"/>
            <ac:cxnSpMk id="25" creationId="{95932080-6C3A-47FD-B2E4-8B27B7ECE255}"/>
          </ac:cxnSpMkLst>
        </pc:cxnChg>
        <pc:cxnChg chg="add del mod">
          <ac:chgData name="Sanders Wang" userId="089d73b8-785c-4012-b931-81c632b6c9c7" providerId="ADAL" clId="{E0261FCC-3AE3-4D16-A0D3-CB871CB8FEE3}" dt="2021-03-18T17:07:15.166" v="1595" actId="21"/>
          <ac:cxnSpMkLst>
            <pc:docMk/>
            <pc:sldMk cId="183339444" sldId="309"/>
            <ac:cxnSpMk id="27" creationId="{EE43DCE6-DAD6-4B7F-8E9D-B367F1765E10}"/>
          </ac:cxnSpMkLst>
        </pc:cxnChg>
        <pc:cxnChg chg="add del mod">
          <ac:chgData name="Sanders Wang" userId="089d73b8-785c-4012-b931-81c632b6c9c7" providerId="ADAL" clId="{E0261FCC-3AE3-4D16-A0D3-CB871CB8FEE3}" dt="2021-03-18T17:07:15.166" v="1595" actId="21"/>
          <ac:cxnSpMkLst>
            <pc:docMk/>
            <pc:sldMk cId="183339444" sldId="309"/>
            <ac:cxnSpMk id="33" creationId="{41F6DF41-6D0D-4655-B364-E5489632659E}"/>
          </ac:cxnSpMkLst>
        </pc:cxnChg>
        <pc:cxnChg chg="add del mod">
          <ac:chgData name="Sanders Wang" userId="089d73b8-785c-4012-b931-81c632b6c9c7" providerId="ADAL" clId="{E0261FCC-3AE3-4D16-A0D3-CB871CB8FEE3}" dt="2021-03-18T17:07:15.166" v="1595" actId="21"/>
          <ac:cxnSpMkLst>
            <pc:docMk/>
            <pc:sldMk cId="183339444" sldId="309"/>
            <ac:cxnSpMk id="38" creationId="{E08188E7-683D-43BA-9E0F-535CAF6E52EB}"/>
          </ac:cxnSpMkLst>
        </pc:cxnChg>
      </pc:sldChg>
      <pc:sldChg chg="addSp delSp modSp add mod">
        <pc:chgData name="Sanders Wang" userId="089d73b8-785c-4012-b931-81c632b6c9c7" providerId="ADAL" clId="{E0261FCC-3AE3-4D16-A0D3-CB871CB8FEE3}" dt="2021-03-18T17:12:46.952" v="1617" actId="1076"/>
        <pc:sldMkLst>
          <pc:docMk/>
          <pc:sldMk cId="1206261315" sldId="309"/>
        </pc:sldMkLst>
        <pc:spChg chg="mod">
          <ac:chgData name="Sanders Wang" userId="089d73b8-785c-4012-b931-81c632b6c9c7" providerId="ADAL" clId="{E0261FCC-3AE3-4D16-A0D3-CB871CB8FEE3}" dt="2021-03-18T17:11:48.106" v="1614" actId="14100"/>
          <ac:spMkLst>
            <pc:docMk/>
            <pc:sldMk cId="1206261315" sldId="309"/>
            <ac:spMk id="116" creationId="{0B8707BC-2EF0-495E-A2E3-2029491B5810}"/>
          </ac:spMkLst>
        </pc:spChg>
        <pc:picChg chg="del">
          <ac:chgData name="Sanders Wang" userId="089d73b8-785c-4012-b931-81c632b6c9c7" providerId="ADAL" clId="{E0261FCC-3AE3-4D16-A0D3-CB871CB8FEE3}" dt="2021-03-18T17:11:30.666" v="1611" actId="478"/>
          <ac:picMkLst>
            <pc:docMk/>
            <pc:sldMk cId="1206261315" sldId="309"/>
            <ac:picMk id="117" creationId="{D97A885B-05EB-46A1-8C34-4CAFC153EBE9}"/>
          </ac:picMkLst>
        </pc:picChg>
        <pc:picChg chg="add mod">
          <ac:chgData name="Sanders Wang" userId="089d73b8-785c-4012-b931-81c632b6c9c7" providerId="ADAL" clId="{E0261FCC-3AE3-4D16-A0D3-CB871CB8FEE3}" dt="2021-03-18T17:12:46.952" v="1617" actId="1076"/>
          <ac:picMkLst>
            <pc:docMk/>
            <pc:sldMk cId="1206261315" sldId="309"/>
            <ac:picMk id="121" creationId="{DD01A783-3C7C-4CAD-99BC-E52A44A5AFFA}"/>
          </ac:picMkLst>
        </pc:picChg>
      </pc:sldChg>
      <pc:sldChg chg="addSp delSp modSp add mod">
        <pc:chgData name="Sanders Wang" userId="089d73b8-785c-4012-b931-81c632b6c9c7" providerId="ADAL" clId="{E0261FCC-3AE3-4D16-A0D3-CB871CB8FEE3}" dt="2021-03-18T19:01:44.394" v="2105" actId="21"/>
        <pc:sldMkLst>
          <pc:docMk/>
          <pc:sldMk cId="2315066529" sldId="310"/>
        </pc:sldMkLst>
        <pc:spChg chg="del">
          <ac:chgData name="Sanders Wang" userId="089d73b8-785c-4012-b931-81c632b6c9c7" providerId="ADAL" clId="{E0261FCC-3AE3-4D16-A0D3-CB871CB8FEE3}" dt="2021-03-18T17:13:50.368" v="1619" actId="478"/>
          <ac:spMkLst>
            <pc:docMk/>
            <pc:sldMk cId="2315066529" sldId="310"/>
            <ac:spMk id="4" creationId="{2927BD35-1702-441F-951F-8F3950D641BC}"/>
          </ac:spMkLst>
        </pc:spChg>
        <pc:spChg chg="mod">
          <ac:chgData name="Sanders Wang" userId="089d73b8-785c-4012-b931-81c632b6c9c7" providerId="ADAL" clId="{E0261FCC-3AE3-4D16-A0D3-CB871CB8FEE3}" dt="2021-03-18T17:16:30.340" v="1657" actId="1037"/>
          <ac:spMkLst>
            <pc:docMk/>
            <pc:sldMk cId="2315066529" sldId="310"/>
            <ac:spMk id="18" creationId="{FE9AD0F0-39EF-424A-ACAB-F3A34B6EC847}"/>
          </ac:spMkLst>
        </pc:spChg>
        <pc:spChg chg="mod">
          <ac:chgData name="Sanders Wang" userId="089d73b8-785c-4012-b931-81c632b6c9c7" providerId="ADAL" clId="{E0261FCC-3AE3-4D16-A0D3-CB871CB8FEE3}" dt="2021-03-18T17:16:15.510" v="1644" actId="1076"/>
          <ac:spMkLst>
            <pc:docMk/>
            <pc:sldMk cId="2315066529" sldId="310"/>
            <ac:spMk id="51" creationId="{399BF007-4DC3-4F54-A636-1D51C4AAE61E}"/>
          </ac:spMkLst>
        </pc:spChg>
        <pc:spChg chg="mod">
          <ac:chgData name="Sanders Wang" userId="089d73b8-785c-4012-b931-81c632b6c9c7" providerId="ADAL" clId="{E0261FCC-3AE3-4D16-A0D3-CB871CB8FEE3}" dt="2021-03-18T17:16:30.340" v="1657" actId="1037"/>
          <ac:spMkLst>
            <pc:docMk/>
            <pc:sldMk cId="2315066529" sldId="310"/>
            <ac:spMk id="52" creationId="{804CB2B8-FB3E-46CF-A210-3A8533BADCBB}"/>
          </ac:spMkLst>
        </pc:spChg>
        <pc:spChg chg="del">
          <ac:chgData name="Sanders Wang" userId="089d73b8-785c-4012-b931-81c632b6c9c7" providerId="ADAL" clId="{E0261FCC-3AE3-4D16-A0D3-CB871CB8FEE3}" dt="2021-03-18T17:19:02.102" v="1711" actId="478"/>
          <ac:spMkLst>
            <pc:docMk/>
            <pc:sldMk cId="2315066529" sldId="310"/>
            <ac:spMk id="53" creationId="{1BAE3174-F462-4261-938A-146626949071}"/>
          </ac:spMkLst>
        </pc:spChg>
        <pc:spChg chg="add mod">
          <ac:chgData name="Sanders Wang" userId="089d73b8-785c-4012-b931-81c632b6c9c7" providerId="ADAL" clId="{E0261FCC-3AE3-4D16-A0D3-CB871CB8FEE3}" dt="2021-03-18T17:13:58.338" v="1624" actId="20577"/>
          <ac:spMkLst>
            <pc:docMk/>
            <pc:sldMk cId="2315066529" sldId="310"/>
            <ac:spMk id="99" creationId="{5F160B2B-B883-403F-AA2D-2C3255F36978}"/>
          </ac:spMkLst>
        </pc:spChg>
        <pc:spChg chg="add del mod">
          <ac:chgData name="Sanders Wang" userId="089d73b8-785c-4012-b931-81c632b6c9c7" providerId="ADAL" clId="{E0261FCC-3AE3-4D16-A0D3-CB871CB8FEE3}" dt="2021-03-18T17:30:05.202" v="1824" actId="478"/>
          <ac:spMkLst>
            <pc:docMk/>
            <pc:sldMk cId="2315066529" sldId="310"/>
            <ac:spMk id="118" creationId="{D1364857-2925-4BB6-BBC5-BBADD206F428}"/>
          </ac:spMkLst>
        </pc:spChg>
        <pc:spChg chg="mod">
          <ac:chgData name="Sanders Wang" userId="089d73b8-785c-4012-b931-81c632b6c9c7" providerId="ADAL" clId="{E0261FCC-3AE3-4D16-A0D3-CB871CB8FEE3}" dt="2021-03-18T17:16:44.695" v="1676" actId="1076"/>
          <ac:spMkLst>
            <pc:docMk/>
            <pc:sldMk cId="2315066529" sldId="310"/>
            <ac:spMk id="119" creationId="{9C61784A-5E7D-40AE-84DB-86A20E82C7A5}"/>
          </ac:spMkLst>
        </pc:spChg>
        <pc:spChg chg="del mod">
          <ac:chgData name="Sanders Wang" userId="089d73b8-785c-4012-b931-81c632b6c9c7" providerId="ADAL" clId="{E0261FCC-3AE3-4D16-A0D3-CB871CB8FEE3}" dt="2021-03-18T17:27:27.154" v="1802" actId="478"/>
          <ac:spMkLst>
            <pc:docMk/>
            <pc:sldMk cId="2315066529" sldId="310"/>
            <ac:spMk id="125" creationId="{9164737B-901D-46F8-8F0A-2B06507DC848}"/>
          </ac:spMkLst>
        </pc:spChg>
        <pc:spChg chg="add mod">
          <ac:chgData name="Sanders Wang" userId="089d73b8-785c-4012-b931-81c632b6c9c7" providerId="ADAL" clId="{E0261FCC-3AE3-4D16-A0D3-CB871CB8FEE3}" dt="2021-03-18T17:32:46.788" v="1855" actId="1037"/>
          <ac:spMkLst>
            <pc:docMk/>
            <pc:sldMk cId="2315066529" sldId="310"/>
            <ac:spMk id="142" creationId="{4649B972-68C1-4C99-9130-F1E63082C6DF}"/>
          </ac:spMkLst>
        </pc:spChg>
        <pc:spChg chg="mod">
          <ac:chgData name="Sanders Wang" userId="089d73b8-785c-4012-b931-81c632b6c9c7" providerId="ADAL" clId="{E0261FCC-3AE3-4D16-A0D3-CB871CB8FEE3}" dt="2021-03-18T17:27:42.793" v="1805" actId="1076"/>
          <ac:spMkLst>
            <pc:docMk/>
            <pc:sldMk cId="2315066529" sldId="310"/>
            <ac:spMk id="145" creationId="{30590368-E64E-444C-A0B3-0F3B7FD5B290}"/>
          </ac:spMkLst>
        </pc:spChg>
        <pc:spChg chg="del">
          <ac:chgData name="Sanders Wang" userId="089d73b8-785c-4012-b931-81c632b6c9c7" providerId="ADAL" clId="{E0261FCC-3AE3-4D16-A0D3-CB871CB8FEE3}" dt="2021-03-18T17:15:32.777" v="1638" actId="478"/>
          <ac:spMkLst>
            <pc:docMk/>
            <pc:sldMk cId="2315066529" sldId="310"/>
            <ac:spMk id="147" creationId="{47B663F8-F397-40F6-B1CD-232FE0665218}"/>
          </ac:spMkLst>
        </pc:spChg>
        <pc:spChg chg="del">
          <ac:chgData name="Sanders Wang" userId="089d73b8-785c-4012-b931-81c632b6c9c7" providerId="ADAL" clId="{E0261FCC-3AE3-4D16-A0D3-CB871CB8FEE3}" dt="2021-03-18T17:14:42.608" v="1631" actId="478"/>
          <ac:spMkLst>
            <pc:docMk/>
            <pc:sldMk cId="2315066529" sldId="310"/>
            <ac:spMk id="157" creationId="{325C99FD-B464-464E-ACED-E344A27B5E8C}"/>
          </ac:spMkLst>
        </pc:spChg>
        <pc:spChg chg="del">
          <ac:chgData name="Sanders Wang" userId="089d73b8-785c-4012-b931-81c632b6c9c7" providerId="ADAL" clId="{E0261FCC-3AE3-4D16-A0D3-CB871CB8FEE3}" dt="2021-03-18T17:14:42.608" v="1631" actId="478"/>
          <ac:spMkLst>
            <pc:docMk/>
            <pc:sldMk cId="2315066529" sldId="310"/>
            <ac:spMk id="164" creationId="{B440359B-3698-4C70-9789-B0188C08A340}"/>
          </ac:spMkLst>
        </pc:spChg>
        <pc:spChg chg="add mod">
          <ac:chgData name="Sanders Wang" userId="089d73b8-785c-4012-b931-81c632b6c9c7" providerId="ADAL" clId="{E0261FCC-3AE3-4D16-A0D3-CB871CB8FEE3}" dt="2021-03-18T17:36:07.376" v="1883" actId="1076"/>
          <ac:spMkLst>
            <pc:docMk/>
            <pc:sldMk cId="2315066529" sldId="310"/>
            <ac:spMk id="171" creationId="{FF920BF2-8D1B-4837-950A-D0D109399D5E}"/>
          </ac:spMkLst>
        </pc:spChg>
        <pc:spChg chg="del">
          <ac:chgData name="Sanders Wang" userId="089d73b8-785c-4012-b931-81c632b6c9c7" providerId="ADAL" clId="{E0261FCC-3AE3-4D16-A0D3-CB871CB8FEE3}" dt="2021-03-18T17:15:44.984" v="1639" actId="478"/>
          <ac:spMkLst>
            <pc:docMk/>
            <pc:sldMk cId="2315066529" sldId="310"/>
            <ac:spMk id="183" creationId="{2E163809-8894-447B-B33D-CD414650697F}"/>
          </ac:spMkLst>
        </pc:spChg>
        <pc:spChg chg="add mod">
          <ac:chgData name="Sanders Wang" userId="089d73b8-785c-4012-b931-81c632b6c9c7" providerId="ADAL" clId="{E0261FCC-3AE3-4D16-A0D3-CB871CB8FEE3}" dt="2021-03-18T17:36:07.376" v="1883" actId="1076"/>
          <ac:spMkLst>
            <pc:docMk/>
            <pc:sldMk cId="2315066529" sldId="310"/>
            <ac:spMk id="184" creationId="{4CE9972F-C09F-43BD-94F0-394C47D1ECE3}"/>
          </ac:spMkLst>
        </pc:spChg>
        <pc:spChg chg="del">
          <ac:chgData name="Sanders Wang" userId="089d73b8-785c-4012-b931-81c632b6c9c7" providerId="ADAL" clId="{E0261FCC-3AE3-4D16-A0D3-CB871CB8FEE3}" dt="2021-03-18T17:15:47.242" v="1640" actId="478"/>
          <ac:spMkLst>
            <pc:docMk/>
            <pc:sldMk cId="2315066529" sldId="310"/>
            <ac:spMk id="190" creationId="{9EE26F58-C248-4641-A7BB-4D172361AEFF}"/>
          </ac:spMkLst>
        </pc:spChg>
        <pc:spChg chg="add mod">
          <ac:chgData name="Sanders Wang" userId="089d73b8-785c-4012-b931-81c632b6c9c7" providerId="ADAL" clId="{E0261FCC-3AE3-4D16-A0D3-CB871CB8FEE3}" dt="2021-03-18T17:36:07.376" v="1883" actId="1076"/>
          <ac:spMkLst>
            <pc:docMk/>
            <pc:sldMk cId="2315066529" sldId="310"/>
            <ac:spMk id="191" creationId="{B5F42E93-9F5F-4E4F-A4DD-920D50CC6B9D}"/>
          </ac:spMkLst>
        </pc:spChg>
        <pc:spChg chg="mod">
          <ac:chgData name="Sanders Wang" userId="089d73b8-785c-4012-b931-81c632b6c9c7" providerId="ADAL" clId="{E0261FCC-3AE3-4D16-A0D3-CB871CB8FEE3}" dt="2021-03-18T17:32:46.788" v="1855" actId="1037"/>
          <ac:spMkLst>
            <pc:docMk/>
            <pc:sldMk cId="2315066529" sldId="310"/>
            <ac:spMk id="194" creationId="{27C5EEDA-42F0-4BE6-BFCC-652CCFE7270F}"/>
          </ac:spMkLst>
        </pc:spChg>
        <pc:spChg chg="del mod">
          <ac:chgData name="Sanders Wang" userId="089d73b8-785c-4012-b931-81c632b6c9c7" providerId="ADAL" clId="{E0261FCC-3AE3-4D16-A0D3-CB871CB8FEE3}" dt="2021-03-18T17:22:14.254" v="1741" actId="478"/>
          <ac:spMkLst>
            <pc:docMk/>
            <pc:sldMk cId="2315066529" sldId="310"/>
            <ac:spMk id="200" creationId="{C12DBFA1-EF3F-4FAC-ABB8-A812E6628B1D}"/>
          </ac:spMkLst>
        </pc:spChg>
        <pc:spChg chg="mod">
          <ac:chgData name="Sanders Wang" userId="089d73b8-785c-4012-b931-81c632b6c9c7" providerId="ADAL" clId="{E0261FCC-3AE3-4D16-A0D3-CB871CB8FEE3}" dt="2021-03-18T17:32:46.788" v="1855" actId="1037"/>
          <ac:spMkLst>
            <pc:docMk/>
            <pc:sldMk cId="2315066529" sldId="310"/>
            <ac:spMk id="201" creationId="{AA7DE723-6CDF-4FE1-BCB7-6C7C6963C5E0}"/>
          </ac:spMkLst>
        </pc:spChg>
        <pc:spChg chg="del mod">
          <ac:chgData name="Sanders Wang" userId="089d73b8-785c-4012-b931-81c632b6c9c7" providerId="ADAL" clId="{E0261FCC-3AE3-4D16-A0D3-CB871CB8FEE3}" dt="2021-03-18T17:22:45.079" v="1758" actId="478"/>
          <ac:spMkLst>
            <pc:docMk/>
            <pc:sldMk cId="2315066529" sldId="310"/>
            <ac:spMk id="202" creationId="{B6B5B212-1496-46F2-9634-89E115B1FE13}"/>
          </ac:spMkLst>
        </pc:spChg>
        <pc:spChg chg="mod">
          <ac:chgData name="Sanders Wang" userId="089d73b8-785c-4012-b931-81c632b6c9c7" providerId="ADAL" clId="{E0261FCC-3AE3-4D16-A0D3-CB871CB8FEE3}" dt="2021-03-18T17:32:46.788" v="1855" actId="1037"/>
          <ac:spMkLst>
            <pc:docMk/>
            <pc:sldMk cId="2315066529" sldId="310"/>
            <ac:spMk id="206" creationId="{86955324-B636-4200-A667-0817B8745251}"/>
          </ac:spMkLst>
        </pc:spChg>
        <pc:spChg chg="del mod">
          <ac:chgData name="Sanders Wang" userId="089d73b8-785c-4012-b931-81c632b6c9c7" providerId="ADAL" clId="{E0261FCC-3AE3-4D16-A0D3-CB871CB8FEE3}" dt="2021-03-18T17:29:04.796" v="1816" actId="478"/>
          <ac:spMkLst>
            <pc:docMk/>
            <pc:sldMk cId="2315066529" sldId="310"/>
            <ac:spMk id="208" creationId="{0CB6020B-439B-480B-A870-E665166A92BE}"/>
          </ac:spMkLst>
        </pc:spChg>
        <pc:spChg chg="del mod">
          <ac:chgData name="Sanders Wang" userId="089d73b8-785c-4012-b931-81c632b6c9c7" providerId="ADAL" clId="{E0261FCC-3AE3-4D16-A0D3-CB871CB8FEE3}" dt="2021-03-18T17:28:59.984" v="1815" actId="478"/>
          <ac:spMkLst>
            <pc:docMk/>
            <pc:sldMk cId="2315066529" sldId="310"/>
            <ac:spMk id="216" creationId="{0B9709CE-8E0D-493B-AFF7-116006BCEA64}"/>
          </ac:spMkLst>
        </pc:spChg>
        <pc:spChg chg="add mod">
          <ac:chgData name="Sanders Wang" userId="089d73b8-785c-4012-b931-81c632b6c9c7" providerId="ADAL" clId="{E0261FCC-3AE3-4D16-A0D3-CB871CB8FEE3}" dt="2021-03-18T17:36:07.376" v="1883" actId="1076"/>
          <ac:spMkLst>
            <pc:docMk/>
            <pc:sldMk cId="2315066529" sldId="310"/>
            <ac:spMk id="223" creationId="{2FD49069-EF49-4A60-83E8-73F7C5B9B96D}"/>
          </ac:spMkLst>
        </pc:spChg>
        <pc:spChg chg="add mod">
          <ac:chgData name="Sanders Wang" userId="089d73b8-785c-4012-b931-81c632b6c9c7" providerId="ADAL" clId="{E0261FCC-3AE3-4D16-A0D3-CB871CB8FEE3}" dt="2021-03-18T17:36:07.376" v="1883" actId="1076"/>
          <ac:spMkLst>
            <pc:docMk/>
            <pc:sldMk cId="2315066529" sldId="310"/>
            <ac:spMk id="241" creationId="{B0388167-A205-417A-9D52-022A1F95F778}"/>
          </ac:spMkLst>
        </pc:spChg>
        <pc:spChg chg="del">
          <ac:chgData name="Sanders Wang" userId="089d73b8-785c-4012-b931-81c632b6c9c7" providerId="ADAL" clId="{E0261FCC-3AE3-4D16-A0D3-CB871CB8FEE3}" dt="2021-03-18T17:21:49.297" v="1736" actId="478"/>
          <ac:spMkLst>
            <pc:docMk/>
            <pc:sldMk cId="2315066529" sldId="310"/>
            <ac:spMk id="243" creationId="{B3C3870A-9DBE-4810-93A0-C9BAC2BEDE11}"/>
          </ac:spMkLst>
        </pc:spChg>
        <pc:spChg chg="del">
          <ac:chgData name="Sanders Wang" userId="089d73b8-785c-4012-b931-81c632b6c9c7" providerId="ADAL" clId="{E0261FCC-3AE3-4D16-A0D3-CB871CB8FEE3}" dt="2021-03-18T17:21:51.273" v="1737" actId="478"/>
          <ac:spMkLst>
            <pc:docMk/>
            <pc:sldMk cId="2315066529" sldId="310"/>
            <ac:spMk id="251" creationId="{D84A0AF2-FBD9-4ED1-95CB-F4FA50E8AB04}"/>
          </ac:spMkLst>
        </pc:spChg>
        <pc:spChg chg="del">
          <ac:chgData name="Sanders Wang" userId="089d73b8-785c-4012-b931-81c632b6c9c7" providerId="ADAL" clId="{E0261FCC-3AE3-4D16-A0D3-CB871CB8FEE3}" dt="2021-03-18T17:21:47.383" v="1735" actId="478"/>
          <ac:spMkLst>
            <pc:docMk/>
            <pc:sldMk cId="2315066529" sldId="310"/>
            <ac:spMk id="259" creationId="{906241D8-0E8D-4A6B-A2A5-A0ACC077A7C0}"/>
          </ac:spMkLst>
        </pc:spChg>
        <pc:spChg chg="del">
          <ac:chgData name="Sanders Wang" userId="089d73b8-785c-4012-b931-81c632b6c9c7" providerId="ADAL" clId="{E0261FCC-3AE3-4D16-A0D3-CB871CB8FEE3}" dt="2021-03-18T17:21:53.670" v="1738" actId="478"/>
          <ac:spMkLst>
            <pc:docMk/>
            <pc:sldMk cId="2315066529" sldId="310"/>
            <ac:spMk id="260" creationId="{44229DF7-1F2F-4041-B302-8FA523B795AB}"/>
          </ac:spMkLst>
        </pc:spChg>
        <pc:spChg chg="del">
          <ac:chgData name="Sanders Wang" userId="089d73b8-785c-4012-b931-81c632b6c9c7" providerId="ADAL" clId="{E0261FCC-3AE3-4D16-A0D3-CB871CB8FEE3}" dt="2021-03-18T17:32:27.379" v="1844" actId="478"/>
          <ac:spMkLst>
            <pc:docMk/>
            <pc:sldMk cId="2315066529" sldId="310"/>
            <ac:spMk id="261" creationId="{A57D89F8-9705-4745-83B3-4C0DBC7A80F2}"/>
          </ac:spMkLst>
        </pc:spChg>
        <pc:spChg chg="del">
          <ac:chgData name="Sanders Wang" userId="089d73b8-785c-4012-b931-81c632b6c9c7" providerId="ADAL" clId="{E0261FCC-3AE3-4D16-A0D3-CB871CB8FEE3}" dt="2021-03-18T17:14:42.608" v="1631" actId="478"/>
          <ac:spMkLst>
            <pc:docMk/>
            <pc:sldMk cId="2315066529" sldId="310"/>
            <ac:spMk id="262" creationId="{1F0798D6-0E3A-4814-89CB-192E71BCAECA}"/>
          </ac:spMkLst>
        </pc:spChg>
        <pc:spChg chg="mod">
          <ac:chgData name="Sanders Wang" userId="089d73b8-785c-4012-b931-81c632b6c9c7" providerId="ADAL" clId="{E0261FCC-3AE3-4D16-A0D3-CB871CB8FEE3}" dt="2021-03-18T17:35:59.911" v="1882"/>
          <ac:spMkLst>
            <pc:docMk/>
            <pc:sldMk cId="2315066529" sldId="310"/>
            <ac:spMk id="263" creationId="{C1AF519D-7C4C-4607-9E63-B0FF675B6AF6}"/>
          </ac:spMkLst>
        </pc:spChg>
        <pc:spChg chg="del mod">
          <ac:chgData name="Sanders Wang" userId="089d73b8-785c-4012-b931-81c632b6c9c7" providerId="ADAL" clId="{E0261FCC-3AE3-4D16-A0D3-CB871CB8FEE3}" dt="2021-03-18T17:25:30.202" v="1791" actId="478"/>
          <ac:spMkLst>
            <pc:docMk/>
            <pc:sldMk cId="2315066529" sldId="310"/>
            <ac:spMk id="264" creationId="{426A8C58-B71D-4D03-9312-C021EE2730AB}"/>
          </ac:spMkLst>
        </pc:spChg>
        <pc:spChg chg="mod">
          <ac:chgData name="Sanders Wang" userId="089d73b8-785c-4012-b931-81c632b6c9c7" providerId="ADAL" clId="{E0261FCC-3AE3-4D16-A0D3-CB871CB8FEE3}" dt="2021-03-18T17:35:59.911" v="1882"/>
          <ac:spMkLst>
            <pc:docMk/>
            <pc:sldMk cId="2315066529" sldId="310"/>
            <ac:spMk id="265" creationId="{CBDC9406-9FB5-4130-A707-6474005AAA39}"/>
          </ac:spMkLst>
        </pc:spChg>
        <pc:spChg chg="add mod">
          <ac:chgData name="Sanders Wang" userId="089d73b8-785c-4012-b931-81c632b6c9c7" providerId="ADAL" clId="{E0261FCC-3AE3-4D16-A0D3-CB871CB8FEE3}" dt="2021-03-18T17:36:07.376" v="1883" actId="1076"/>
          <ac:spMkLst>
            <pc:docMk/>
            <pc:sldMk cId="2315066529" sldId="310"/>
            <ac:spMk id="267" creationId="{1E63ACC8-79DE-4140-855F-8BA84D2AF8DF}"/>
          </ac:spMkLst>
        </pc:spChg>
        <pc:spChg chg="del mod">
          <ac:chgData name="Sanders Wang" userId="089d73b8-785c-4012-b931-81c632b6c9c7" providerId="ADAL" clId="{E0261FCC-3AE3-4D16-A0D3-CB871CB8FEE3}" dt="2021-03-18T17:32:32.274" v="1845" actId="478"/>
          <ac:spMkLst>
            <pc:docMk/>
            <pc:sldMk cId="2315066529" sldId="310"/>
            <ac:spMk id="268" creationId="{46BEA387-E588-41BE-9418-7288F2CC017E}"/>
          </ac:spMkLst>
        </pc:spChg>
        <pc:spChg chg="mod">
          <ac:chgData name="Sanders Wang" userId="089d73b8-785c-4012-b931-81c632b6c9c7" providerId="ADAL" clId="{E0261FCC-3AE3-4D16-A0D3-CB871CB8FEE3}" dt="2021-03-18T17:38:43.129" v="1920" actId="1076"/>
          <ac:spMkLst>
            <pc:docMk/>
            <pc:sldMk cId="2315066529" sldId="310"/>
            <ac:spMk id="269" creationId="{B412798C-5FDE-4DB8-B495-A31A96EAB833}"/>
          </ac:spMkLst>
        </pc:spChg>
        <pc:spChg chg="mod">
          <ac:chgData name="Sanders Wang" userId="089d73b8-785c-4012-b931-81c632b6c9c7" providerId="ADAL" clId="{E0261FCC-3AE3-4D16-A0D3-CB871CB8FEE3}" dt="2021-03-18T17:39:37.967" v="1928" actId="1076"/>
          <ac:spMkLst>
            <pc:docMk/>
            <pc:sldMk cId="2315066529" sldId="310"/>
            <ac:spMk id="270" creationId="{83E65417-DD2D-4810-80A1-5D699C00E3BB}"/>
          </ac:spMkLst>
        </pc:spChg>
        <pc:spChg chg="add mod">
          <ac:chgData name="Sanders Wang" userId="089d73b8-785c-4012-b931-81c632b6c9c7" providerId="ADAL" clId="{E0261FCC-3AE3-4D16-A0D3-CB871CB8FEE3}" dt="2021-03-18T17:36:07.376" v="1883" actId="1076"/>
          <ac:spMkLst>
            <pc:docMk/>
            <pc:sldMk cId="2315066529" sldId="310"/>
            <ac:spMk id="277" creationId="{D3130DC2-7774-4D23-B3E8-563ADACC92CE}"/>
          </ac:spMkLst>
        </pc:spChg>
        <pc:spChg chg="add mod">
          <ac:chgData name="Sanders Wang" userId="089d73b8-785c-4012-b931-81c632b6c9c7" providerId="ADAL" clId="{E0261FCC-3AE3-4D16-A0D3-CB871CB8FEE3}" dt="2021-03-18T17:36:07.376" v="1883" actId="1076"/>
          <ac:spMkLst>
            <pc:docMk/>
            <pc:sldMk cId="2315066529" sldId="310"/>
            <ac:spMk id="280" creationId="{3A524B13-2B19-42EA-8F60-BDA5CC1B505A}"/>
          </ac:spMkLst>
        </pc:spChg>
        <pc:spChg chg="add mod">
          <ac:chgData name="Sanders Wang" userId="089d73b8-785c-4012-b931-81c632b6c9c7" providerId="ADAL" clId="{E0261FCC-3AE3-4D16-A0D3-CB871CB8FEE3}" dt="2021-03-18T17:36:07.376" v="1883" actId="1076"/>
          <ac:spMkLst>
            <pc:docMk/>
            <pc:sldMk cId="2315066529" sldId="310"/>
            <ac:spMk id="281" creationId="{3D79DA8A-D29A-44C4-9CEF-BAA0CBC4EE4B}"/>
          </ac:spMkLst>
        </pc:spChg>
        <pc:spChg chg="add mod">
          <ac:chgData name="Sanders Wang" userId="089d73b8-785c-4012-b931-81c632b6c9c7" providerId="ADAL" clId="{E0261FCC-3AE3-4D16-A0D3-CB871CB8FEE3}" dt="2021-03-18T17:36:07.376" v="1883" actId="1076"/>
          <ac:spMkLst>
            <pc:docMk/>
            <pc:sldMk cId="2315066529" sldId="310"/>
            <ac:spMk id="282" creationId="{96326F27-F1F5-4BDC-9314-783A471C3F3A}"/>
          </ac:spMkLst>
        </pc:spChg>
        <pc:spChg chg="mod">
          <ac:chgData name="Sanders Wang" userId="089d73b8-785c-4012-b931-81c632b6c9c7" providerId="ADAL" clId="{E0261FCC-3AE3-4D16-A0D3-CB871CB8FEE3}" dt="2021-03-18T17:35:59.911" v="1882"/>
          <ac:spMkLst>
            <pc:docMk/>
            <pc:sldMk cId="2315066529" sldId="310"/>
            <ac:spMk id="287" creationId="{41115641-C871-4B4D-9E00-7574168C4F9F}"/>
          </ac:spMkLst>
        </pc:spChg>
        <pc:spChg chg="add mod">
          <ac:chgData name="Sanders Wang" userId="089d73b8-785c-4012-b931-81c632b6c9c7" providerId="ADAL" clId="{E0261FCC-3AE3-4D16-A0D3-CB871CB8FEE3}" dt="2021-03-18T17:39:01.724" v="1925" actId="20577"/>
          <ac:spMkLst>
            <pc:docMk/>
            <pc:sldMk cId="2315066529" sldId="310"/>
            <ac:spMk id="296" creationId="{B15DBB34-30EE-46A2-B7E9-F6CB312C5200}"/>
          </ac:spMkLst>
        </pc:spChg>
        <pc:grpChg chg="del">
          <ac:chgData name="Sanders Wang" userId="089d73b8-785c-4012-b931-81c632b6c9c7" providerId="ADAL" clId="{E0261FCC-3AE3-4D16-A0D3-CB871CB8FEE3}" dt="2021-03-18T17:14:45.262" v="1632" actId="478"/>
          <ac:grpSpMkLst>
            <pc:docMk/>
            <pc:sldMk cId="2315066529" sldId="310"/>
            <ac:grpSpMk id="141" creationId="{B3E4F30D-5663-4112-9AE2-BBFC11DA6862}"/>
          </ac:grpSpMkLst>
        </pc:grpChg>
        <pc:grpChg chg="add mod">
          <ac:chgData name="Sanders Wang" userId="089d73b8-785c-4012-b931-81c632b6c9c7" providerId="ADAL" clId="{E0261FCC-3AE3-4D16-A0D3-CB871CB8FEE3}" dt="2021-03-18T17:36:07.376" v="1883" actId="1076"/>
          <ac:grpSpMkLst>
            <pc:docMk/>
            <pc:sldMk cId="2315066529" sldId="310"/>
            <ac:grpSpMk id="252" creationId="{874105F1-BA3A-428C-BE5D-544A2DAF2B11}"/>
          </ac:grpSpMkLst>
        </pc:grpChg>
        <pc:grpChg chg="del">
          <ac:chgData name="Sanders Wang" userId="089d73b8-785c-4012-b931-81c632b6c9c7" providerId="ADAL" clId="{E0261FCC-3AE3-4D16-A0D3-CB871CB8FEE3}" dt="2021-03-18T17:16:05.712" v="1643" actId="478"/>
          <ac:grpSpMkLst>
            <pc:docMk/>
            <pc:sldMk cId="2315066529" sldId="310"/>
            <ac:grpSpMk id="255" creationId="{DCE43A8D-0081-483B-90F5-7FDEE77B8690}"/>
          </ac:grpSpMkLst>
        </pc:grpChg>
        <pc:grpChg chg="del">
          <ac:chgData name="Sanders Wang" userId="089d73b8-785c-4012-b931-81c632b6c9c7" providerId="ADAL" clId="{E0261FCC-3AE3-4D16-A0D3-CB871CB8FEE3}" dt="2021-03-18T17:21:43.586" v="1734" actId="478"/>
          <ac:grpSpMkLst>
            <pc:docMk/>
            <pc:sldMk cId="2315066529" sldId="310"/>
            <ac:grpSpMk id="256" creationId="{468CBAA8-21F9-478F-A576-05D1781D2CF6}"/>
          </ac:grpSpMkLst>
        </pc:grpChg>
        <pc:grpChg chg="add mod">
          <ac:chgData name="Sanders Wang" userId="089d73b8-785c-4012-b931-81c632b6c9c7" providerId="ADAL" clId="{E0261FCC-3AE3-4D16-A0D3-CB871CB8FEE3}" dt="2021-03-18T17:36:07.376" v="1883" actId="1076"/>
          <ac:grpSpMkLst>
            <pc:docMk/>
            <pc:sldMk cId="2315066529" sldId="310"/>
            <ac:grpSpMk id="284" creationId="{3517A4FA-427A-4C1C-AD7E-25B05C8B4C0E}"/>
          </ac:grpSpMkLst>
        </pc:grpChg>
        <pc:picChg chg="mod">
          <ac:chgData name="Sanders Wang" userId="089d73b8-785c-4012-b931-81c632b6c9c7" providerId="ADAL" clId="{E0261FCC-3AE3-4D16-A0D3-CB871CB8FEE3}" dt="2021-03-18T17:16:30.340" v="1657" actId="1037"/>
          <ac:picMkLst>
            <pc:docMk/>
            <pc:sldMk cId="2315066529" sldId="310"/>
            <ac:picMk id="16" creationId="{C34CF24B-1588-47F9-AA6F-40EDCBA0E3F6}"/>
          </ac:picMkLst>
        </pc:picChg>
        <pc:picChg chg="mod">
          <ac:chgData name="Sanders Wang" userId="089d73b8-785c-4012-b931-81c632b6c9c7" providerId="ADAL" clId="{E0261FCC-3AE3-4D16-A0D3-CB871CB8FEE3}" dt="2021-03-18T17:16:15.510" v="1644" actId="1076"/>
          <ac:picMkLst>
            <pc:docMk/>
            <pc:sldMk cId="2315066529" sldId="310"/>
            <ac:picMk id="46" creationId="{BCC9F345-B2B7-4868-8145-4D32A9E223C0}"/>
          </ac:picMkLst>
        </pc:picChg>
        <pc:picChg chg="mod">
          <ac:chgData name="Sanders Wang" userId="089d73b8-785c-4012-b931-81c632b6c9c7" providerId="ADAL" clId="{E0261FCC-3AE3-4D16-A0D3-CB871CB8FEE3}" dt="2021-03-18T17:16:30.340" v="1657" actId="1037"/>
          <ac:picMkLst>
            <pc:docMk/>
            <pc:sldMk cId="2315066529" sldId="310"/>
            <ac:picMk id="47" creationId="{E342C7AA-19C2-4C53-AA5D-125961AEF679}"/>
          </ac:picMkLst>
        </pc:picChg>
        <pc:picChg chg="del">
          <ac:chgData name="Sanders Wang" userId="089d73b8-785c-4012-b931-81c632b6c9c7" providerId="ADAL" clId="{E0261FCC-3AE3-4D16-A0D3-CB871CB8FEE3}" dt="2021-03-18T17:18:59.652" v="1710" actId="478"/>
          <ac:picMkLst>
            <pc:docMk/>
            <pc:sldMk cId="2315066529" sldId="310"/>
            <ac:picMk id="48" creationId="{1BAB0DAA-2889-4EA9-AF6E-7362BCB8DE0E}"/>
          </ac:picMkLst>
        </pc:picChg>
        <pc:picChg chg="mod">
          <ac:chgData name="Sanders Wang" userId="089d73b8-785c-4012-b931-81c632b6c9c7" providerId="ADAL" clId="{E0261FCC-3AE3-4D16-A0D3-CB871CB8FEE3}" dt="2021-03-18T17:27:37.176" v="1804" actId="1076"/>
          <ac:picMkLst>
            <pc:docMk/>
            <pc:sldMk cId="2315066529" sldId="310"/>
            <ac:picMk id="69" creationId="{9239CC42-F39D-4E56-8832-741ADA58A1C8}"/>
          </ac:picMkLst>
        </pc:picChg>
        <pc:picChg chg="mod">
          <ac:chgData name="Sanders Wang" userId="089d73b8-785c-4012-b931-81c632b6c9c7" providerId="ADAL" clId="{E0261FCC-3AE3-4D16-A0D3-CB871CB8FEE3}" dt="2021-03-18T17:16:35.833" v="1674" actId="1037"/>
          <ac:picMkLst>
            <pc:docMk/>
            <pc:sldMk cId="2315066529" sldId="310"/>
            <ac:picMk id="75" creationId="{C9F012A9-BEF6-4B52-954C-5C29E5A88EFC}"/>
          </ac:picMkLst>
        </pc:picChg>
        <pc:picChg chg="add del mod">
          <ac:chgData name="Sanders Wang" userId="089d73b8-785c-4012-b931-81c632b6c9c7" providerId="ADAL" clId="{E0261FCC-3AE3-4D16-A0D3-CB871CB8FEE3}" dt="2021-03-18T17:16:30.340" v="1657" actId="1037"/>
          <ac:picMkLst>
            <pc:docMk/>
            <pc:sldMk cId="2315066529" sldId="310"/>
            <ac:picMk id="76" creationId="{073CAEE7-D0D8-4F7D-B0C0-62655309AEB5}"/>
          </ac:picMkLst>
        </pc:picChg>
        <pc:picChg chg="add del mod">
          <ac:chgData name="Sanders Wang" userId="089d73b8-785c-4012-b931-81c632b6c9c7" providerId="ADAL" clId="{E0261FCC-3AE3-4D16-A0D3-CB871CB8FEE3}" dt="2021-03-18T17:14:02.195" v="1625" actId="478"/>
          <ac:picMkLst>
            <pc:docMk/>
            <pc:sldMk cId="2315066529" sldId="310"/>
            <ac:picMk id="100" creationId="{3350071C-3D5A-4518-A29A-F1F672BCFEBF}"/>
          </ac:picMkLst>
        </pc:picChg>
        <pc:picChg chg="add mod">
          <ac:chgData name="Sanders Wang" userId="089d73b8-785c-4012-b931-81c632b6c9c7" providerId="ADAL" clId="{E0261FCC-3AE3-4D16-A0D3-CB871CB8FEE3}" dt="2021-03-18T17:14:35.352" v="1630" actId="1076"/>
          <ac:picMkLst>
            <pc:docMk/>
            <pc:sldMk cId="2315066529" sldId="310"/>
            <ac:picMk id="101" creationId="{23BF843B-E00C-4D44-8C58-AED682747EDF}"/>
          </ac:picMkLst>
        </pc:picChg>
        <pc:picChg chg="add del mod">
          <ac:chgData name="Sanders Wang" userId="089d73b8-785c-4012-b931-81c632b6c9c7" providerId="ADAL" clId="{E0261FCC-3AE3-4D16-A0D3-CB871CB8FEE3}" dt="2021-03-18T17:27:56.591" v="1806" actId="478"/>
          <ac:picMkLst>
            <pc:docMk/>
            <pc:sldMk cId="2315066529" sldId="310"/>
            <ac:picMk id="102" creationId="{80561CA5-A091-4874-A20C-05393AAF1401}"/>
          </ac:picMkLst>
        </pc:picChg>
        <pc:picChg chg="add mod">
          <ac:chgData name="Sanders Wang" userId="089d73b8-785c-4012-b931-81c632b6c9c7" providerId="ADAL" clId="{E0261FCC-3AE3-4D16-A0D3-CB871CB8FEE3}" dt="2021-03-18T17:25:07.203" v="1786" actId="1076"/>
          <ac:picMkLst>
            <pc:docMk/>
            <pc:sldMk cId="2315066529" sldId="310"/>
            <ac:picMk id="107" creationId="{E83B12A4-74E6-41DC-B54B-9CC70F3B6793}"/>
          </ac:picMkLst>
        </pc:picChg>
        <pc:picChg chg="add mod">
          <ac:chgData name="Sanders Wang" userId="089d73b8-785c-4012-b931-81c632b6c9c7" providerId="ADAL" clId="{E0261FCC-3AE3-4D16-A0D3-CB871CB8FEE3}" dt="2021-03-18T17:25:07.203" v="1786" actId="1076"/>
          <ac:picMkLst>
            <pc:docMk/>
            <pc:sldMk cId="2315066529" sldId="310"/>
            <ac:picMk id="108" creationId="{2371217B-F834-4643-A565-8FA96DEDB5C4}"/>
          </ac:picMkLst>
        </pc:picChg>
        <pc:picChg chg="add del mod">
          <ac:chgData name="Sanders Wang" userId="089d73b8-785c-4012-b931-81c632b6c9c7" providerId="ADAL" clId="{E0261FCC-3AE3-4D16-A0D3-CB871CB8FEE3}" dt="2021-03-18T17:18:38.669" v="1708" actId="478"/>
          <ac:picMkLst>
            <pc:docMk/>
            <pc:sldMk cId="2315066529" sldId="310"/>
            <ac:picMk id="109" creationId="{04BCB35E-5AC7-4318-93F4-71FB55F8F137}"/>
          </ac:picMkLst>
        </pc:picChg>
        <pc:picChg chg="add del mod">
          <ac:chgData name="Sanders Wang" userId="089d73b8-785c-4012-b931-81c632b6c9c7" providerId="ADAL" clId="{E0261FCC-3AE3-4D16-A0D3-CB871CB8FEE3}" dt="2021-03-18T17:27:22.960" v="1801" actId="478"/>
          <ac:picMkLst>
            <pc:docMk/>
            <pc:sldMk cId="2315066529" sldId="310"/>
            <ac:picMk id="110" creationId="{B7764D6F-FC1B-41FC-8ABC-8C82DA495B81}"/>
          </ac:picMkLst>
        </pc:picChg>
        <pc:picChg chg="add mod">
          <ac:chgData name="Sanders Wang" userId="089d73b8-785c-4012-b931-81c632b6c9c7" providerId="ADAL" clId="{E0261FCC-3AE3-4D16-A0D3-CB871CB8FEE3}" dt="2021-03-18T17:28:17.699" v="1810" actId="1076"/>
          <ac:picMkLst>
            <pc:docMk/>
            <pc:sldMk cId="2315066529" sldId="310"/>
            <ac:picMk id="115" creationId="{BCBB2A08-A0B7-47F2-99CC-D8596790FA2B}"/>
          </ac:picMkLst>
        </pc:picChg>
        <pc:picChg chg="add mod">
          <ac:chgData name="Sanders Wang" userId="089d73b8-785c-4012-b931-81c632b6c9c7" providerId="ADAL" clId="{E0261FCC-3AE3-4D16-A0D3-CB871CB8FEE3}" dt="2021-03-18T17:28:17.699" v="1810" actId="1076"/>
          <ac:picMkLst>
            <pc:docMk/>
            <pc:sldMk cId="2315066529" sldId="310"/>
            <ac:picMk id="116" creationId="{ECD5671A-4BD1-4D18-B7B7-7733C7290FE0}"/>
          </ac:picMkLst>
        </pc:picChg>
        <pc:picChg chg="del mod">
          <ac:chgData name="Sanders Wang" userId="089d73b8-785c-4012-b931-81c632b6c9c7" providerId="ADAL" clId="{E0261FCC-3AE3-4D16-A0D3-CB871CB8FEE3}" dt="2021-03-18T17:27:22.960" v="1801" actId="478"/>
          <ac:picMkLst>
            <pc:docMk/>
            <pc:sldMk cId="2315066529" sldId="310"/>
            <ac:picMk id="121" creationId="{DD85201A-BC01-4358-AC16-F0BC829224D7}"/>
          </ac:picMkLst>
        </pc:picChg>
        <pc:picChg chg="add del mod">
          <ac:chgData name="Sanders Wang" userId="089d73b8-785c-4012-b931-81c632b6c9c7" providerId="ADAL" clId="{E0261FCC-3AE3-4D16-A0D3-CB871CB8FEE3}" dt="2021-03-18T17:29:28.833" v="1820" actId="478"/>
          <ac:picMkLst>
            <pc:docMk/>
            <pc:sldMk cId="2315066529" sldId="310"/>
            <ac:picMk id="126" creationId="{34F3516E-C28F-4EA7-B040-32BF82F75E84}"/>
          </ac:picMkLst>
        </pc:picChg>
        <pc:picChg chg="add del mod">
          <ac:chgData name="Sanders Wang" userId="089d73b8-785c-4012-b931-81c632b6c9c7" providerId="ADAL" clId="{E0261FCC-3AE3-4D16-A0D3-CB871CB8FEE3}" dt="2021-03-18T17:28:59.984" v="1815" actId="478"/>
          <ac:picMkLst>
            <pc:docMk/>
            <pc:sldMk cId="2315066529" sldId="310"/>
            <ac:picMk id="128" creationId="{1EA4ABD6-6F39-4DDD-B6C8-54A9D328A12F}"/>
          </ac:picMkLst>
        </pc:picChg>
        <pc:picChg chg="add mod">
          <ac:chgData name="Sanders Wang" userId="089d73b8-785c-4012-b931-81c632b6c9c7" providerId="ADAL" clId="{E0261FCC-3AE3-4D16-A0D3-CB871CB8FEE3}" dt="2021-03-18T17:38:32.434" v="1918" actId="1076"/>
          <ac:picMkLst>
            <pc:docMk/>
            <pc:sldMk cId="2315066529" sldId="310"/>
            <ac:picMk id="130" creationId="{05B84B54-6C21-4DB1-B523-A7E692A0D3EE}"/>
          </ac:picMkLst>
        </pc:picChg>
        <pc:picChg chg="add mod">
          <ac:chgData name="Sanders Wang" userId="089d73b8-785c-4012-b931-81c632b6c9c7" providerId="ADAL" clId="{E0261FCC-3AE3-4D16-A0D3-CB871CB8FEE3}" dt="2021-03-18T17:38:38.131" v="1919" actId="1076"/>
          <ac:picMkLst>
            <pc:docMk/>
            <pc:sldMk cId="2315066529" sldId="310"/>
            <ac:picMk id="132" creationId="{E00EC090-2595-46C2-A889-68EAC0907AF8}"/>
          </ac:picMkLst>
        </pc:picChg>
        <pc:picChg chg="add mod">
          <ac:chgData name="Sanders Wang" userId="089d73b8-785c-4012-b931-81c632b6c9c7" providerId="ADAL" clId="{E0261FCC-3AE3-4D16-A0D3-CB871CB8FEE3}" dt="2021-03-18T17:38:38.131" v="1919" actId="1076"/>
          <ac:picMkLst>
            <pc:docMk/>
            <pc:sldMk cId="2315066529" sldId="310"/>
            <ac:picMk id="133" creationId="{143528E7-FB61-47F7-B35E-946D9C5B280D}"/>
          </ac:picMkLst>
        </pc:picChg>
        <pc:picChg chg="add mod">
          <ac:chgData name="Sanders Wang" userId="089d73b8-785c-4012-b931-81c632b6c9c7" providerId="ADAL" clId="{E0261FCC-3AE3-4D16-A0D3-CB871CB8FEE3}" dt="2021-03-18T17:32:46.788" v="1855" actId="1037"/>
          <ac:picMkLst>
            <pc:docMk/>
            <pc:sldMk cId="2315066529" sldId="310"/>
            <ac:picMk id="139" creationId="{7784E70B-1E29-4AE8-BC1E-B6F91D5C191E}"/>
          </ac:picMkLst>
        </pc:picChg>
        <pc:picChg chg="mod">
          <ac:chgData name="Sanders Wang" userId="089d73b8-785c-4012-b931-81c632b6c9c7" providerId="ADAL" clId="{E0261FCC-3AE3-4D16-A0D3-CB871CB8FEE3}" dt="2021-03-18T17:27:37.176" v="1804" actId="1076"/>
          <ac:picMkLst>
            <pc:docMk/>
            <pc:sldMk cId="2315066529" sldId="310"/>
            <ac:picMk id="144" creationId="{9E789B35-CA78-4C20-A12B-AF1C2F299892}"/>
          </ac:picMkLst>
        </pc:picChg>
        <pc:picChg chg="add mod">
          <ac:chgData name="Sanders Wang" userId="089d73b8-785c-4012-b931-81c632b6c9c7" providerId="ADAL" clId="{E0261FCC-3AE3-4D16-A0D3-CB871CB8FEE3}" dt="2021-03-18T17:32:46.788" v="1855" actId="1037"/>
          <ac:picMkLst>
            <pc:docMk/>
            <pc:sldMk cId="2315066529" sldId="310"/>
            <ac:picMk id="146" creationId="{C899A229-F20F-42B5-9A4F-D14921A3BEC9}"/>
          </ac:picMkLst>
        </pc:picChg>
        <pc:picChg chg="add mod">
          <ac:chgData name="Sanders Wang" userId="089d73b8-785c-4012-b931-81c632b6c9c7" providerId="ADAL" clId="{E0261FCC-3AE3-4D16-A0D3-CB871CB8FEE3}" dt="2021-03-18T17:32:46.788" v="1855" actId="1037"/>
          <ac:picMkLst>
            <pc:docMk/>
            <pc:sldMk cId="2315066529" sldId="310"/>
            <ac:picMk id="148" creationId="{0EF17EEA-CB31-4CF6-BB7B-785C7633CEAD}"/>
          </ac:picMkLst>
        </pc:picChg>
        <pc:picChg chg="add mod">
          <ac:chgData name="Sanders Wang" userId="089d73b8-785c-4012-b931-81c632b6c9c7" providerId="ADAL" clId="{E0261FCC-3AE3-4D16-A0D3-CB871CB8FEE3}" dt="2021-03-18T17:32:46.788" v="1855" actId="1037"/>
          <ac:picMkLst>
            <pc:docMk/>
            <pc:sldMk cId="2315066529" sldId="310"/>
            <ac:picMk id="152" creationId="{BAD63B52-4F32-4F96-891A-E36AA7EAB635}"/>
          </ac:picMkLst>
        </pc:picChg>
        <pc:picChg chg="add mod">
          <ac:chgData name="Sanders Wang" userId="089d73b8-785c-4012-b931-81c632b6c9c7" providerId="ADAL" clId="{E0261FCC-3AE3-4D16-A0D3-CB871CB8FEE3}" dt="2021-03-18T17:32:46.788" v="1855" actId="1037"/>
          <ac:picMkLst>
            <pc:docMk/>
            <pc:sldMk cId="2315066529" sldId="310"/>
            <ac:picMk id="154" creationId="{2AC40CAC-A994-4B44-AB1B-3F65C0AE1419}"/>
          </ac:picMkLst>
        </pc:picChg>
        <pc:picChg chg="del">
          <ac:chgData name="Sanders Wang" userId="089d73b8-785c-4012-b931-81c632b6c9c7" providerId="ADAL" clId="{E0261FCC-3AE3-4D16-A0D3-CB871CB8FEE3}" dt="2021-03-18T17:14:42.608" v="1631" actId="478"/>
          <ac:picMkLst>
            <pc:docMk/>
            <pc:sldMk cId="2315066529" sldId="310"/>
            <ac:picMk id="156" creationId="{4C74A82B-A07C-4E51-AC21-D202972F2F08}"/>
          </ac:picMkLst>
        </pc:picChg>
        <pc:picChg chg="del">
          <ac:chgData name="Sanders Wang" userId="089d73b8-785c-4012-b931-81c632b6c9c7" providerId="ADAL" clId="{E0261FCC-3AE3-4D16-A0D3-CB871CB8FEE3}" dt="2021-03-18T17:14:42.608" v="1631" actId="478"/>
          <ac:picMkLst>
            <pc:docMk/>
            <pc:sldMk cId="2315066529" sldId="310"/>
            <ac:picMk id="160" creationId="{04D376BB-DE57-4A51-81E6-726A4745CC02}"/>
          </ac:picMkLst>
        </pc:picChg>
        <pc:picChg chg="del">
          <ac:chgData name="Sanders Wang" userId="089d73b8-785c-4012-b931-81c632b6c9c7" providerId="ADAL" clId="{E0261FCC-3AE3-4D16-A0D3-CB871CB8FEE3}" dt="2021-03-18T17:14:42.608" v="1631" actId="478"/>
          <ac:picMkLst>
            <pc:docMk/>
            <pc:sldMk cId="2315066529" sldId="310"/>
            <ac:picMk id="162" creationId="{E56E2C16-C4D7-419F-8494-08C38B18DB40}"/>
          </ac:picMkLst>
        </pc:picChg>
        <pc:picChg chg="add mod">
          <ac:chgData name="Sanders Wang" userId="089d73b8-785c-4012-b931-81c632b6c9c7" providerId="ADAL" clId="{E0261FCC-3AE3-4D16-A0D3-CB871CB8FEE3}" dt="2021-03-18T17:36:07.376" v="1883" actId="1076"/>
          <ac:picMkLst>
            <pc:docMk/>
            <pc:sldMk cId="2315066529" sldId="310"/>
            <ac:picMk id="167" creationId="{5314BE15-C937-4AB9-A022-8721DBEEE239}"/>
          </ac:picMkLst>
        </pc:picChg>
        <pc:picChg chg="del">
          <ac:chgData name="Sanders Wang" userId="089d73b8-785c-4012-b931-81c632b6c9c7" providerId="ADAL" clId="{E0261FCC-3AE3-4D16-A0D3-CB871CB8FEE3}" dt="2021-03-18T17:14:42.608" v="1631" actId="478"/>
          <ac:picMkLst>
            <pc:docMk/>
            <pc:sldMk cId="2315066529" sldId="310"/>
            <ac:picMk id="169" creationId="{03C688E8-BA80-4DBE-9363-2CD015CD72FA}"/>
          </ac:picMkLst>
        </pc:picChg>
        <pc:picChg chg="del">
          <ac:chgData name="Sanders Wang" userId="089d73b8-785c-4012-b931-81c632b6c9c7" providerId="ADAL" clId="{E0261FCC-3AE3-4D16-A0D3-CB871CB8FEE3}" dt="2021-03-18T17:14:49.653" v="1634" actId="478"/>
          <ac:picMkLst>
            <pc:docMk/>
            <pc:sldMk cId="2315066529" sldId="310"/>
            <ac:picMk id="170" creationId="{5F278C6C-39E8-404E-A812-6C7F9F3D383D}"/>
          </ac:picMkLst>
        </pc:picChg>
        <pc:picChg chg="add mod">
          <ac:chgData name="Sanders Wang" userId="089d73b8-785c-4012-b931-81c632b6c9c7" providerId="ADAL" clId="{E0261FCC-3AE3-4D16-A0D3-CB871CB8FEE3}" dt="2021-03-18T17:36:07.376" v="1883" actId="1076"/>
          <ac:picMkLst>
            <pc:docMk/>
            <pc:sldMk cId="2315066529" sldId="310"/>
            <ac:picMk id="179" creationId="{6BC2FFC2-2D9D-4973-8FE5-64A7D4646323}"/>
          </ac:picMkLst>
        </pc:picChg>
        <pc:picChg chg="mod">
          <ac:chgData name="Sanders Wang" userId="089d73b8-785c-4012-b931-81c632b6c9c7" providerId="ADAL" clId="{E0261FCC-3AE3-4D16-A0D3-CB871CB8FEE3}" dt="2021-03-18T17:32:46.788" v="1855" actId="1037"/>
          <ac:picMkLst>
            <pc:docMk/>
            <pc:sldMk cId="2315066529" sldId="310"/>
            <ac:picMk id="186" creationId="{DA2B9A0F-CBA9-491A-B1E0-57AE03069C80}"/>
          </ac:picMkLst>
        </pc:picChg>
        <pc:picChg chg="add mod">
          <ac:chgData name="Sanders Wang" userId="089d73b8-785c-4012-b931-81c632b6c9c7" providerId="ADAL" clId="{E0261FCC-3AE3-4D16-A0D3-CB871CB8FEE3}" dt="2021-03-18T19:01:13.831" v="2101" actId="1076"/>
          <ac:picMkLst>
            <pc:docMk/>
            <pc:sldMk cId="2315066529" sldId="310"/>
            <ac:picMk id="187" creationId="{0DF9FAA2-9527-4248-B338-EBD9E9B9AEEA}"/>
          </ac:picMkLst>
        </pc:picChg>
        <pc:picChg chg="add mod">
          <ac:chgData name="Sanders Wang" userId="089d73b8-785c-4012-b931-81c632b6c9c7" providerId="ADAL" clId="{E0261FCC-3AE3-4D16-A0D3-CB871CB8FEE3}" dt="2021-03-18T17:36:07.376" v="1883" actId="1076"/>
          <ac:picMkLst>
            <pc:docMk/>
            <pc:sldMk cId="2315066529" sldId="310"/>
            <ac:picMk id="189" creationId="{4ABCC702-F35C-4383-BB22-D4D2E7B14F10}"/>
          </ac:picMkLst>
        </pc:picChg>
        <pc:picChg chg="mod">
          <ac:chgData name="Sanders Wang" userId="089d73b8-785c-4012-b931-81c632b6c9c7" providerId="ADAL" clId="{E0261FCC-3AE3-4D16-A0D3-CB871CB8FEE3}" dt="2021-03-18T17:32:46.788" v="1855" actId="1037"/>
          <ac:picMkLst>
            <pc:docMk/>
            <pc:sldMk cId="2315066529" sldId="310"/>
            <ac:picMk id="193" creationId="{5CE1298D-0B9B-4752-9B64-EF75EBEADF61}"/>
          </ac:picMkLst>
        </pc:picChg>
        <pc:picChg chg="mod">
          <ac:chgData name="Sanders Wang" userId="089d73b8-785c-4012-b931-81c632b6c9c7" providerId="ADAL" clId="{E0261FCC-3AE3-4D16-A0D3-CB871CB8FEE3}" dt="2021-03-18T17:32:51.808" v="1856" actId="1076"/>
          <ac:picMkLst>
            <pc:docMk/>
            <pc:sldMk cId="2315066529" sldId="310"/>
            <ac:picMk id="196" creationId="{1596CA45-5A56-4413-A322-5499C3E4B630}"/>
          </ac:picMkLst>
        </pc:picChg>
        <pc:picChg chg="mod">
          <ac:chgData name="Sanders Wang" userId="089d73b8-785c-4012-b931-81c632b6c9c7" providerId="ADAL" clId="{E0261FCC-3AE3-4D16-A0D3-CB871CB8FEE3}" dt="2021-03-18T17:32:46.788" v="1855" actId="1037"/>
          <ac:picMkLst>
            <pc:docMk/>
            <pc:sldMk cId="2315066529" sldId="310"/>
            <ac:picMk id="197" creationId="{4227FB2F-0A37-4EF4-895E-D10E9CE86666}"/>
          </ac:picMkLst>
        </pc:picChg>
        <pc:picChg chg="del mod">
          <ac:chgData name="Sanders Wang" userId="089d73b8-785c-4012-b931-81c632b6c9c7" providerId="ADAL" clId="{E0261FCC-3AE3-4D16-A0D3-CB871CB8FEE3}" dt="2021-03-18T17:22:41.120" v="1757" actId="478"/>
          <ac:picMkLst>
            <pc:docMk/>
            <pc:sldMk cId="2315066529" sldId="310"/>
            <ac:picMk id="198" creationId="{EBD70F81-03DF-43F1-8868-786F53774650}"/>
          </ac:picMkLst>
        </pc:picChg>
        <pc:picChg chg="mod">
          <ac:chgData name="Sanders Wang" userId="089d73b8-785c-4012-b931-81c632b6c9c7" providerId="ADAL" clId="{E0261FCC-3AE3-4D16-A0D3-CB871CB8FEE3}" dt="2021-03-18T17:32:46.788" v="1855" actId="1037"/>
          <ac:picMkLst>
            <pc:docMk/>
            <pc:sldMk cId="2315066529" sldId="310"/>
            <ac:picMk id="205" creationId="{052659C8-8E18-4DD2-99F3-E7932932A9E4}"/>
          </ac:picMkLst>
        </pc:picChg>
        <pc:picChg chg="del mod">
          <ac:chgData name="Sanders Wang" userId="089d73b8-785c-4012-b931-81c632b6c9c7" providerId="ADAL" clId="{E0261FCC-3AE3-4D16-A0D3-CB871CB8FEE3}" dt="2021-03-18T17:28:59.984" v="1815" actId="478"/>
          <ac:picMkLst>
            <pc:docMk/>
            <pc:sldMk cId="2315066529" sldId="310"/>
            <ac:picMk id="207" creationId="{A8C5390E-30F4-4151-B6AA-F86F5DBC9E9C}"/>
          </ac:picMkLst>
        </pc:picChg>
        <pc:picChg chg="mod">
          <ac:chgData name="Sanders Wang" userId="089d73b8-785c-4012-b931-81c632b6c9c7" providerId="ADAL" clId="{E0261FCC-3AE3-4D16-A0D3-CB871CB8FEE3}" dt="2021-03-18T19:01:24.082" v="2104" actId="1076"/>
          <ac:picMkLst>
            <pc:docMk/>
            <pc:sldMk cId="2315066529" sldId="310"/>
            <ac:picMk id="210" creationId="{39F66AFD-C8D3-4305-A857-0079BC975717}"/>
          </ac:picMkLst>
        </pc:picChg>
        <pc:picChg chg="mod">
          <ac:chgData name="Sanders Wang" userId="089d73b8-785c-4012-b931-81c632b6c9c7" providerId="ADAL" clId="{E0261FCC-3AE3-4D16-A0D3-CB871CB8FEE3}" dt="2021-03-18T17:32:46.788" v="1855" actId="1037"/>
          <ac:picMkLst>
            <pc:docMk/>
            <pc:sldMk cId="2315066529" sldId="310"/>
            <ac:picMk id="211" creationId="{C313E030-F53E-4D24-A418-66D1053E0DCC}"/>
          </ac:picMkLst>
        </pc:picChg>
        <pc:picChg chg="del mod">
          <ac:chgData name="Sanders Wang" userId="089d73b8-785c-4012-b931-81c632b6c9c7" providerId="ADAL" clId="{E0261FCC-3AE3-4D16-A0D3-CB871CB8FEE3}" dt="2021-03-18T17:28:59.984" v="1815" actId="478"/>
          <ac:picMkLst>
            <pc:docMk/>
            <pc:sldMk cId="2315066529" sldId="310"/>
            <ac:picMk id="215" creationId="{1F124508-C265-429C-9905-EDAE432D2E7E}"/>
          </ac:picMkLst>
        </pc:picChg>
        <pc:picChg chg="add mod">
          <ac:chgData name="Sanders Wang" userId="089d73b8-785c-4012-b931-81c632b6c9c7" providerId="ADAL" clId="{E0261FCC-3AE3-4D16-A0D3-CB871CB8FEE3}" dt="2021-03-18T17:36:07.376" v="1883" actId="1076"/>
          <ac:picMkLst>
            <pc:docMk/>
            <pc:sldMk cId="2315066529" sldId="310"/>
            <ac:picMk id="218" creationId="{1C5D022D-1F85-47F7-A775-6C48A3824E33}"/>
          </ac:picMkLst>
        </pc:picChg>
        <pc:picChg chg="add mod">
          <ac:chgData name="Sanders Wang" userId="089d73b8-785c-4012-b931-81c632b6c9c7" providerId="ADAL" clId="{E0261FCC-3AE3-4D16-A0D3-CB871CB8FEE3}" dt="2021-03-18T17:36:07.376" v="1883" actId="1076"/>
          <ac:picMkLst>
            <pc:docMk/>
            <pc:sldMk cId="2315066529" sldId="310"/>
            <ac:picMk id="219" creationId="{392D2290-C56B-4958-BE03-C074369C6A33}"/>
          </ac:picMkLst>
        </pc:picChg>
        <pc:picChg chg="add mod">
          <ac:chgData name="Sanders Wang" userId="089d73b8-785c-4012-b931-81c632b6c9c7" providerId="ADAL" clId="{E0261FCC-3AE3-4D16-A0D3-CB871CB8FEE3}" dt="2021-03-18T17:36:07.376" v="1883" actId="1076"/>
          <ac:picMkLst>
            <pc:docMk/>
            <pc:sldMk cId="2315066529" sldId="310"/>
            <ac:picMk id="222" creationId="{FF5BE720-ABB2-42F3-BBAC-8F742A08D768}"/>
          </ac:picMkLst>
        </pc:picChg>
        <pc:picChg chg="add mod">
          <ac:chgData name="Sanders Wang" userId="089d73b8-785c-4012-b931-81c632b6c9c7" providerId="ADAL" clId="{E0261FCC-3AE3-4D16-A0D3-CB871CB8FEE3}" dt="2021-03-18T17:36:07.376" v="1883" actId="1076"/>
          <ac:picMkLst>
            <pc:docMk/>
            <pc:sldMk cId="2315066529" sldId="310"/>
            <ac:picMk id="237" creationId="{B0A943DA-043C-4D46-97A8-39E6FFEF0701}"/>
          </ac:picMkLst>
        </pc:picChg>
        <pc:picChg chg="mod">
          <ac:chgData name="Sanders Wang" userId="089d73b8-785c-4012-b931-81c632b6c9c7" providerId="ADAL" clId="{E0261FCC-3AE3-4D16-A0D3-CB871CB8FEE3}" dt="2021-03-18T17:32:46.788" v="1855" actId="1037"/>
          <ac:picMkLst>
            <pc:docMk/>
            <pc:sldMk cId="2315066529" sldId="310"/>
            <ac:picMk id="238" creationId="{C670AF9F-351C-410E-98D4-4D0ECF8E0E66}"/>
          </ac:picMkLst>
        </pc:picChg>
        <pc:picChg chg="add mod">
          <ac:chgData name="Sanders Wang" userId="089d73b8-785c-4012-b931-81c632b6c9c7" providerId="ADAL" clId="{E0261FCC-3AE3-4D16-A0D3-CB871CB8FEE3}" dt="2021-03-18T17:36:07.376" v="1883" actId="1076"/>
          <ac:picMkLst>
            <pc:docMk/>
            <pc:sldMk cId="2315066529" sldId="310"/>
            <ac:picMk id="245" creationId="{98594F2A-49F9-41B6-9AA3-2470264066C0}"/>
          </ac:picMkLst>
        </pc:picChg>
        <pc:picChg chg="add mod">
          <ac:chgData name="Sanders Wang" userId="089d73b8-785c-4012-b931-81c632b6c9c7" providerId="ADAL" clId="{E0261FCC-3AE3-4D16-A0D3-CB871CB8FEE3}" dt="2021-03-18T17:36:07.376" v="1883" actId="1076"/>
          <ac:picMkLst>
            <pc:docMk/>
            <pc:sldMk cId="2315066529" sldId="310"/>
            <ac:picMk id="247" creationId="{0534FE76-5FB8-4724-BF53-725A34255BD7}"/>
          </ac:picMkLst>
        </pc:picChg>
        <pc:picChg chg="add mod">
          <ac:chgData name="Sanders Wang" userId="089d73b8-785c-4012-b931-81c632b6c9c7" providerId="ADAL" clId="{E0261FCC-3AE3-4D16-A0D3-CB871CB8FEE3}" dt="2021-03-18T17:36:07.376" v="1883" actId="1076"/>
          <ac:picMkLst>
            <pc:docMk/>
            <pc:sldMk cId="2315066529" sldId="310"/>
            <ac:picMk id="248" creationId="{704E0EC1-7422-40B5-808A-E1C792058C6B}"/>
          </ac:picMkLst>
        </pc:picChg>
        <pc:picChg chg="add mod">
          <ac:chgData name="Sanders Wang" userId="089d73b8-785c-4012-b931-81c632b6c9c7" providerId="ADAL" clId="{E0261FCC-3AE3-4D16-A0D3-CB871CB8FEE3}" dt="2021-03-18T17:36:07.376" v="1883" actId="1076"/>
          <ac:picMkLst>
            <pc:docMk/>
            <pc:sldMk cId="2315066529" sldId="310"/>
            <ac:picMk id="250" creationId="{1A692023-82EC-455A-B832-5CDAFB7A5870}"/>
          </ac:picMkLst>
        </pc:picChg>
        <pc:picChg chg="mod">
          <ac:chgData name="Sanders Wang" userId="089d73b8-785c-4012-b931-81c632b6c9c7" providerId="ADAL" clId="{E0261FCC-3AE3-4D16-A0D3-CB871CB8FEE3}" dt="2021-03-18T17:35:59.911" v="1882"/>
          <ac:picMkLst>
            <pc:docMk/>
            <pc:sldMk cId="2315066529" sldId="310"/>
            <ac:picMk id="253" creationId="{CC0D6ABD-ABDE-49DD-842F-ADF968F4F7A4}"/>
          </ac:picMkLst>
        </pc:picChg>
        <pc:picChg chg="add mod">
          <ac:chgData name="Sanders Wang" userId="089d73b8-785c-4012-b931-81c632b6c9c7" providerId="ADAL" clId="{E0261FCC-3AE3-4D16-A0D3-CB871CB8FEE3}" dt="2021-03-18T17:36:07.376" v="1883" actId="1076"/>
          <ac:picMkLst>
            <pc:docMk/>
            <pc:sldMk cId="2315066529" sldId="310"/>
            <ac:picMk id="272" creationId="{4A3D4DF8-ED9A-49CE-B449-4FBA23840ED5}"/>
          </ac:picMkLst>
        </pc:picChg>
        <pc:picChg chg="add mod">
          <ac:chgData name="Sanders Wang" userId="089d73b8-785c-4012-b931-81c632b6c9c7" providerId="ADAL" clId="{E0261FCC-3AE3-4D16-A0D3-CB871CB8FEE3}" dt="2021-03-18T17:36:07.376" v="1883" actId="1076"/>
          <ac:picMkLst>
            <pc:docMk/>
            <pc:sldMk cId="2315066529" sldId="310"/>
            <ac:picMk id="275" creationId="{8E5E5007-D745-4D70-B36E-A799A2DF492B}"/>
          </ac:picMkLst>
        </pc:picChg>
        <pc:picChg chg="add mod">
          <ac:chgData name="Sanders Wang" userId="089d73b8-785c-4012-b931-81c632b6c9c7" providerId="ADAL" clId="{E0261FCC-3AE3-4D16-A0D3-CB871CB8FEE3}" dt="2021-03-18T17:36:07.376" v="1883" actId="1076"/>
          <ac:picMkLst>
            <pc:docMk/>
            <pc:sldMk cId="2315066529" sldId="310"/>
            <ac:picMk id="283" creationId="{8395BE5A-D5B4-4327-91ED-479C5E0908C2}"/>
          </ac:picMkLst>
        </pc:picChg>
        <pc:picChg chg="mod">
          <ac:chgData name="Sanders Wang" userId="089d73b8-785c-4012-b931-81c632b6c9c7" providerId="ADAL" clId="{E0261FCC-3AE3-4D16-A0D3-CB871CB8FEE3}" dt="2021-03-18T17:35:59.911" v="1882"/>
          <ac:picMkLst>
            <pc:docMk/>
            <pc:sldMk cId="2315066529" sldId="310"/>
            <ac:picMk id="285" creationId="{0C8E62A0-D570-4D25-A709-7A9AFFB18A69}"/>
          </ac:picMkLst>
        </pc:picChg>
        <pc:picChg chg="mod">
          <ac:chgData name="Sanders Wang" userId="089d73b8-785c-4012-b931-81c632b6c9c7" providerId="ADAL" clId="{E0261FCC-3AE3-4D16-A0D3-CB871CB8FEE3}" dt="2021-03-18T17:35:59.911" v="1882"/>
          <ac:picMkLst>
            <pc:docMk/>
            <pc:sldMk cId="2315066529" sldId="310"/>
            <ac:picMk id="286" creationId="{43C909F4-E073-4203-8EF2-5C9EB2EE42D7}"/>
          </ac:picMkLst>
        </pc:picChg>
        <pc:picChg chg="mod">
          <ac:chgData name="Sanders Wang" userId="089d73b8-785c-4012-b931-81c632b6c9c7" providerId="ADAL" clId="{E0261FCC-3AE3-4D16-A0D3-CB871CB8FEE3}" dt="2021-03-18T17:35:59.911" v="1882"/>
          <ac:picMkLst>
            <pc:docMk/>
            <pc:sldMk cId="2315066529" sldId="310"/>
            <ac:picMk id="288" creationId="{0BE194CF-4DFA-4C4E-B23B-12D7E227A7BA}"/>
          </ac:picMkLst>
        </pc:picChg>
        <pc:picChg chg="mod">
          <ac:chgData name="Sanders Wang" userId="089d73b8-785c-4012-b931-81c632b6c9c7" providerId="ADAL" clId="{E0261FCC-3AE3-4D16-A0D3-CB871CB8FEE3}" dt="2021-03-18T17:35:59.911" v="1882"/>
          <ac:picMkLst>
            <pc:docMk/>
            <pc:sldMk cId="2315066529" sldId="310"/>
            <ac:picMk id="289" creationId="{46B85C2C-C708-4188-9F9C-83EF0764D903}"/>
          </ac:picMkLst>
        </pc:picChg>
        <pc:picChg chg="mod">
          <ac:chgData name="Sanders Wang" userId="089d73b8-785c-4012-b931-81c632b6c9c7" providerId="ADAL" clId="{E0261FCC-3AE3-4D16-A0D3-CB871CB8FEE3}" dt="2021-03-18T17:35:59.911" v="1882"/>
          <ac:picMkLst>
            <pc:docMk/>
            <pc:sldMk cId="2315066529" sldId="310"/>
            <ac:picMk id="290" creationId="{A66473B1-5E0A-4D0F-9F17-C2547A004FE9}"/>
          </ac:picMkLst>
        </pc:picChg>
        <pc:picChg chg="mod">
          <ac:chgData name="Sanders Wang" userId="089d73b8-785c-4012-b931-81c632b6c9c7" providerId="ADAL" clId="{E0261FCC-3AE3-4D16-A0D3-CB871CB8FEE3}" dt="2021-03-18T17:35:59.911" v="1882"/>
          <ac:picMkLst>
            <pc:docMk/>
            <pc:sldMk cId="2315066529" sldId="310"/>
            <ac:picMk id="292" creationId="{872B1750-A29D-4BC1-B1A8-B8C973911294}"/>
          </ac:picMkLst>
        </pc:picChg>
        <pc:picChg chg="mod">
          <ac:chgData name="Sanders Wang" userId="089d73b8-785c-4012-b931-81c632b6c9c7" providerId="ADAL" clId="{E0261FCC-3AE3-4D16-A0D3-CB871CB8FEE3}" dt="2021-03-18T17:35:59.911" v="1882"/>
          <ac:picMkLst>
            <pc:docMk/>
            <pc:sldMk cId="2315066529" sldId="310"/>
            <ac:picMk id="293" creationId="{8382C732-EB2F-4C5F-874E-A8AA01BDF2F8}"/>
          </ac:picMkLst>
        </pc:picChg>
        <pc:picChg chg="add mod">
          <ac:chgData name="Sanders Wang" userId="089d73b8-785c-4012-b931-81c632b6c9c7" providerId="ADAL" clId="{E0261FCC-3AE3-4D16-A0D3-CB871CB8FEE3}" dt="2021-03-18T17:36:23.207" v="1885" actId="1076"/>
          <ac:picMkLst>
            <pc:docMk/>
            <pc:sldMk cId="2315066529" sldId="310"/>
            <ac:picMk id="294" creationId="{341D9918-39F7-49F8-9982-423BCA493856}"/>
          </ac:picMkLst>
        </pc:picChg>
        <pc:picChg chg="add mod">
          <ac:chgData name="Sanders Wang" userId="089d73b8-785c-4012-b931-81c632b6c9c7" providerId="ADAL" clId="{E0261FCC-3AE3-4D16-A0D3-CB871CB8FEE3}" dt="2021-03-18T17:38:27.438" v="1917" actId="1076"/>
          <ac:picMkLst>
            <pc:docMk/>
            <pc:sldMk cId="2315066529" sldId="310"/>
            <ac:picMk id="295" creationId="{DBEEF910-8D89-40F0-90A9-B94A1726F6C6}"/>
          </ac:picMkLst>
        </pc:picChg>
        <pc:picChg chg="add del mod">
          <ac:chgData name="Sanders Wang" userId="089d73b8-785c-4012-b931-81c632b6c9c7" providerId="ADAL" clId="{E0261FCC-3AE3-4D16-A0D3-CB871CB8FEE3}" dt="2021-03-18T19:01:44.394" v="2105" actId="21"/>
          <ac:picMkLst>
            <pc:docMk/>
            <pc:sldMk cId="2315066529" sldId="310"/>
            <ac:picMk id="297" creationId="{C5EA621E-D296-441B-8356-C6A4C8427502}"/>
          </ac:picMkLst>
        </pc:picChg>
        <pc:picChg chg="add del mod">
          <ac:chgData name="Sanders Wang" userId="089d73b8-785c-4012-b931-81c632b6c9c7" providerId="ADAL" clId="{E0261FCC-3AE3-4D16-A0D3-CB871CB8FEE3}" dt="2021-03-18T19:01:44.394" v="2105" actId="21"/>
          <ac:picMkLst>
            <pc:docMk/>
            <pc:sldMk cId="2315066529" sldId="310"/>
            <ac:picMk id="298" creationId="{C993A598-F3C0-425E-825B-D24283E4DE18}"/>
          </ac:picMkLst>
        </pc:picChg>
        <pc:picChg chg="add del mod">
          <ac:chgData name="Sanders Wang" userId="089d73b8-785c-4012-b931-81c632b6c9c7" providerId="ADAL" clId="{E0261FCC-3AE3-4D16-A0D3-CB871CB8FEE3}" dt="2021-03-18T19:01:44.394" v="2105" actId="21"/>
          <ac:picMkLst>
            <pc:docMk/>
            <pc:sldMk cId="2315066529" sldId="310"/>
            <ac:picMk id="299" creationId="{1526F9ED-1639-4261-9BA5-C2E8C05EAD6E}"/>
          </ac:picMkLst>
        </pc:picChg>
        <pc:picChg chg="add del mod">
          <ac:chgData name="Sanders Wang" userId="089d73b8-785c-4012-b931-81c632b6c9c7" providerId="ADAL" clId="{E0261FCC-3AE3-4D16-A0D3-CB871CB8FEE3}" dt="2021-03-18T19:01:44.394" v="2105" actId="21"/>
          <ac:picMkLst>
            <pc:docMk/>
            <pc:sldMk cId="2315066529" sldId="310"/>
            <ac:picMk id="300" creationId="{5F22D87D-1BC0-4A21-B474-2AB31BFB86F5}"/>
          </ac:picMkLst>
        </pc:picChg>
        <pc:cxnChg chg="mod">
          <ac:chgData name="Sanders Wang" userId="089d73b8-785c-4012-b931-81c632b6c9c7" providerId="ADAL" clId="{E0261FCC-3AE3-4D16-A0D3-CB871CB8FEE3}" dt="2021-03-18T17:33:16.935" v="1859" actId="692"/>
          <ac:cxnSpMkLst>
            <pc:docMk/>
            <pc:sldMk cId="2315066529" sldId="310"/>
            <ac:cxnSpMk id="40" creationId="{51490963-2679-43D0-A772-5E99358F205F}"/>
          </ac:cxnSpMkLst>
        </pc:cxnChg>
        <pc:cxnChg chg="mod">
          <ac:chgData name="Sanders Wang" userId="089d73b8-785c-4012-b931-81c632b6c9c7" providerId="ADAL" clId="{E0261FCC-3AE3-4D16-A0D3-CB871CB8FEE3}" dt="2021-03-18T17:16:30.340" v="1657" actId="1037"/>
          <ac:cxnSpMkLst>
            <pc:docMk/>
            <pc:sldMk cId="2315066529" sldId="310"/>
            <ac:cxnSpMk id="49" creationId="{4B2C6527-ED12-445D-9E85-3373A3D7C52F}"/>
          </ac:cxnSpMkLst>
        </pc:cxnChg>
        <pc:cxnChg chg="mod">
          <ac:chgData name="Sanders Wang" userId="089d73b8-785c-4012-b931-81c632b6c9c7" providerId="ADAL" clId="{E0261FCC-3AE3-4D16-A0D3-CB871CB8FEE3}" dt="2021-03-18T17:16:30.340" v="1657" actId="1037"/>
          <ac:cxnSpMkLst>
            <pc:docMk/>
            <pc:sldMk cId="2315066529" sldId="310"/>
            <ac:cxnSpMk id="56" creationId="{5CD9D147-668A-4E1E-8E13-6E9EC0F35CCD}"/>
          </ac:cxnSpMkLst>
        </pc:cxnChg>
        <pc:cxnChg chg="mod">
          <ac:chgData name="Sanders Wang" userId="089d73b8-785c-4012-b931-81c632b6c9c7" providerId="ADAL" clId="{E0261FCC-3AE3-4D16-A0D3-CB871CB8FEE3}" dt="2021-03-18T17:16:30.340" v="1657" actId="1037"/>
          <ac:cxnSpMkLst>
            <pc:docMk/>
            <pc:sldMk cId="2315066529" sldId="310"/>
            <ac:cxnSpMk id="59" creationId="{4217A535-FA73-48B6-91D9-313A434FADCB}"/>
          </ac:cxnSpMkLst>
        </pc:cxnChg>
        <pc:cxnChg chg="del mod">
          <ac:chgData name="Sanders Wang" userId="089d73b8-785c-4012-b931-81c632b6c9c7" providerId="ADAL" clId="{E0261FCC-3AE3-4D16-A0D3-CB871CB8FEE3}" dt="2021-03-18T17:27:22.960" v="1801" actId="478"/>
          <ac:cxnSpMkLst>
            <pc:docMk/>
            <pc:sldMk cId="2315066529" sldId="310"/>
            <ac:cxnSpMk id="88" creationId="{2E83D7A5-4EA0-4A40-BA1B-FC8AA7B27659}"/>
          </ac:cxnSpMkLst>
        </pc:cxnChg>
        <pc:cxnChg chg="mod">
          <ac:chgData name="Sanders Wang" userId="089d73b8-785c-4012-b931-81c632b6c9c7" providerId="ADAL" clId="{E0261FCC-3AE3-4D16-A0D3-CB871CB8FEE3}" dt="2021-03-18T17:16:35.833" v="1674" actId="1037"/>
          <ac:cxnSpMkLst>
            <pc:docMk/>
            <pc:sldMk cId="2315066529" sldId="310"/>
            <ac:cxnSpMk id="92" creationId="{497FDD26-BE81-4C68-BA6F-23EDA3990EA4}"/>
          </ac:cxnSpMkLst>
        </pc:cxnChg>
        <pc:cxnChg chg="del mod">
          <ac:chgData name="Sanders Wang" userId="089d73b8-785c-4012-b931-81c632b6c9c7" providerId="ADAL" clId="{E0261FCC-3AE3-4D16-A0D3-CB871CB8FEE3}" dt="2021-03-18T17:27:30.287" v="1803" actId="478"/>
          <ac:cxnSpMkLst>
            <pc:docMk/>
            <pc:sldMk cId="2315066529" sldId="310"/>
            <ac:cxnSpMk id="131" creationId="{1E582A95-F3F5-4A8C-AA79-495B6655F1E9}"/>
          </ac:cxnSpMkLst>
        </pc:cxnChg>
        <pc:cxnChg chg="del mod">
          <ac:chgData name="Sanders Wang" userId="089d73b8-785c-4012-b931-81c632b6c9c7" providerId="ADAL" clId="{E0261FCC-3AE3-4D16-A0D3-CB871CB8FEE3}" dt="2021-03-18T17:14:51.873" v="1635" actId="478"/>
          <ac:cxnSpMkLst>
            <pc:docMk/>
            <pc:sldMk cId="2315066529" sldId="310"/>
            <ac:cxnSpMk id="136" creationId="{A1125196-274E-4458-BA57-23224E912442}"/>
          </ac:cxnSpMkLst>
        </pc:cxnChg>
        <pc:cxnChg chg="add mod">
          <ac:chgData name="Sanders Wang" userId="089d73b8-785c-4012-b931-81c632b6c9c7" providerId="ADAL" clId="{E0261FCC-3AE3-4D16-A0D3-CB871CB8FEE3}" dt="2021-03-18T17:28:53.013" v="1814" actId="14100"/>
          <ac:cxnSpMkLst>
            <pc:docMk/>
            <pc:sldMk cId="2315066529" sldId="310"/>
            <ac:cxnSpMk id="137" creationId="{65C0FD40-CC58-4A10-8F42-C0DDC9913E5F}"/>
          </ac:cxnSpMkLst>
        </pc:cxnChg>
        <pc:cxnChg chg="mod">
          <ac:chgData name="Sanders Wang" userId="089d73b8-785c-4012-b931-81c632b6c9c7" providerId="ADAL" clId="{E0261FCC-3AE3-4D16-A0D3-CB871CB8FEE3}" dt="2021-03-18T17:27:37.176" v="1804" actId="1076"/>
          <ac:cxnSpMkLst>
            <pc:docMk/>
            <pc:sldMk cId="2315066529" sldId="310"/>
            <ac:cxnSpMk id="140" creationId="{0EB14821-6543-4F6E-A2BB-11671AD974BD}"/>
          </ac:cxnSpMkLst>
        </pc:cxnChg>
        <pc:cxnChg chg="add mod">
          <ac:chgData name="Sanders Wang" userId="089d73b8-785c-4012-b931-81c632b6c9c7" providerId="ADAL" clId="{E0261FCC-3AE3-4D16-A0D3-CB871CB8FEE3}" dt="2021-03-18T17:32:46.788" v="1855" actId="1037"/>
          <ac:cxnSpMkLst>
            <pc:docMk/>
            <pc:sldMk cId="2315066529" sldId="310"/>
            <ac:cxnSpMk id="143" creationId="{0141E331-BDBF-4FB5-9FCC-834DBE090F2E}"/>
          </ac:cxnSpMkLst>
        </pc:cxnChg>
        <pc:cxnChg chg="mod">
          <ac:chgData name="Sanders Wang" userId="089d73b8-785c-4012-b931-81c632b6c9c7" providerId="ADAL" clId="{E0261FCC-3AE3-4D16-A0D3-CB871CB8FEE3}" dt="2021-03-18T17:28:21.049" v="1811" actId="14100"/>
          <ac:cxnSpMkLst>
            <pc:docMk/>
            <pc:sldMk cId="2315066529" sldId="310"/>
            <ac:cxnSpMk id="149" creationId="{562E0CE7-DC49-4BE5-B707-11AC24B2C967}"/>
          </ac:cxnSpMkLst>
        </pc:cxnChg>
        <pc:cxnChg chg="add mod">
          <ac:chgData name="Sanders Wang" userId="089d73b8-785c-4012-b931-81c632b6c9c7" providerId="ADAL" clId="{E0261FCC-3AE3-4D16-A0D3-CB871CB8FEE3}" dt="2021-03-18T17:32:46.788" v="1855" actId="1037"/>
          <ac:cxnSpMkLst>
            <pc:docMk/>
            <pc:sldMk cId="2315066529" sldId="310"/>
            <ac:cxnSpMk id="150" creationId="{90EA0DE9-68AC-422B-9023-2057669973EB}"/>
          </ac:cxnSpMkLst>
        </pc:cxnChg>
        <pc:cxnChg chg="add mod">
          <ac:chgData name="Sanders Wang" userId="089d73b8-785c-4012-b931-81c632b6c9c7" providerId="ADAL" clId="{E0261FCC-3AE3-4D16-A0D3-CB871CB8FEE3}" dt="2021-03-18T17:32:46.788" v="1855" actId="1037"/>
          <ac:cxnSpMkLst>
            <pc:docMk/>
            <pc:sldMk cId="2315066529" sldId="310"/>
            <ac:cxnSpMk id="155" creationId="{6C35D63C-B928-4F9E-AFA3-A7B704D49E14}"/>
          </ac:cxnSpMkLst>
        </pc:cxnChg>
        <pc:cxnChg chg="add mod">
          <ac:chgData name="Sanders Wang" userId="089d73b8-785c-4012-b931-81c632b6c9c7" providerId="ADAL" clId="{E0261FCC-3AE3-4D16-A0D3-CB871CB8FEE3}" dt="2021-03-18T17:32:46.788" v="1855" actId="1037"/>
          <ac:cxnSpMkLst>
            <pc:docMk/>
            <pc:sldMk cId="2315066529" sldId="310"/>
            <ac:cxnSpMk id="158" creationId="{7344BAF1-1D33-4DC7-8E91-1C1F9A429CC8}"/>
          </ac:cxnSpMkLst>
        </pc:cxnChg>
        <pc:cxnChg chg="del mod">
          <ac:chgData name="Sanders Wang" userId="089d73b8-785c-4012-b931-81c632b6c9c7" providerId="ADAL" clId="{E0261FCC-3AE3-4D16-A0D3-CB871CB8FEE3}" dt="2021-03-18T17:14:42.608" v="1631" actId="478"/>
          <ac:cxnSpMkLst>
            <pc:docMk/>
            <pc:sldMk cId="2315066529" sldId="310"/>
            <ac:cxnSpMk id="163" creationId="{8BB2CAE1-D1A4-4DCA-A156-32D139E687D5}"/>
          </ac:cxnSpMkLst>
        </pc:cxnChg>
        <pc:cxnChg chg="del mod">
          <ac:chgData name="Sanders Wang" userId="089d73b8-785c-4012-b931-81c632b6c9c7" providerId="ADAL" clId="{E0261FCC-3AE3-4D16-A0D3-CB871CB8FEE3}" dt="2021-03-18T17:14:42.608" v="1631" actId="478"/>
          <ac:cxnSpMkLst>
            <pc:docMk/>
            <pc:sldMk cId="2315066529" sldId="310"/>
            <ac:cxnSpMk id="165" creationId="{50222656-226C-4E89-8077-03CACF13DB63}"/>
          </ac:cxnSpMkLst>
        </pc:cxnChg>
        <pc:cxnChg chg="add mod">
          <ac:chgData name="Sanders Wang" userId="089d73b8-785c-4012-b931-81c632b6c9c7" providerId="ADAL" clId="{E0261FCC-3AE3-4D16-A0D3-CB871CB8FEE3}" dt="2021-03-18T17:38:50.228" v="1922" actId="14100"/>
          <ac:cxnSpMkLst>
            <pc:docMk/>
            <pc:sldMk cId="2315066529" sldId="310"/>
            <ac:cxnSpMk id="166" creationId="{F9873B1E-4BA4-473B-8B13-77B467E771DD}"/>
          </ac:cxnSpMkLst>
        </pc:cxnChg>
        <pc:cxnChg chg="del mod">
          <ac:chgData name="Sanders Wang" userId="089d73b8-785c-4012-b931-81c632b6c9c7" providerId="ADAL" clId="{E0261FCC-3AE3-4D16-A0D3-CB871CB8FEE3}" dt="2021-03-18T17:14:42.608" v="1631" actId="478"/>
          <ac:cxnSpMkLst>
            <pc:docMk/>
            <pc:sldMk cId="2315066529" sldId="310"/>
            <ac:cxnSpMk id="168" creationId="{64AAC087-F355-4745-93BA-D1122036CBC2}"/>
          </ac:cxnSpMkLst>
        </pc:cxnChg>
        <pc:cxnChg chg="del mod">
          <ac:chgData name="Sanders Wang" userId="089d73b8-785c-4012-b931-81c632b6c9c7" providerId="ADAL" clId="{E0261FCC-3AE3-4D16-A0D3-CB871CB8FEE3}" dt="2021-03-18T17:14:47.821" v="1633" actId="478"/>
          <ac:cxnSpMkLst>
            <pc:docMk/>
            <pc:sldMk cId="2315066529" sldId="310"/>
            <ac:cxnSpMk id="182" creationId="{DE5416A6-ED03-4B50-9DAD-2A1B51FED444}"/>
          </ac:cxnSpMkLst>
        </pc:cxnChg>
        <pc:cxnChg chg="add mod">
          <ac:chgData name="Sanders Wang" userId="089d73b8-785c-4012-b931-81c632b6c9c7" providerId="ADAL" clId="{E0261FCC-3AE3-4D16-A0D3-CB871CB8FEE3}" dt="2021-03-18T17:36:07.376" v="1883" actId="1076"/>
          <ac:cxnSpMkLst>
            <pc:docMk/>
            <pc:sldMk cId="2315066529" sldId="310"/>
            <ac:cxnSpMk id="185" creationId="{86901AD5-5768-4F75-B32A-8EF790A45055}"/>
          </ac:cxnSpMkLst>
        </pc:cxnChg>
        <pc:cxnChg chg="add mod">
          <ac:chgData name="Sanders Wang" userId="089d73b8-785c-4012-b931-81c632b6c9c7" providerId="ADAL" clId="{E0261FCC-3AE3-4D16-A0D3-CB871CB8FEE3}" dt="2021-03-18T19:01:13.831" v="2101" actId="1076"/>
          <ac:cxnSpMkLst>
            <pc:docMk/>
            <pc:sldMk cId="2315066529" sldId="310"/>
            <ac:cxnSpMk id="188" creationId="{715ECA1D-EEEE-4EC5-B074-7B0771CCCDC2}"/>
          </ac:cxnSpMkLst>
        </pc:cxnChg>
        <pc:cxnChg chg="add mod">
          <ac:chgData name="Sanders Wang" userId="089d73b8-785c-4012-b931-81c632b6c9c7" providerId="ADAL" clId="{E0261FCC-3AE3-4D16-A0D3-CB871CB8FEE3}" dt="2021-03-18T17:36:07.376" v="1883" actId="1076"/>
          <ac:cxnSpMkLst>
            <pc:docMk/>
            <pc:sldMk cId="2315066529" sldId="310"/>
            <ac:cxnSpMk id="192" creationId="{1D7A85E2-A4B6-49D2-AC2C-87D796E5A14F}"/>
          </ac:cxnSpMkLst>
        </pc:cxnChg>
        <pc:cxnChg chg="mod">
          <ac:chgData name="Sanders Wang" userId="089d73b8-785c-4012-b931-81c632b6c9c7" providerId="ADAL" clId="{E0261FCC-3AE3-4D16-A0D3-CB871CB8FEE3}" dt="2021-03-18T17:33:21.034" v="1860" actId="692"/>
          <ac:cxnSpMkLst>
            <pc:docMk/>
            <pc:sldMk cId="2315066529" sldId="310"/>
            <ac:cxnSpMk id="195" creationId="{8D1F3694-1868-43E5-B7E5-5D0BACC5A82C}"/>
          </ac:cxnSpMkLst>
        </pc:cxnChg>
        <pc:cxnChg chg="mod">
          <ac:chgData name="Sanders Wang" userId="089d73b8-785c-4012-b931-81c632b6c9c7" providerId="ADAL" clId="{E0261FCC-3AE3-4D16-A0D3-CB871CB8FEE3}" dt="2021-03-18T17:33:00.238" v="1858" actId="14100"/>
          <ac:cxnSpMkLst>
            <pc:docMk/>
            <pc:sldMk cId="2315066529" sldId="310"/>
            <ac:cxnSpMk id="199" creationId="{DDD73704-9C62-4413-B1BF-682B7D0D926D}"/>
          </ac:cxnSpMkLst>
        </pc:cxnChg>
        <pc:cxnChg chg="mod">
          <ac:chgData name="Sanders Wang" userId="089d73b8-785c-4012-b931-81c632b6c9c7" providerId="ADAL" clId="{E0261FCC-3AE3-4D16-A0D3-CB871CB8FEE3}" dt="2021-03-18T17:32:46.788" v="1855" actId="1037"/>
          <ac:cxnSpMkLst>
            <pc:docMk/>
            <pc:sldMk cId="2315066529" sldId="310"/>
            <ac:cxnSpMk id="203" creationId="{49B86168-E2B7-4206-8C3A-604C16ED1697}"/>
          </ac:cxnSpMkLst>
        </pc:cxnChg>
        <pc:cxnChg chg="mod">
          <ac:chgData name="Sanders Wang" userId="089d73b8-785c-4012-b931-81c632b6c9c7" providerId="ADAL" clId="{E0261FCC-3AE3-4D16-A0D3-CB871CB8FEE3}" dt="2021-03-18T17:32:55.013" v="1857" actId="14100"/>
          <ac:cxnSpMkLst>
            <pc:docMk/>
            <pc:sldMk cId="2315066529" sldId="310"/>
            <ac:cxnSpMk id="204" creationId="{A9E577DF-BA3E-4D15-879F-99379A75521F}"/>
          </ac:cxnSpMkLst>
        </pc:cxnChg>
        <pc:cxnChg chg="del mod">
          <ac:chgData name="Sanders Wang" userId="089d73b8-785c-4012-b931-81c632b6c9c7" providerId="ADAL" clId="{E0261FCC-3AE3-4D16-A0D3-CB871CB8FEE3}" dt="2021-03-18T17:29:07.208" v="1817" actId="478"/>
          <ac:cxnSpMkLst>
            <pc:docMk/>
            <pc:sldMk cId="2315066529" sldId="310"/>
            <ac:cxnSpMk id="209" creationId="{7C7965AA-5463-4DF8-A28A-802B81C02C5C}"/>
          </ac:cxnSpMkLst>
        </pc:cxnChg>
        <pc:cxnChg chg="del mod">
          <ac:chgData name="Sanders Wang" userId="089d73b8-785c-4012-b931-81c632b6c9c7" providerId="ADAL" clId="{E0261FCC-3AE3-4D16-A0D3-CB871CB8FEE3}" dt="2021-03-18T17:28:59.984" v="1815" actId="478"/>
          <ac:cxnSpMkLst>
            <pc:docMk/>
            <pc:sldMk cId="2315066529" sldId="310"/>
            <ac:cxnSpMk id="212" creationId="{58AA8A44-8605-4C8B-9C23-5503F6D589B4}"/>
          </ac:cxnSpMkLst>
        </pc:cxnChg>
        <pc:cxnChg chg="mod">
          <ac:chgData name="Sanders Wang" userId="089d73b8-785c-4012-b931-81c632b6c9c7" providerId="ADAL" clId="{E0261FCC-3AE3-4D16-A0D3-CB871CB8FEE3}" dt="2021-03-18T19:01:24.082" v="2104" actId="1076"/>
          <ac:cxnSpMkLst>
            <pc:docMk/>
            <pc:sldMk cId="2315066529" sldId="310"/>
            <ac:cxnSpMk id="213" creationId="{7AEA670A-C7D0-42C9-AB0A-65DBED645C01}"/>
          </ac:cxnSpMkLst>
        </pc:cxnChg>
        <pc:cxnChg chg="mod">
          <ac:chgData name="Sanders Wang" userId="089d73b8-785c-4012-b931-81c632b6c9c7" providerId="ADAL" clId="{E0261FCC-3AE3-4D16-A0D3-CB871CB8FEE3}" dt="2021-03-18T17:32:46.788" v="1855" actId="1037"/>
          <ac:cxnSpMkLst>
            <pc:docMk/>
            <pc:sldMk cId="2315066529" sldId="310"/>
            <ac:cxnSpMk id="214" creationId="{5B00894C-9B3E-4B29-990C-8FF5860438D7}"/>
          </ac:cxnSpMkLst>
        </pc:cxnChg>
        <pc:cxnChg chg="del mod">
          <ac:chgData name="Sanders Wang" userId="089d73b8-785c-4012-b931-81c632b6c9c7" providerId="ADAL" clId="{E0261FCC-3AE3-4D16-A0D3-CB871CB8FEE3}" dt="2021-03-18T17:28:59.984" v="1815" actId="478"/>
          <ac:cxnSpMkLst>
            <pc:docMk/>
            <pc:sldMk cId="2315066529" sldId="310"/>
            <ac:cxnSpMk id="217" creationId="{3E27F689-7249-401A-A495-B02D622926EF}"/>
          </ac:cxnSpMkLst>
        </pc:cxnChg>
        <pc:cxnChg chg="add mod">
          <ac:chgData name="Sanders Wang" userId="089d73b8-785c-4012-b931-81c632b6c9c7" providerId="ADAL" clId="{E0261FCC-3AE3-4D16-A0D3-CB871CB8FEE3}" dt="2021-03-18T17:36:07.376" v="1883" actId="1076"/>
          <ac:cxnSpMkLst>
            <pc:docMk/>
            <pc:sldMk cId="2315066529" sldId="310"/>
            <ac:cxnSpMk id="220" creationId="{F8782ADF-E8DF-4CFD-8F01-3DFF94D52196}"/>
          </ac:cxnSpMkLst>
        </pc:cxnChg>
        <pc:cxnChg chg="mod">
          <ac:chgData name="Sanders Wang" userId="089d73b8-785c-4012-b931-81c632b6c9c7" providerId="ADAL" clId="{E0261FCC-3AE3-4D16-A0D3-CB871CB8FEE3}" dt="2021-03-18T17:30:20.139" v="1827" actId="14100"/>
          <ac:cxnSpMkLst>
            <pc:docMk/>
            <pc:sldMk cId="2315066529" sldId="310"/>
            <ac:cxnSpMk id="221" creationId="{E9C3A061-9020-4D12-9B16-3DCA41D3F3CB}"/>
          </ac:cxnSpMkLst>
        </pc:cxnChg>
        <pc:cxnChg chg="mod">
          <ac:chgData name="Sanders Wang" userId="089d73b8-785c-4012-b931-81c632b6c9c7" providerId="ADAL" clId="{E0261FCC-3AE3-4D16-A0D3-CB871CB8FEE3}" dt="2021-03-18T17:32:46.788" v="1855" actId="1037"/>
          <ac:cxnSpMkLst>
            <pc:docMk/>
            <pc:sldMk cId="2315066529" sldId="310"/>
            <ac:cxnSpMk id="233" creationId="{8C03F897-9B19-4C43-860D-DC9770E29E41}"/>
          </ac:cxnSpMkLst>
        </pc:cxnChg>
        <pc:cxnChg chg="add mod">
          <ac:chgData name="Sanders Wang" userId="089d73b8-785c-4012-b931-81c632b6c9c7" providerId="ADAL" clId="{E0261FCC-3AE3-4D16-A0D3-CB871CB8FEE3}" dt="2021-03-18T17:36:07.376" v="1883" actId="1076"/>
          <ac:cxnSpMkLst>
            <pc:docMk/>
            <pc:sldMk cId="2315066529" sldId="310"/>
            <ac:cxnSpMk id="236" creationId="{018F56F0-23C4-45C9-B657-0C82FDEE15F5}"/>
          </ac:cxnSpMkLst>
        </pc:cxnChg>
        <pc:cxnChg chg="mod">
          <ac:chgData name="Sanders Wang" userId="089d73b8-785c-4012-b931-81c632b6c9c7" providerId="ADAL" clId="{E0261FCC-3AE3-4D16-A0D3-CB871CB8FEE3}" dt="2021-03-18T17:32:46.788" v="1855" actId="1037"/>
          <ac:cxnSpMkLst>
            <pc:docMk/>
            <pc:sldMk cId="2315066529" sldId="310"/>
            <ac:cxnSpMk id="239" creationId="{15AA59BE-3B4C-4911-B94B-EEAA839CE8AB}"/>
          </ac:cxnSpMkLst>
        </pc:cxnChg>
        <pc:cxnChg chg="add mod">
          <ac:chgData name="Sanders Wang" userId="089d73b8-785c-4012-b931-81c632b6c9c7" providerId="ADAL" clId="{E0261FCC-3AE3-4D16-A0D3-CB871CB8FEE3}" dt="2021-03-18T17:36:32.122" v="1887" actId="14100"/>
          <ac:cxnSpMkLst>
            <pc:docMk/>
            <pc:sldMk cId="2315066529" sldId="310"/>
            <ac:cxnSpMk id="240" creationId="{FEA6EE18-6332-4356-A074-6D884CA465A9}"/>
          </ac:cxnSpMkLst>
        </pc:cxnChg>
        <pc:cxnChg chg="add mod">
          <ac:chgData name="Sanders Wang" userId="089d73b8-785c-4012-b931-81c632b6c9c7" providerId="ADAL" clId="{E0261FCC-3AE3-4D16-A0D3-CB871CB8FEE3}" dt="2021-03-18T17:36:07.376" v="1883" actId="1076"/>
          <ac:cxnSpMkLst>
            <pc:docMk/>
            <pc:sldMk cId="2315066529" sldId="310"/>
            <ac:cxnSpMk id="242" creationId="{228EAE7C-0331-48DA-BD70-91496516FFEF}"/>
          </ac:cxnSpMkLst>
        </pc:cxnChg>
        <pc:cxnChg chg="add mod">
          <ac:chgData name="Sanders Wang" userId="089d73b8-785c-4012-b931-81c632b6c9c7" providerId="ADAL" clId="{E0261FCC-3AE3-4D16-A0D3-CB871CB8FEE3}" dt="2021-03-18T17:36:27.189" v="1886" actId="14100"/>
          <ac:cxnSpMkLst>
            <pc:docMk/>
            <pc:sldMk cId="2315066529" sldId="310"/>
            <ac:cxnSpMk id="244" creationId="{35F0F881-74D9-4C15-BF2B-1C12E18EE383}"/>
          </ac:cxnSpMkLst>
        </pc:cxnChg>
        <pc:cxnChg chg="add mod">
          <ac:chgData name="Sanders Wang" userId="089d73b8-785c-4012-b931-81c632b6c9c7" providerId="ADAL" clId="{E0261FCC-3AE3-4D16-A0D3-CB871CB8FEE3}" dt="2021-03-18T17:36:07.376" v="1883" actId="1076"/>
          <ac:cxnSpMkLst>
            <pc:docMk/>
            <pc:sldMk cId="2315066529" sldId="310"/>
            <ac:cxnSpMk id="246" creationId="{AE90B59B-4616-4F33-9C63-8B457BC04C11}"/>
          </ac:cxnSpMkLst>
        </pc:cxnChg>
        <pc:cxnChg chg="add mod">
          <ac:chgData name="Sanders Wang" userId="089d73b8-785c-4012-b931-81c632b6c9c7" providerId="ADAL" clId="{E0261FCC-3AE3-4D16-A0D3-CB871CB8FEE3}" dt="2021-03-18T17:36:07.376" v="1883" actId="1076"/>
          <ac:cxnSpMkLst>
            <pc:docMk/>
            <pc:sldMk cId="2315066529" sldId="310"/>
            <ac:cxnSpMk id="266" creationId="{AFED4E91-CA7F-4D52-8530-9B4486AA5676}"/>
          </ac:cxnSpMkLst>
        </pc:cxnChg>
        <pc:cxnChg chg="add mod">
          <ac:chgData name="Sanders Wang" userId="089d73b8-785c-4012-b931-81c632b6c9c7" providerId="ADAL" clId="{E0261FCC-3AE3-4D16-A0D3-CB871CB8FEE3}" dt="2021-03-18T17:36:07.376" v="1883" actId="1076"/>
          <ac:cxnSpMkLst>
            <pc:docMk/>
            <pc:sldMk cId="2315066529" sldId="310"/>
            <ac:cxnSpMk id="271" creationId="{DABEFC8F-9C0A-403D-A46B-5FE90D8AEA57}"/>
          </ac:cxnSpMkLst>
        </pc:cxnChg>
        <pc:cxnChg chg="add mod">
          <ac:chgData name="Sanders Wang" userId="089d73b8-785c-4012-b931-81c632b6c9c7" providerId="ADAL" clId="{E0261FCC-3AE3-4D16-A0D3-CB871CB8FEE3}" dt="2021-03-18T17:36:07.376" v="1883" actId="1076"/>
          <ac:cxnSpMkLst>
            <pc:docMk/>
            <pc:sldMk cId="2315066529" sldId="310"/>
            <ac:cxnSpMk id="273" creationId="{B9A5BAE5-0777-4E1E-B96D-DF49CB2D3284}"/>
          </ac:cxnSpMkLst>
        </pc:cxnChg>
        <pc:cxnChg chg="add mod">
          <ac:chgData name="Sanders Wang" userId="089d73b8-785c-4012-b931-81c632b6c9c7" providerId="ADAL" clId="{E0261FCC-3AE3-4D16-A0D3-CB871CB8FEE3}" dt="2021-03-18T17:36:07.376" v="1883" actId="1076"/>
          <ac:cxnSpMkLst>
            <pc:docMk/>
            <pc:sldMk cId="2315066529" sldId="310"/>
            <ac:cxnSpMk id="274" creationId="{59336915-C60B-4CC7-B7BF-F79177D616B3}"/>
          </ac:cxnSpMkLst>
        </pc:cxnChg>
        <pc:cxnChg chg="add mod">
          <ac:chgData name="Sanders Wang" userId="089d73b8-785c-4012-b931-81c632b6c9c7" providerId="ADAL" clId="{E0261FCC-3AE3-4D16-A0D3-CB871CB8FEE3}" dt="2021-03-18T17:36:07.376" v="1883" actId="1076"/>
          <ac:cxnSpMkLst>
            <pc:docMk/>
            <pc:sldMk cId="2315066529" sldId="310"/>
            <ac:cxnSpMk id="276" creationId="{5A43C98C-588B-4633-9D8D-A7D857C74413}"/>
          </ac:cxnSpMkLst>
        </pc:cxnChg>
        <pc:cxnChg chg="add mod">
          <ac:chgData name="Sanders Wang" userId="089d73b8-785c-4012-b931-81c632b6c9c7" providerId="ADAL" clId="{E0261FCC-3AE3-4D16-A0D3-CB871CB8FEE3}" dt="2021-03-18T17:36:07.376" v="1883" actId="1076"/>
          <ac:cxnSpMkLst>
            <pc:docMk/>
            <pc:sldMk cId="2315066529" sldId="310"/>
            <ac:cxnSpMk id="278" creationId="{3CBD6120-893A-4E51-AFB5-63A570C8BBEB}"/>
          </ac:cxnSpMkLst>
        </pc:cxnChg>
        <pc:cxnChg chg="add mod">
          <ac:chgData name="Sanders Wang" userId="089d73b8-785c-4012-b931-81c632b6c9c7" providerId="ADAL" clId="{E0261FCC-3AE3-4D16-A0D3-CB871CB8FEE3}" dt="2021-03-18T17:36:07.376" v="1883" actId="1076"/>
          <ac:cxnSpMkLst>
            <pc:docMk/>
            <pc:sldMk cId="2315066529" sldId="310"/>
            <ac:cxnSpMk id="279" creationId="{4ADC661B-6D7E-422E-916D-16E8A5AB1DA2}"/>
          </ac:cxnSpMkLst>
        </pc:cxnChg>
        <pc:cxnChg chg="mod">
          <ac:chgData name="Sanders Wang" userId="089d73b8-785c-4012-b931-81c632b6c9c7" providerId="ADAL" clId="{E0261FCC-3AE3-4D16-A0D3-CB871CB8FEE3}" dt="2021-03-18T17:35:59.911" v="1882"/>
          <ac:cxnSpMkLst>
            <pc:docMk/>
            <pc:sldMk cId="2315066529" sldId="310"/>
            <ac:cxnSpMk id="291" creationId="{07F6BD18-3C12-438F-ACDD-7A973D8163EC}"/>
          </ac:cxnSpMkLst>
        </pc:cxnChg>
      </pc:sldChg>
      <pc:sldChg chg="addSp delSp modSp add mod">
        <pc:chgData name="Sanders Wang" userId="089d73b8-785c-4012-b931-81c632b6c9c7" providerId="ADAL" clId="{E0261FCC-3AE3-4D16-A0D3-CB871CB8FEE3}" dt="2021-03-28T14:26:42.101" v="2436" actId="1076"/>
        <pc:sldMkLst>
          <pc:docMk/>
          <pc:sldMk cId="1787486301" sldId="311"/>
        </pc:sldMkLst>
        <pc:spChg chg="mod">
          <ac:chgData name="Sanders Wang" userId="089d73b8-785c-4012-b931-81c632b6c9c7" providerId="ADAL" clId="{E0261FCC-3AE3-4D16-A0D3-CB871CB8FEE3}" dt="2021-03-18T17:44:02.134" v="2020" actId="1076"/>
          <ac:spMkLst>
            <pc:docMk/>
            <pc:sldMk cId="1787486301" sldId="311"/>
            <ac:spMk id="18" creationId="{FE9AD0F0-39EF-424A-ACAB-F3A34B6EC847}"/>
          </ac:spMkLst>
        </pc:spChg>
        <pc:spChg chg="mod">
          <ac:chgData name="Sanders Wang" userId="089d73b8-785c-4012-b931-81c632b6c9c7" providerId="ADAL" clId="{E0261FCC-3AE3-4D16-A0D3-CB871CB8FEE3}" dt="2021-03-18T17:44:02.134" v="2020" actId="1076"/>
          <ac:spMkLst>
            <pc:docMk/>
            <pc:sldMk cId="1787486301" sldId="311"/>
            <ac:spMk id="51" creationId="{399BF007-4DC3-4F54-A636-1D51C4AAE61E}"/>
          </ac:spMkLst>
        </pc:spChg>
        <pc:spChg chg="mod">
          <ac:chgData name="Sanders Wang" userId="089d73b8-785c-4012-b931-81c632b6c9c7" providerId="ADAL" clId="{E0261FCC-3AE3-4D16-A0D3-CB871CB8FEE3}" dt="2021-03-18T17:44:02.134" v="2020" actId="1076"/>
          <ac:spMkLst>
            <pc:docMk/>
            <pc:sldMk cId="1787486301" sldId="311"/>
            <ac:spMk id="52" creationId="{804CB2B8-FB3E-46CF-A210-3A8533BADCBB}"/>
          </ac:spMkLst>
        </pc:spChg>
        <pc:spChg chg="add del mod">
          <ac:chgData name="Sanders Wang" userId="089d73b8-785c-4012-b931-81c632b6c9c7" providerId="ADAL" clId="{E0261FCC-3AE3-4D16-A0D3-CB871CB8FEE3}" dt="2021-03-18T19:10:17.059" v="2176" actId="478"/>
          <ac:spMkLst>
            <pc:docMk/>
            <pc:sldMk cId="1787486301" sldId="311"/>
            <ac:spMk id="63" creationId="{85CC045B-26AE-4FF8-ADE9-3DBB25BE93BF}"/>
          </ac:spMkLst>
        </pc:spChg>
        <pc:spChg chg="mod">
          <ac:chgData name="Sanders Wang" userId="089d73b8-785c-4012-b931-81c632b6c9c7" providerId="ADAL" clId="{E0261FCC-3AE3-4D16-A0D3-CB871CB8FEE3}" dt="2021-03-18T17:40:05.062" v="1954" actId="20577"/>
          <ac:spMkLst>
            <pc:docMk/>
            <pc:sldMk cId="1787486301" sldId="311"/>
            <ac:spMk id="99" creationId="{5F160B2B-B883-403F-AA2D-2C3255F36978}"/>
          </ac:spMkLst>
        </pc:spChg>
        <pc:spChg chg="mod">
          <ac:chgData name="Sanders Wang" userId="089d73b8-785c-4012-b931-81c632b6c9c7" providerId="ADAL" clId="{E0261FCC-3AE3-4D16-A0D3-CB871CB8FEE3}" dt="2021-03-18T17:44:02.134" v="2020" actId="1076"/>
          <ac:spMkLst>
            <pc:docMk/>
            <pc:sldMk cId="1787486301" sldId="311"/>
            <ac:spMk id="119" creationId="{9C61784A-5E7D-40AE-84DB-86A20E82C7A5}"/>
          </ac:spMkLst>
        </pc:spChg>
        <pc:spChg chg="add mod">
          <ac:chgData name="Sanders Wang" userId="089d73b8-785c-4012-b931-81c632b6c9c7" providerId="ADAL" clId="{E0261FCC-3AE3-4D16-A0D3-CB871CB8FEE3}" dt="2021-03-28T14:03:56.889" v="2425" actId="1076"/>
          <ac:spMkLst>
            <pc:docMk/>
            <pc:sldMk cId="1787486301" sldId="311"/>
            <ac:spMk id="128" creationId="{0DC80021-57C0-4D0E-99BA-94D8A0E552A1}"/>
          </ac:spMkLst>
        </pc:spChg>
        <pc:spChg chg="add mod">
          <ac:chgData name="Sanders Wang" userId="089d73b8-785c-4012-b931-81c632b6c9c7" providerId="ADAL" clId="{E0261FCC-3AE3-4D16-A0D3-CB871CB8FEE3}" dt="2021-03-28T14:23:14.619" v="2427" actId="571"/>
          <ac:spMkLst>
            <pc:docMk/>
            <pc:sldMk cId="1787486301" sldId="311"/>
            <ac:spMk id="129" creationId="{05DC428C-BCC4-454E-AA53-F1DAA32A4AE7}"/>
          </ac:spMkLst>
        </pc:spChg>
        <pc:spChg chg="add mod">
          <ac:chgData name="Sanders Wang" userId="089d73b8-785c-4012-b931-81c632b6c9c7" providerId="ADAL" clId="{E0261FCC-3AE3-4D16-A0D3-CB871CB8FEE3}" dt="2021-03-18T17:44:29.035" v="2023" actId="1076"/>
          <ac:spMkLst>
            <pc:docMk/>
            <pc:sldMk cId="1787486301" sldId="311"/>
            <ac:spMk id="138" creationId="{A00510B8-76B3-45AE-8631-755D95D940B6}"/>
          </ac:spMkLst>
        </pc:spChg>
        <pc:spChg chg="del">
          <ac:chgData name="Sanders Wang" userId="089d73b8-785c-4012-b931-81c632b6c9c7" providerId="ADAL" clId="{E0261FCC-3AE3-4D16-A0D3-CB871CB8FEE3}" dt="2021-03-18T17:42:27.510" v="1978" actId="478"/>
          <ac:spMkLst>
            <pc:docMk/>
            <pc:sldMk cId="1787486301" sldId="311"/>
            <ac:spMk id="142" creationId="{4649B972-68C1-4C99-9130-F1E63082C6DF}"/>
          </ac:spMkLst>
        </pc:spChg>
        <pc:spChg chg="mod">
          <ac:chgData name="Sanders Wang" userId="089d73b8-785c-4012-b931-81c632b6c9c7" providerId="ADAL" clId="{E0261FCC-3AE3-4D16-A0D3-CB871CB8FEE3}" dt="2021-03-18T17:44:02.134" v="2020" actId="1076"/>
          <ac:spMkLst>
            <pc:docMk/>
            <pc:sldMk cId="1787486301" sldId="311"/>
            <ac:spMk id="145" creationId="{30590368-E64E-444C-A0B3-0F3B7FD5B290}"/>
          </ac:spMkLst>
        </pc:spChg>
        <pc:spChg chg="add mod">
          <ac:chgData name="Sanders Wang" userId="089d73b8-785c-4012-b931-81c632b6c9c7" providerId="ADAL" clId="{E0261FCC-3AE3-4D16-A0D3-CB871CB8FEE3}" dt="2021-03-18T17:44:29.035" v="2023" actId="1076"/>
          <ac:spMkLst>
            <pc:docMk/>
            <pc:sldMk cId="1787486301" sldId="311"/>
            <ac:spMk id="156" creationId="{06B83A10-5437-43CE-B6FF-F3FA7DD725CB}"/>
          </ac:spMkLst>
        </pc:spChg>
        <pc:spChg chg="add mod">
          <ac:chgData name="Sanders Wang" userId="089d73b8-785c-4012-b931-81c632b6c9c7" providerId="ADAL" clId="{E0261FCC-3AE3-4D16-A0D3-CB871CB8FEE3}" dt="2021-03-18T17:44:29.035" v="2023" actId="1076"/>
          <ac:spMkLst>
            <pc:docMk/>
            <pc:sldMk cId="1787486301" sldId="311"/>
            <ac:spMk id="157" creationId="{64FEC7C7-B4F1-4E9F-B89E-2E3D6B7F11D8}"/>
          </ac:spMkLst>
        </pc:spChg>
        <pc:spChg chg="add mod">
          <ac:chgData name="Sanders Wang" userId="089d73b8-785c-4012-b931-81c632b6c9c7" providerId="ADAL" clId="{E0261FCC-3AE3-4D16-A0D3-CB871CB8FEE3}" dt="2021-03-18T17:44:29.035" v="2023" actId="1076"/>
          <ac:spMkLst>
            <pc:docMk/>
            <pc:sldMk cId="1787486301" sldId="311"/>
            <ac:spMk id="162" creationId="{6B82B7DD-049B-40D8-A5C6-3262395834D1}"/>
          </ac:spMkLst>
        </pc:spChg>
        <pc:spChg chg="add mod">
          <ac:chgData name="Sanders Wang" userId="089d73b8-785c-4012-b931-81c632b6c9c7" providerId="ADAL" clId="{E0261FCC-3AE3-4D16-A0D3-CB871CB8FEE3}" dt="2021-03-18T17:44:29.035" v="2023" actId="1076"/>
          <ac:spMkLst>
            <pc:docMk/>
            <pc:sldMk cId="1787486301" sldId="311"/>
            <ac:spMk id="170" creationId="{8968CF42-90DB-4FAB-8E2B-291EF5FEA7DD}"/>
          </ac:spMkLst>
        </pc:spChg>
        <pc:spChg chg="del">
          <ac:chgData name="Sanders Wang" userId="089d73b8-785c-4012-b931-81c632b6c9c7" providerId="ADAL" clId="{E0261FCC-3AE3-4D16-A0D3-CB871CB8FEE3}" dt="2021-03-18T17:42:06.558" v="1974" actId="478"/>
          <ac:spMkLst>
            <pc:docMk/>
            <pc:sldMk cId="1787486301" sldId="311"/>
            <ac:spMk id="194" creationId="{27C5EEDA-42F0-4BE6-BFCC-652CCFE7270F}"/>
          </ac:spMkLst>
        </pc:spChg>
        <pc:spChg chg="del">
          <ac:chgData name="Sanders Wang" userId="089d73b8-785c-4012-b931-81c632b6c9c7" providerId="ADAL" clId="{E0261FCC-3AE3-4D16-A0D3-CB871CB8FEE3}" dt="2021-03-18T17:42:06.558" v="1974" actId="478"/>
          <ac:spMkLst>
            <pc:docMk/>
            <pc:sldMk cId="1787486301" sldId="311"/>
            <ac:spMk id="201" creationId="{AA7DE723-6CDF-4FE1-BCB7-6C7C6963C5E0}"/>
          </ac:spMkLst>
        </pc:spChg>
        <pc:spChg chg="del">
          <ac:chgData name="Sanders Wang" userId="089d73b8-785c-4012-b931-81c632b6c9c7" providerId="ADAL" clId="{E0261FCC-3AE3-4D16-A0D3-CB871CB8FEE3}" dt="2021-03-18T17:42:06.558" v="1974" actId="478"/>
          <ac:spMkLst>
            <pc:docMk/>
            <pc:sldMk cId="1787486301" sldId="311"/>
            <ac:spMk id="206" creationId="{86955324-B636-4200-A667-0817B8745251}"/>
          </ac:spMkLst>
        </pc:spChg>
        <pc:spChg chg="mod">
          <ac:chgData name="Sanders Wang" userId="089d73b8-785c-4012-b931-81c632b6c9c7" providerId="ADAL" clId="{E0261FCC-3AE3-4D16-A0D3-CB871CB8FEE3}" dt="2021-03-18T17:47:43.430" v="2073" actId="1037"/>
          <ac:spMkLst>
            <pc:docMk/>
            <pc:sldMk cId="1787486301" sldId="311"/>
            <ac:spMk id="223" creationId="{2FD49069-EF49-4A60-83E8-73F7C5B9B96D}"/>
          </ac:spMkLst>
        </pc:spChg>
        <pc:spChg chg="add del mod">
          <ac:chgData name="Sanders Wang" userId="089d73b8-785c-4012-b931-81c632b6c9c7" providerId="ADAL" clId="{E0261FCC-3AE3-4D16-A0D3-CB871CB8FEE3}" dt="2021-03-18T17:48:33.339" v="2080" actId="478"/>
          <ac:spMkLst>
            <pc:docMk/>
            <pc:sldMk cId="1787486301" sldId="311"/>
            <ac:spMk id="229" creationId="{7EFF11FE-A023-4C8E-8AB9-9A6C37133478}"/>
          </ac:spMkLst>
        </pc:spChg>
        <pc:spChg chg="mod">
          <ac:chgData name="Sanders Wang" userId="089d73b8-785c-4012-b931-81c632b6c9c7" providerId="ADAL" clId="{E0261FCC-3AE3-4D16-A0D3-CB871CB8FEE3}" dt="2021-03-18T17:47:30.750" v="2061" actId="1037"/>
          <ac:spMkLst>
            <pc:docMk/>
            <pc:sldMk cId="1787486301" sldId="311"/>
            <ac:spMk id="241" creationId="{B0388167-A205-417A-9D52-022A1F95F778}"/>
          </ac:spMkLst>
        </pc:spChg>
        <pc:spChg chg="add mod">
          <ac:chgData name="Sanders Wang" userId="089d73b8-785c-4012-b931-81c632b6c9c7" providerId="ADAL" clId="{E0261FCC-3AE3-4D16-A0D3-CB871CB8FEE3}" dt="2021-03-18T19:08:20.246" v="2168" actId="1076"/>
          <ac:spMkLst>
            <pc:docMk/>
            <pc:sldMk cId="1787486301" sldId="311"/>
            <ac:spMk id="257" creationId="{04DDE2F7-3294-4E2B-940F-6F65C147B2EE}"/>
          </ac:spMkLst>
        </pc:spChg>
        <pc:spChg chg="add mod">
          <ac:chgData name="Sanders Wang" userId="089d73b8-785c-4012-b931-81c632b6c9c7" providerId="ADAL" clId="{E0261FCC-3AE3-4D16-A0D3-CB871CB8FEE3}" dt="2021-03-18T19:06:56.395" v="2158" actId="1076"/>
          <ac:spMkLst>
            <pc:docMk/>
            <pc:sldMk cId="1787486301" sldId="311"/>
            <ac:spMk id="259" creationId="{057AF246-8A9C-46ED-9752-79F2755BAC2B}"/>
          </ac:spMkLst>
        </pc:spChg>
        <pc:spChg chg="add mod">
          <ac:chgData name="Sanders Wang" userId="089d73b8-785c-4012-b931-81c632b6c9c7" providerId="ADAL" clId="{E0261FCC-3AE3-4D16-A0D3-CB871CB8FEE3}" dt="2021-03-18T19:06:42.925" v="2157" actId="1076"/>
          <ac:spMkLst>
            <pc:docMk/>
            <pc:sldMk cId="1787486301" sldId="311"/>
            <ac:spMk id="260" creationId="{1E373A42-A58F-4889-A2CA-3FDE8BD41788}"/>
          </ac:spMkLst>
        </pc:spChg>
        <pc:spChg chg="add mod">
          <ac:chgData name="Sanders Wang" userId="089d73b8-785c-4012-b931-81c632b6c9c7" providerId="ADAL" clId="{E0261FCC-3AE3-4D16-A0D3-CB871CB8FEE3}" dt="2021-03-18T19:07:41.040" v="2161" actId="1076"/>
          <ac:spMkLst>
            <pc:docMk/>
            <pc:sldMk cId="1787486301" sldId="311"/>
            <ac:spMk id="261" creationId="{565DEEE0-DB8D-4AB3-9294-CD7BA8B9BA80}"/>
          </ac:spMkLst>
        </pc:spChg>
        <pc:spChg chg="mod">
          <ac:chgData name="Sanders Wang" userId="089d73b8-785c-4012-b931-81c632b6c9c7" providerId="ADAL" clId="{E0261FCC-3AE3-4D16-A0D3-CB871CB8FEE3}" dt="2021-03-18T19:02:15.232" v="2110" actId="1076"/>
          <ac:spMkLst>
            <pc:docMk/>
            <pc:sldMk cId="1787486301" sldId="311"/>
            <ac:spMk id="269" creationId="{B412798C-5FDE-4DB8-B495-A31A96EAB833}"/>
          </ac:spMkLst>
        </pc:spChg>
        <pc:spChg chg="mod">
          <ac:chgData name="Sanders Wang" userId="089d73b8-785c-4012-b931-81c632b6c9c7" providerId="ADAL" clId="{E0261FCC-3AE3-4D16-A0D3-CB871CB8FEE3}" dt="2021-03-18T19:02:15.232" v="2110" actId="1076"/>
          <ac:spMkLst>
            <pc:docMk/>
            <pc:sldMk cId="1787486301" sldId="311"/>
            <ac:spMk id="270" creationId="{83E65417-DD2D-4810-80A1-5D699C00E3BB}"/>
          </ac:spMkLst>
        </pc:spChg>
        <pc:spChg chg="del">
          <ac:chgData name="Sanders Wang" userId="089d73b8-785c-4012-b931-81c632b6c9c7" providerId="ADAL" clId="{E0261FCC-3AE3-4D16-A0D3-CB871CB8FEE3}" dt="2021-03-18T17:45:42.135" v="2034" actId="478"/>
          <ac:spMkLst>
            <pc:docMk/>
            <pc:sldMk cId="1787486301" sldId="311"/>
            <ac:spMk id="277" creationId="{D3130DC2-7774-4D23-B3E8-563ADACC92CE}"/>
          </ac:spMkLst>
        </pc:spChg>
        <pc:spChg chg="mod">
          <ac:chgData name="Sanders Wang" userId="089d73b8-785c-4012-b931-81c632b6c9c7" providerId="ADAL" clId="{E0261FCC-3AE3-4D16-A0D3-CB871CB8FEE3}" dt="2021-03-18T19:02:15.232" v="2110" actId="1076"/>
          <ac:spMkLst>
            <pc:docMk/>
            <pc:sldMk cId="1787486301" sldId="311"/>
            <ac:spMk id="296" creationId="{B15DBB34-30EE-46A2-B7E9-F6CB312C5200}"/>
          </ac:spMkLst>
        </pc:spChg>
        <pc:picChg chg="mod">
          <ac:chgData name="Sanders Wang" userId="089d73b8-785c-4012-b931-81c632b6c9c7" providerId="ADAL" clId="{E0261FCC-3AE3-4D16-A0D3-CB871CB8FEE3}" dt="2021-03-18T17:44:02.134" v="2020" actId="1076"/>
          <ac:picMkLst>
            <pc:docMk/>
            <pc:sldMk cId="1787486301" sldId="311"/>
            <ac:picMk id="16" creationId="{C34CF24B-1588-47F9-AA6F-40EDCBA0E3F6}"/>
          </ac:picMkLst>
        </pc:picChg>
        <pc:picChg chg="mod">
          <ac:chgData name="Sanders Wang" userId="089d73b8-785c-4012-b931-81c632b6c9c7" providerId="ADAL" clId="{E0261FCC-3AE3-4D16-A0D3-CB871CB8FEE3}" dt="2021-03-18T17:44:02.134" v="2020" actId="1076"/>
          <ac:picMkLst>
            <pc:docMk/>
            <pc:sldMk cId="1787486301" sldId="311"/>
            <ac:picMk id="46" creationId="{BCC9F345-B2B7-4868-8145-4D32A9E223C0}"/>
          </ac:picMkLst>
        </pc:picChg>
        <pc:picChg chg="mod">
          <ac:chgData name="Sanders Wang" userId="089d73b8-785c-4012-b931-81c632b6c9c7" providerId="ADAL" clId="{E0261FCC-3AE3-4D16-A0D3-CB871CB8FEE3}" dt="2021-03-18T17:44:02.134" v="2020" actId="1076"/>
          <ac:picMkLst>
            <pc:docMk/>
            <pc:sldMk cId="1787486301" sldId="311"/>
            <ac:picMk id="47" creationId="{E342C7AA-19C2-4C53-AA5D-125961AEF679}"/>
          </ac:picMkLst>
        </pc:picChg>
        <pc:picChg chg="add mod">
          <ac:chgData name="Sanders Wang" userId="089d73b8-785c-4012-b931-81c632b6c9c7" providerId="ADAL" clId="{E0261FCC-3AE3-4D16-A0D3-CB871CB8FEE3}" dt="2021-03-18T19:10:33.760" v="2180" actId="1076"/>
          <ac:picMkLst>
            <pc:docMk/>
            <pc:sldMk cId="1787486301" sldId="311"/>
            <ac:picMk id="62" creationId="{47634A19-86C3-45C7-AB32-4512D0CF9764}"/>
          </ac:picMkLst>
        </pc:picChg>
        <pc:picChg chg="mod">
          <ac:chgData name="Sanders Wang" userId="089d73b8-785c-4012-b931-81c632b6c9c7" providerId="ADAL" clId="{E0261FCC-3AE3-4D16-A0D3-CB871CB8FEE3}" dt="2021-03-18T19:02:52.301" v="2119" actId="1076"/>
          <ac:picMkLst>
            <pc:docMk/>
            <pc:sldMk cId="1787486301" sldId="311"/>
            <ac:picMk id="69" creationId="{9239CC42-F39D-4E56-8832-741ADA58A1C8}"/>
          </ac:picMkLst>
        </pc:picChg>
        <pc:picChg chg="mod">
          <ac:chgData name="Sanders Wang" userId="089d73b8-785c-4012-b931-81c632b6c9c7" providerId="ADAL" clId="{E0261FCC-3AE3-4D16-A0D3-CB871CB8FEE3}" dt="2021-03-18T17:44:02.134" v="2020" actId="1076"/>
          <ac:picMkLst>
            <pc:docMk/>
            <pc:sldMk cId="1787486301" sldId="311"/>
            <ac:picMk id="75" creationId="{C9F012A9-BEF6-4B52-954C-5C29E5A88EFC}"/>
          </ac:picMkLst>
        </pc:picChg>
        <pc:picChg chg="mod">
          <ac:chgData name="Sanders Wang" userId="089d73b8-785c-4012-b931-81c632b6c9c7" providerId="ADAL" clId="{E0261FCC-3AE3-4D16-A0D3-CB871CB8FEE3}" dt="2021-03-18T17:44:02.134" v="2020" actId="1076"/>
          <ac:picMkLst>
            <pc:docMk/>
            <pc:sldMk cId="1787486301" sldId="311"/>
            <ac:picMk id="76" creationId="{073CAEE7-D0D8-4F7D-B0C0-62655309AEB5}"/>
          </ac:picMkLst>
        </pc:picChg>
        <pc:picChg chg="del">
          <ac:chgData name="Sanders Wang" userId="089d73b8-785c-4012-b931-81c632b6c9c7" providerId="ADAL" clId="{E0261FCC-3AE3-4D16-A0D3-CB871CB8FEE3}" dt="2021-03-18T17:39:50.011" v="1930" actId="478"/>
          <ac:picMkLst>
            <pc:docMk/>
            <pc:sldMk cId="1787486301" sldId="311"/>
            <ac:picMk id="101" creationId="{23BF843B-E00C-4D44-8C58-AED682747EDF}"/>
          </ac:picMkLst>
        </pc:picChg>
        <pc:picChg chg="del">
          <ac:chgData name="Sanders Wang" userId="089d73b8-785c-4012-b931-81c632b6c9c7" providerId="ADAL" clId="{E0261FCC-3AE3-4D16-A0D3-CB871CB8FEE3}" dt="2021-03-18T17:40:15.235" v="1956" actId="478"/>
          <ac:picMkLst>
            <pc:docMk/>
            <pc:sldMk cId="1787486301" sldId="311"/>
            <ac:picMk id="107" creationId="{E83B12A4-74E6-41DC-B54B-9CC70F3B6793}"/>
          </ac:picMkLst>
        </pc:picChg>
        <pc:picChg chg="del">
          <ac:chgData name="Sanders Wang" userId="089d73b8-785c-4012-b931-81c632b6c9c7" providerId="ADAL" clId="{E0261FCC-3AE3-4D16-A0D3-CB871CB8FEE3}" dt="2021-03-18T17:40:12.332" v="1955" actId="478"/>
          <ac:picMkLst>
            <pc:docMk/>
            <pc:sldMk cId="1787486301" sldId="311"/>
            <ac:picMk id="108" creationId="{2371217B-F834-4643-A565-8FA96DEDB5C4}"/>
          </ac:picMkLst>
        </pc:picChg>
        <pc:picChg chg="del">
          <ac:chgData name="Sanders Wang" userId="089d73b8-785c-4012-b931-81c632b6c9c7" providerId="ADAL" clId="{E0261FCC-3AE3-4D16-A0D3-CB871CB8FEE3}" dt="2021-03-18T17:40:21.098" v="1958" actId="478"/>
          <ac:picMkLst>
            <pc:docMk/>
            <pc:sldMk cId="1787486301" sldId="311"/>
            <ac:picMk id="115" creationId="{BCBB2A08-A0B7-47F2-99CC-D8596790FA2B}"/>
          </ac:picMkLst>
        </pc:picChg>
        <pc:picChg chg="del">
          <ac:chgData name="Sanders Wang" userId="089d73b8-785c-4012-b931-81c632b6c9c7" providerId="ADAL" clId="{E0261FCC-3AE3-4D16-A0D3-CB871CB8FEE3}" dt="2021-03-18T17:40:26.150" v="1959" actId="478"/>
          <ac:picMkLst>
            <pc:docMk/>
            <pc:sldMk cId="1787486301" sldId="311"/>
            <ac:picMk id="116" creationId="{ECD5671A-4BD1-4D18-B7B7-7733C7290FE0}"/>
          </ac:picMkLst>
        </pc:picChg>
        <pc:picChg chg="add mod">
          <ac:chgData name="Sanders Wang" userId="089d73b8-785c-4012-b931-81c632b6c9c7" providerId="ADAL" clId="{E0261FCC-3AE3-4D16-A0D3-CB871CB8FEE3}" dt="2021-03-18T17:44:02.134" v="2020" actId="1076"/>
          <ac:picMkLst>
            <pc:docMk/>
            <pc:sldMk cId="1787486301" sldId="311"/>
            <ac:picMk id="124" creationId="{1AEFC7A6-083D-48D6-A08A-9BE5CF89A350}"/>
          </ac:picMkLst>
        </pc:picChg>
        <pc:picChg chg="del">
          <ac:chgData name="Sanders Wang" userId="089d73b8-785c-4012-b931-81c632b6c9c7" providerId="ADAL" clId="{E0261FCC-3AE3-4D16-A0D3-CB871CB8FEE3}" dt="2021-03-18T17:40:17.243" v="1957" actId="478"/>
          <ac:picMkLst>
            <pc:docMk/>
            <pc:sldMk cId="1787486301" sldId="311"/>
            <ac:picMk id="130" creationId="{05B84B54-6C21-4DB1-B523-A7E692A0D3EE}"/>
          </ac:picMkLst>
        </pc:picChg>
        <pc:picChg chg="del">
          <ac:chgData name="Sanders Wang" userId="089d73b8-785c-4012-b931-81c632b6c9c7" providerId="ADAL" clId="{E0261FCC-3AE3-4D16-A0D3-CB871CB8FEE3}" dt="2021-03-18T17:42:06.558" v="1974" actId="478"/>
          <ac:picMkLst>
            <pc:docMk/>
            <pc:sldMk cId="1787486301" sldId="311"/>
            <ac:picMk id="132" creationId="{E00EC090-2595-46C2-A889-68EAC0907AF8}"/>
          </ac:picMkLst>
        </pc:picChg>
        <pc:picChg chg="del">
          <ac:chgData name="Sanders Wang" userId="089d73b8-785c-4012-b931-81c632b6c9c7" providerId="ADAL" clId="{E0261FCC-3AE3-4D16-A0D3-CB871CB8FEE3}" dt="2021-03-18T17:42:06.558" v="1974" actId="478"/>
          <ac:picMkLst>
            <pc:docMk/>
            <pc:sldMk cId="1787486301" sldId="311"/>
            <ac:picMk id="133" creationId="{143528E7-FB61-47F7-B35E-946D9C5B280D}"/>
          </ac:picMkLst>
        </pc:picChg>
        <pc:picChg chg="add mod">
          <ac:chgData name="Sanders Wang" userId="089d73b8-785c-4012-b931-81c632b6c9c7" providerId="ADAL" clId="{E0261FCC-3AE3-4D16-A0D3-CB871CB8FEE3}" dt="2021-03-18T17:44:29.035" v="2023" actId="1076"/>
          <ac:picMkLst>
            <pc:docMk/>
            <pc:sldMk cId="1787486301" sldId="311"/>
            <ac:picMk id="135" creationId="{AC309C55-4E22-49D0-8D76-DD31FF2C4A1A}"/>
          </ac:picMkLst>
        </pc:picChg>
        <pc:picChg chg="add mod">
          <ac:chgData name="Sanders Wang" userId="089d73b8-785c-4012-b931-81c632b6c9c7" providerId="ADAL" clId="{E0261FCC-3AE3-4D16-A0D3-CB871CB8FEE3}" dt="2021-03-28T14:26:42.101" v="2436" actId="1076"/>
          <ac:picMkLst>
            <pc:docMk/>
            <pc:sldMk cId="1787486301" sldId="311"/>
            <ac:picMk id="136" creationId="{B5C235B3-BB4F-49B4-BB40-7742094A3AD9}"/>
          </ac:picMkLst>
        </pc:picChg>
        <pc:picChg chg="del">
          <ac:chgData name="Sanders Wang" userId="089d73b8-785c-4012-b931-81c632b6c9c7" providerId="ADAL" clId="{E0261FCC-3AE3-4D16-A0D3-CB871CB8FEE3}" dt="2021-03-18T17:42:11.777" v="1976" actId="478"/>
          <ac:picMkLst>
            <pc:docMk/>
            <pc:sldMk cId="1787486301" sldId="311"/>
            <ac:picMk id="139" creationId="{7784E70B-1E29-4AE8-BC1E-B6F91D5C191E}"/>
          </ac:picMkLst>
        </pc:picChg>
        <pc:picChg chg="mod">
          <ac:chgData name="Sanders Wang" userId="089d73b8-785c-4012-b931-81c632b6c9c7" providerId="ADAL" clId="{E0261FCC-3AE3-4D16-A0D3-CB871CB8FEE3}" dt="2021-03-18T19:02:44.363" v="2117" actId="1076"/>
          <ac:picMkLst>
            <pc:docMk/>
            <pc:sldMk cId="1787486301" sldId="311"/>
            <ac:picMk id="144" creationId="{9E789B35-CA78-4C20-A12B-AF1C2F299892}"/>
          </ac:picMkLst>
        </pc:picChg>
        <pc:picChg chg="del">
          <ac:chgData name="Sanders Wang" userId="089d73b8-785c-4012-b931-81c632b6c9c7" providerId="ADAL" clId="{E0261FCC-3AE3-4D16-A0D3-CB871CB8FEE3}" dt="2021-03-18T17:42:06.558" v="1974" actId="478"/>
          <ac:picMkLst>
            <pc:docMk/>
            <pc:sldMk cId="1787486301" sldId="311"/>
            <ac:picMk id="146" creationId="{C899A229-F20F-42B5-9A4F-D14921A3BEC9}"/>
          </ac:picMkLst>
        </pc:picChg>
        <pc:picChg chg="add mod">
          <ac:chgData name="Sanders Wang" userId="089d73b8-785c-4012-b931-81c632b6c9c7" providerId="ADAL" clId="{E0261FCC-3AE3-4D16-A0D3-CB871CB8FEE3}" dt="2021-03-18T17:44:29.035" v="2023" actId="1076"/>
          <ac:picMkLst>
            <pc:docMk/>
            <pc:sldMk cId="1787486301" sldId="311"/>
            <ac:picMk id="147" creationId="{AE0A3BED-C862-4CB8-983E-1822EEF63B4D}"/>
          </ac:picMkLst>
        </pc:picChg>
        <pc:picChg chg="del">
          <ac:chgData name="Sanders Wang" userId="089d73b8-785c-4012-b931-81c632b6c9c7" providerId="ADAL" clId="{E0261FCC-3AE3-4D16-A0D3-CB871CB8FEE3}" dt="2021-03-18T17:42:06.558" v="1974" actId="478"/>
          <ac:picMkLst>
            <pc:docMk/>
            <pc:sldMk cId="1787486301" sldId="311"/>
            <ac:picMk id="148" creationId="{0EF17EEA-CB31-4CF6-BB7B-785C7633CEAD}"/>
          </ac:picMkLst>
        </pc:picChg>
        <pc:picChg chg="add mod">
          <ac:chgData name="Sanders Wang" userId="089d73b8-785c-4012-b931-81c632b6c9c7" providerId="ADAL" clId="{E0261FCC-3AE3-4D16-A0D3-CB871CB8FEE3}" dt="2021-03-18T17:44:29.035" v="2023" actId="1076"/>
          <ac:picMkLst>
            <pc:docMk/>
            <pc:sldMk cId="1787486301" sldId="311"/>
            <ac:picMk id="151" creationId="{1E52A9E0-3290-4930-9711-4A6540A43A87}"/>
          </ac:picMkLst>
        </pc:picChg>
        <pc:picChg chg="del">
          <ac:chgData name="Sanders Wang" userId="089d73b8-785c-4012-b931-81c632b6c9c7" providerId="ADAL" clId="{E0261FCC-3AE3-4D16-A0D3-CB871CB8FEE3}" dt="2021-03-18T17:42:06.558" v="1974" actId="478"/>
          <ac:picMkLst>
            <pc:docMk/>
            <pc:sldMk cId="1787486301" sldId="311"/>
            <ac:picMk id="152" creationId="{BAD63B52-4F32-4F96-891A-E36AA7EAB635}"/>
          </ac:picMkLst>
        </pc:picChg>
        <pc:picChg chg="del">
          <ac:chgData name="Sanders Wang" userId="089d73b8-785c-4012-b931-81c632b6c9c7" providerId="ADAL" clId="{E0261FCC-3AE3-4D16-A0D3-CB871CB8FEE3}" dt="2021-03-18T17:42:06.558" v="1974" actId="478"/>
          <ac:picMkLst>
            <pc:docMk/>
            <pc:sldMk cId="1787486301" sldId="311"/>
            <ac:picMk id="154" creationId="{2AC40CAC-A994-4B44-AB1B-3F65C0AE1419}"/>
          </ac:picMkLst>
        </pc:picChg>
        <pc:picChg chg="add del mod">
          <ac:chgData name="Sanders Wang" userId="089d73b8-785c-4012-b931-81c632b6c9c7" providerId="ADAL" clId="{E0261FCC-3AE3-4D16-A0D3-CB871CB8FEE3}" dt="2021-03-18T17:43:12.068" v="2008" actId="21"/>
          <ac:picMkLst>
            <pc:docMk/>
            <pc:sldMk cId="1787486301" sldId="311"/>
            <ac:picMk id="161" creationId="{B3217E37-361B-4466-BFF3-1FBB6EE8C461}"/>
          </ac:picMkLst>
        </pc:picChg>
        <pc:picChg chg="add mod">
          <ac:chgData name="Sanders Wang" userId="089d73b8-785c-4012-b931-81c632b6c9c7" providerId="ADAL" clId="{E0261FCC-3AE3-4D16-A0D3-CB871CB8FEE3}" dt="2021-03-18T19:03:02.880" v="2122" actId="1076"/>
          <ac:picMkLst>
            <pc:docMk/>
            <pc:sldMk cId="1787486301" sldId="311"/>
            <ac:picMk id="163" creationId="{8379C97A-47D5-45DB-82AC-4EA95573F88D}"/>
          </ac:picMkLst>
        </pc:picChg>
        <pc:picChg chg="add mod">
          <ac:chgData name="Sanders Wang" userId="089d73b8-785c-4012-b931-81c632b6c9c7" providerId="ADAL" clId="{E0261FCC-3AE3-4D16-A0D3-CB871CB8FEE3}" dt="2021-03-18T17:44:29.035" v="2023" actId="1076"/>
          <ac:picMkLst>
            <pc:docMk/>
            <pc:sldMk cId="1787486301" sldId="311"/>
            <ac:picMk id="164" creationId="{3B90DD91-3239-4BDE-9F2B-D68DCE41F431}"/>
          </ac:picMkLst>
        </pc:picChg>
        <pc:picChg chg="add mod">
          <ac:chgData name="Sanders Wang" userId="089d73b8-785c-4012-b931-81c632b6c9c7" providerId="ADAL" clId="{E0261FCC-3AE3-4D16-A0D3-CB871CB8FEE3}" dt="2021-03-18T19:03:04.834" v="2123" actId="1076"/>
          <ac:picMkLst>
            <pc:docMk/>
            <pc:sldMk cId="1787486301" sldId="311"/>
            <ac:picMk id="169" creationId="{FE6E58F6-357A-4681-B636-67BD3A0CEC8E}"/>
          </ac:picMkLst>
        </pc:picChg>
        <pc:picChg chg="add mod">
          <ac:chgData name="Sanders Wang" userId="089d73b8-785c-4012-b931-81c632b6c9c7" providerId="ADAL" clId="{E0261FCC-3AE3-4D16-A0D3-CB871CB8FEE3}" dt="2021-03-18T17:44:29.035" v="2023" actId="1076"/>
          <ac:picMkLst>
            <pc:docMk/>
            <pc:sldMk cId="1787486301" sldId="311"/>
            <ac:picMk id="174" creationId="{52205F32-D176-4434-AB26-68F62C9C0DA3}"/>
          </ac:picMkLst>
        </pc:picChg>
        <pc:picChg chg="add mod">
          <ac:chgData name="Sanders Wang" userId="089d73b8-785c-4012-b931-81c632b6c9c7" providerId="ADAL" clId="{E0261FCC-3AE3-4D16-A0D3-CB871CB8FEE3}" dt="2021-03-18T17:44:29.035" v="2023" actId="1076"/>
          <ac:picMkLst>
            <pc:docMk/>
            <pc:sldMk cId="1787486301" sldId="311"/>
            <ac:picMk id="175" creationId="{7DF00539-CF2C-4B02-BCBD-0F3AA9DECE53}"/>
          </ac:picMkLst>
        </pc:picChg>
        <pc:picChg chg="add mod">
          <ac:chgData name="Sanders Wang" userId="089d73b8-785c-4012-b931-81c632b6c9c7" providerId="ADAL" clId="{E0261FCC-3AE3-4D16-A0D3-CB871CB8FEE3}" dt="2021-03-18T19:04:26.485" v="2140" actId="1076"/>
          <ac:picMkLst>
            <pc:docMk/>
            <pc:sldMk cId="1787486301" sldId="311"/>
            <ac:picMk id="177" creationId="{8B4ADAC3-0E02-40E7-9CC9-204034C0A10E}"/>
          </ac:picMkLst>
        </pc:picChg>
        <pc:picChg chg="add mod">
          <ac:chgData name="Sanders Wang" userId="089d73b8-785c-4012-b931-81c632b6c9c7" providerId="ADAL" clId="{E0261FCC-3AE3-4D16-A0D3-CB871CB8FEE3}" dt="2021-03-18T17:45:28.113" v="2032" actId="571"/>
          <ac:picMkLst>
            <pc:docMk/>
            <pc:sldMk cId="1787486301" sldId="311"/>
            <ac:picMk id="178" creationId="{F49558CF-0E1E-490A-BC8B-C30F2A9AB164}"/>
          </ac:picMkLst>
        </pc:picChg>
        <pc:picChg chg="add mod">
          <ac:chgData name="Sanders Wang" userId="089d73b8-785c-4012-b931-81c632b6c9c7" providerId="ADAL" clId="{E0261FCC-3AE3-4D16-A0D3-CB871CB8FEE3}" dt="2021-03-18T17:45:34.630" v="2033" actId="571"/>
          <ac:picMkLst>
            <pc:docMk/>
            <pc:sldMk cId="1787486301" sldId="311"/>
            <ac:picMk id="180" creationId="{C3189C30-71EE-4DCC-AB1F-69E7C804AA0A}"/>
          </ac:picMkLst>
        </pc:picChg>
        <pc:picChg chg="add mod">
          <ac:chgData name="Sanders Wang" userId="089d73b8-785c-4012-b931-81c632b6c9c7" providerId="ADAL" clId="{E0261FCC-3AE3-4D16-A0D3-CB871CB8FEE3}" dt="2021-03-18T17:46:35.401" v="2037" actId="1076"/>
          <ac:picMkLst>
            <pc:docMk/>
            <pc:sldMk cId="1787486301" sldId="311"/>
            <ac:picMk id="181" creationId="{D1958E9E-16F7-4BCE-83DB-088985EEFBA9}"/>
          </ac:picMkLst>
        </pc:picChg>
        <pc:picChg chg="add mod">
          <ac:chgData name="Sanders Wang" userId="089d73b8-785c-4012-b931-81c632b6c9c7" providerId="ADAL" clId="{E0261FCC-3AE3-4D16-A0D3-CB871CB8FEE3}" dt="2021-03-18T17:46:39.012" v="2038" actId="1076"/>
          <ac:picMkLst>
            <pc:docMk/>
            <pc:sldMk cId="1787486301" sldId="311"/>
            <ac:picMk id="182" creationId="{EDFBB30C-0B11-4CC6-9630-9E2753D18D62}"/>
          </ac:picMkLst>
        </pc:picChg>
        <pc:picChg chg="del">
          <ac:chgData name="Sanders Wang" userId="089d73b8-785c-4012-b931-81c632b6c9c7" providerId="ADAL" clId="{E0261FCC-3AE3-4D16-A0D3-CB871CB8FEE3}" dt="2021-03-18T17:42:06.558" v="1974" actId="478"/>
          <ac:picMkLst>
            <pc:docMk/>
            <pc:sldMk cId="1787486301" sldId="311"/>
            <ac:picMk id="186" creationId="{DA2B9A0F-CBA9-491A-B1E0-57AE03069C80}"/>
          </ac:picMkLst>
        </pc:picChg>
        <pc:picChg chg="mod">
          <ac:chgData name="Sanders Wang" userId="089d73b8-785c-4012-b931-81c632b6c9c7" providerId="ADAL" clId="{E0261FCC-3AE3-4D16-A0D3-CB871CB8FEE3}" dt="2021-03-18T19:04:08.307" v="2137" actId="1076"/>
          <ac:picMkLst>
            <pc:docMk/>
            <pc:sldMk cId="1787486301" sldId="311"/>
            <ac:picMk id="187" creationId="{0DF9FAA2-9527-4248-B338-EBD9E9B9AEEA}"/>
          </ac:picMkLst>
        </pc:picChg>
        <pc:picChg chg="del">
          <ac:chgData name="Sanders Wang" userId="089d73b8-785c-4012-b931-81c632b6c9c7" providerId="ADAL" clId="{E0261FCC-3AE3-4D16-A0D3-CB871CB8FEE3}" dt="2021-03-18T17:42:06.558" v="1974" actId="478"/>
          <ac:picMkLst>
            <pc:docMk/>
            <pc:sldMk cId="1787486301" sldId="311"/>
            <ac:picMk id="193" creationId="{5CE1298D-0B9B-4752-9B64-EF75EBEADF61}"/>
          </ac:picMkLst>
        </pc:picChg>
        <pc:picChg chg="del">
          <ac:chgData name="Sanders Wang" userId="089d73b8-785c-4012-b931-81c632b6c9c7" providerId="ADAL" clId="{E0261FCC-3AE3-4D16-A0D3-CB871CB8FEE3}" dt="2021-03-18T17:42:09.473" v="1975" actId="478"/>
          <ac:picMkLst>
            <pc:docMk/>
            <pc:sldMk cId="1787486301" sldId="311"/>
            <ac:picMk id="196" creationId="{1596CA45-5A56-4413-A322-5499C3E4B630}"/>
          </ac:picMkLst>
        </pc:picChg>
        <pc:picChg chg="del">
          <ac:chgData name="Sanders Wang" userId="089d73b8-785c-4012-b931-81c632b6c9c7" providerId="ADAL" clId="{E0261FCC-3AE3-4D16-A0D3-CB871CB8FEE3}" dt="2021-03-18T17:42:06.558" v="1974" actId="478"/>
          <ac:picMkLst>
            <pc:docMk/>
            <pc:sldMk cId="1787486301" sldId="311"/>
            <ac:picMk id="197" creationId="{4227FB2F-0A37-4EF4-895E-D10E9CE86666}"/>
          </ac:picMkLst>
        </pc:picChg>
        <pc:picChg chg="add mod">
          <ac:chgData name="Sanders Wang" userId="089d73b8-785c-4012-b931-81c632b6c9c7" providerId="ADAL" clId="{E0261FCC-3AE3-4D16-A0D3-CB871CB8FEE3}" dt="2021-03-18T19:01:58.335" v="2107" actId="1076"/>
          <ac:picMkLst>
            <pc:docMk/>
            <pc:sldMk cId="1787486301" sldId="311"/>
            <ac:picMk id="198" creationId="{16DC86C0-7543-4FD0-BE1F-AFF36C3C6AE9}"/>
          </ac:picMkLst>
        </pc:picChg>
        <pc:picChg chg="add mod">
          <ac:chgData name="Sanders Wang" userId="089d73b8-785c-4012-b931-81c632b6c9c7" providerId="ADAL" clId="{E0261FCC-3AE3-4D16-A0D3-CB871CB8FEE3}" dt="2021-03-18T19:03:24.655" v="2130" actId="1076"/>
          <ac:picMkLst>
            <pc:docMk/>
            <pc:sldMk cId="1787486301" sldId="311"/>
            <ac:picMk id="200" creationId="{82CA29AE-5375-44C0-AAA4-D8480DACD4D5}"/>
          </ac:picMkLst>
        </pc:picChg>
        <pc:picChg chg="add mod">
          <ac:chgData name="Sanders Wang" userId="089d73b8-785c-4012-b931-81c632b6c9c7" providerId="ADAL" clId="{E0261FCC-3AE3-4D16-A0D3-CB871CB8FEE3}" dt="2021-03-18T19:03:20.485" v="2129" actId="1076"/>
          <ac:picMkLst>
            <pc:docMk/>
            <pc:sldMk cId="1787486301" sldId="311"/>
            <ac:picMk id="202" creationId="{51C683ED-0ACE-4DF6-AFEF-AC042762868D}"/>
          </ac:picMkLst>
        </pc:picChg>
        <pc:picChg chg="del">
          <ac:chgData name="Sanders Wang" userId="089d73b8-785c-4012-b931-81c632b6c9c7" providerId="ADAL" clId="{E0261FCC-3AE3-4D16-A0D3-CB871CB8FEE3}" dt="2021-03-18T17:42:06.558" v="1974" actId="478"/>
          <ac:picMkLst>
            <pc:docMk/>
            <pc:sldMk cId="1787486301" sldId="311"/>
            <ac:picMk id="205" creationId="{052659C8-8E18-4DD2-99F3-E7932932A9E4}"/>
          </ac:picMkLst>
        </pc:picChg>
        <pc:picChg chg="add mod">
          <ac:chgData name="Sanders Wang" userId="089d73b8-785c-4012-b931-81c632b6c9c7" providerId="ADAL" clId="{E0261FCC-3AE3-4D16-A0D3-CB871CB8FEE3}" dt="2021-03-18T19:04:26.485" v="2140" actId="1076"/>
          <ac:picMkLst>
            <pc:docMk/>
            <pc:sldMk cId="1787486301" sldId="311"/>
            <ac:picMk id="207" creationId="{EC2A66F1-A904-42DB-B4F8-3893B5272445}"/>
          </ac:picMkLst>
        </pc:picChg>
        <pc:picChg chg="add mod ord">
          <ac:chgData name="Sanders Wang" userId="089d73b8-785c-4012-b931-81c632b6c9c7" providerId="ADAL" clId="{E0261FCC-3AE3-4D16-A0D3-CB871CB8FEE3}" dt="2021-03-18T19:03:28.267" v="2131" actId="167"/>
          <ac:picMkLst>
            <pc:docMk/>
            <pc:sldMk cId="1787486301" sldId="311"/>
            <ac:picMk id="208" creationId="{976F0975-CD0B-4AAC-8C1C-C53ED28AD64E}"/>
          </ac:picMkLst>
        </pc:picChg>
        <pc:picChg chg="del">
          <ac:chgData name="Sanders Wang" userId="089d73b8-785c-4012-b931-81c632b6c9c7" providerId="ADAL" clId="{E0261FCC-3AE3-4D16-A0D3-CB871CB8FEE3}" dt="2021-03-18T17:42:06.558" v="1974" actId="478"/>
          <ac:picMkLst>
            <pc:docMk/>
            <pc:sldMk cId="1787486301" sldId="311"/>
            <ac:picMk id="210" creationId="{39F66AFD-C8D3-4305-A857-0079BC975717}"/>
          </ac:picMkLst>
        </pc:picChg>
        <pc:picChg chg="del">
          <ac:chgData name="Sanders Wang" userId="089d73b8-785c-4012-b931-81c632b6c9c7" providerId="ADAL" clId="{E0261FCC-3AE3-4D16-A0D3-CB871CB8FEE3}" dt="2021-03-18T17:42:06.558" v="1974" actId="478"/>
          <ac:picMkLst>
            <pc:docMk/>
            <pc:sldMk cId="1787486301" sldId="311"/>
            <ac:picMk id="211" creationId="{C313E030-F53E-4D24-A418-66D1053E0DCC}"/>
          </ac:picMkLst>
        </pc:picChg>
        <pc:picChg chg="mod">
          <ac:chgData name="Sanders Wang" userId="089d73b8-785c-4012-b931-81c632b6c9c7" providerId="ADAL" clId="{E0261FCC-3AE3-4D16-A0D3-CB871CB8FEE3}" dt="2021-03-18T17:47:43.430" v="2073" actId="1037"/>
          <ac:picMkLst>
            <pc:docMk/>
            <pc:sldMk cId="1787486301" sldId="311"/>
            <ac:picMk id="222" creationId="{FF5BE720-ABB2-42F3-BBAC-8F742A08D768}"/>
          </ac:picMkLst>
        </pc:picChg>
        <pc:picChg chg="mod">
          <ac:chgData name="Sanders Wang" userId="089d73b8-785c-4012-b931-81c632b6c9c7" providerId="ADAL" clId="{E0261FCC-3AE3-4D16-A0D3-CB871CB8FEE3}" dt="2021-03-18T17:47:43.430" v="2073" actId="1037"/>
          <ac:picMkLst>
            <pc:docMk/>
            <pc:sldMk cId="1787486301" sldId="311"/>
            <ac:picMk id="237" creationId="{B0A943DA-043C-4D46-97A8-39E6FFEF0701}"/>
          </ac:picMkLst>
        </pc:picChg>
        <pc:picChg chg="del">
          <ac:chgData name="Sanders Wang" userId="089d73b8-785c-4012-b931-81c632b6c9c7" providerId="ADAL" clId="{E0261FCC-3AE3-4D16-A0D3-CB871CB8FEE3}" dt="2021-03-18T17:42:06.558" v="1974" actId="478"/>
          <ac:picMkLst>
            <pc:docMk/>
            <pc:sldMk cId="1787486301" sldId="311"/>
            <ac:picMk id="238" creationId="{C670AF9F-351C-410E-98D4-4D0ECF8E0E66}"/>
          </ac:picMkLst>
        </pc:picChg>
        <pc:picChg chg="mod">
          <ac:chgData name="Sanders Wang" userId="089d73b8-785c-4012-b931-81c632b6c9c7" providerId="ADAL" clId="{E0261FCC-3AE3-4D16-A0D3-CB871CB8FEE3}" dt="2021-03-18T19:04:36.781" v="2141" actId="1076"/>
          <ac:picMkLst>
            <pc:docMk/>
            <pc:sldMk cId="1787486301" sldId="311"/>
            <ac:picMk id="245" creationId="{98594F2A-49F9-41B6-9AA3-2470264066C0}"/>
          </ac:picMkLst>
        </pc:picChg>
        <pc:picChg chg="mod">
          <ac:chgData name="Sanders Wang" userId="089d73b8-785c-4012-b931-81c632b6c9c7" providerId="ADAL" clId="{E0261FCC-3AE3-4D16-A0D3-CB871CB8FEE3}" dt="2021-03-18T19:04:26.485" v="2140" actId="1076"/>
          <ac:picMkLst>
            <pc:docMk/>
            <pc:sldMk cId="1787486301" sldId="311"/>
            <ac:picMk id="247" creationId="{0534FE76-5FB8-4724-BF53-725A34255BD7}"/>
          </ac:picMkLst>
        </pc:picChg>
        <pc:picChg chg="mod">
          <ac:chgData name="Sanders Wang" userId="089d73b8-785c-4012-b931-81c632b6c9c7" providerId="ADAL" clId="{E0261FCC-3AE3-4D16-A0D3-CB871CB8FEE3}" dt="2021-03-18T19:03:58.200" v="2135" actId="1076"/>
          <ac:picMkLst>
            <pc:docMk/>
            <pc:sldMk cId="1787486301" sldId="311"/>
            <ac:picMk id="250" creationId="{1A692023-82EC-455A-B832-5CDAFB7A5870}"/>
          </ac:picMkLst>
        </pc:picChg>
        <pc:picChg chg="add mod">
          <ac:chgData name="Sanders Wang" userId="089d73b8-785c-4012-b931-81c632b6c9c7" providerId="ADAL" clId="{E0261FCC-3AE3-4D16-A0D3-CB871CB8FEE3}" dt="2021-03-18T19:04:48.972" v="2144" actId="1076"/>
          <ac:picMkLst>
            <pc:docMk/>
            <pc:sldMk cId="1787486301" sldId="311"/>
            <ac:picMk id="256" creationId="{674766A8-F49D-47CC-84A4-EEA64066BD3F}"/>
          </ac:picMkLst>
        </pc:picChg>
        <pc:picChg chg="add mod">
          <ac:chgData name="Sanders Wang" userId="089d73b8-785c-4012-b931-81c632b6c9c7" providerId="ADAL" clId="{E0261FCC-3AE3-4D16-A0D3-CB871CB8FEE3}" dt="2021-03-18T19:08:23.289" v="2169" actId="1076"/>
          <ac:picMkLst>
            <pc:docMk/>
            <pc:sldMk cId="1787486301" sldId="311"/>
            <ac:picMk id="258" creationId="{FD0D8BCD-94E1-4C05-90D7-FF1B6BE6FE9D}"/>
          </ac:picMkLst>
        </pc:picChg>
        <pc:picChg chg="mod">
          <ac:chgData name="Sanders Wang" userId="089d73b8-785c-4012-b931-81c632b6c9c7" providerId="ADAL" clId="{E0261FCC-3AE3-4D16-A0D3-CB871CB8FEE3}" dt="2021-03-18T17:48:00.362" v="2077" actId="1076"/>
          <ac:picMkLst>
            <pc:docMk/>
            <pc:sldMk cId="1787486301" sldId="311"/>
            <ac:picMk id="294" creationId="{341D9918-39F7-49F8-9982-423BCA493856}"/>
          </ac:picMkLst>
        </pc:picChg>
        <pc:picChg chg="del">
          <ac:chgData name="Sanders Wang" userId="089d73b8-785c-4012-b931-81c632b6c9c7" providerId="ADAL" clId="{E0261FCC-3AE3-4D16-A0D3-CB871CB8FEE3}" dt="2021-03-18T17:45:02.396" v="2027" actId="478"/>
          <ac:picMkLst>
            <pc:docMk/>
            <pc:sldMk cId="1787486301" sldId="311"/>
            <ac:picMk id="295" creationId="{DBEEF910-8D89-40F0-90A9-B94A1726F6C6}"/>
          </ac:picMkLst>
        </pc:picChg>
        <pc:cxnChg chg="mod">
          <ac:chgData name="Sanders Wang" userId="089d73b8-785c-4012-b931-81c632b6c9c7" providerId="ADAL" clId="{E0261FCC-3AE3-4D16-A0D3-CB871CB8FEE3}" dt="2021-03-18T17:44:02.134" v="2020" actId="1076"/>
          <ac:cxnSpMkLst>
            <pc:docMk/>
            <pc:sldMk cId="1787486301" sldId="311"/>
            <ac:cxnSpMk id="40" creationId="{51490963-2679-43D0-A772-5E99358F205F}"/>
          </ac:cxnSpMkLst>
        </pc:cxnChg>
        <pc:cxnChg chg="mod">
          <ac:chgData name="Sanders Wang" userId="089d73b8-785c-4012-b931-81c632b6c9c7" providerId="ADAL" clId="{E0261FCC-3AE3-4D16-A0D3-CB871CB8FEE3}" dt="2021-03-18T17:44:02.134" v="2020" actId="1076"/>
          <ac:cxnSpMkLst>
            <pc:docMk/>
            <pc:sldMk cId="1787486301" sldId="311"/>
            <ac:cxnSpMk id="49" creationId="{4B2C6527-ED12-445D-9E85-3373A3D7C52F}"/>
          </ac:cxnSpMkLst>
        </pc:cxnChg>
        <pc:cxnChg chg="mod">
          <ac:chgData name="Sanders Wang" userId="089d73b8-785c-4012-b931-81c632b6c9c7" providerId="ADAL" clId="{E0261FCC-3AE3-4D16-A0D3-CB871CB8FEE3}" dt="2021-03-18T17:44:02.134" v="2020" actId="1076"/>
          <ac:cxnSpMkLst>
            <pc:docMk/>
            <pc:sldMk cId="1787486301" sldId="311"/>
            <ac:cxnSpMk id="56" creationId="{5CD9D147-668A-4E1E-8E13-6E9EC0F35CCD}"/>
          </ac:cxnSpMkLst>
        </pc:cxnChg>
        <pc:cxnChg chg="mod">
          <ac:chgData name="Sanders Wang" userId="089d73b8-785c-4012-b931-81c632b6c9c7" providerId="ADAL" clId="{E0261FCC-3AE3-4D16-A0D3-CB871CB8FEE3}" dt="2021-03-18T17:44:02.134" v="2020" actId="1076"/>
          <ac:cxnSpMkLst>
            <pc:docMk/>
            <pc:sldMk cId="1787486301" sldId="311"/>
            <ac:cxnSpMk id="59" creationId="{4217A535-FA73-48B6-91D9-313A434FADCB}"/>
          </ac:cxnSpMkLst>
        </pc:cxnChg>
        <pc:cxnChg chg="mod">
          <ac:chgData name="Sanders Wang" userId="089d73b8-785c-4012-b931-81c632b6c9c7" providerId="ADAL" clId="{E0261FCC-3AE3-4D16-A0D3-CB871CB8FEE3}" dt="2021-03-18T17:44:02.134" v="2020" actId="1076"/>
          <ac:cxnSpMkLst>
            <pc:docMk/>
            <pc:sldMk cId="1787486301" sldId="311"/>
            <ac:cxnSpMk id="92" creationId="{497FDD26-BE81-4C68-BA6F-23EDA3990EA4}"/>
          </ac:cxnSpMkLst>
        </pc:cxnChg>
        <pc:cxnChg chg="add mod">
          <ac:chgData name="Sanders Wang" userId="089d73b8-785c-4012-b931-81c632b6c9c7" providerId="ADAL" clId="{E0261FCC-3AE3-4D16-A0D3-CB871CB8FEE3}" dt="2021-03-28T14:26:12.876" v="2435" actId="14100"/>
          <ac:cxnSpMkLst>
            <pc:docMk/>
            <pc:sldMk cId="1787486301" sldId="311"/>
            <ac:cxnSpMk id="132" creationId="{75BC706A-8771-47FA-9941-274A1455C0C9}"/>
          </ac:cxnSpMkLst>
        </pc:cxnChg>
        <pc:cxnChg chg="mod">
          <ac:chgData name="Sanders Wang" userId="089d73b8-785c-4012-b931-81c632b6c9c7" providerId="ADAL" clId="{E0261FCC-3AE3-4D16-A0D3-CB871CB8FEE3}" dt="2021-03-18T17:44:02.134" v="2020" actId="1076"/>
          <ac:cxnSpMkLst>
            <pc:docMk/>
            <pc:sldMk cId="1787486301" sldId="311"/>
            <ac:cxnSpMk id="137" creationId="{65C0FD40-CC58-4A10-8F42-C0DDC9913E5F}"/>
          </ac:cxnSpMkLst>
        </pc:cxnChg>
        <pc:cxnChg chg="mod">
          <ac:chgData name="Sanders Wang" userId="089d73b8-785c-4012-b931-81c632b6c9c7" providerId="ADAL" clId="{E0261FCC-3AE3-4D16-A0D3-CB871CB8FEE3}" dt="2021-03-18T19:02:52.301" v="2119" actId="1076"/>
          <ac:cxnSpMkLst>
            <pc:docMk/>
            <pc:sldMk cId="1787486301" sldId="311"/>
            <ac:cxnSpMk id="140" creationId="{0EB14821-6543-4F6E-A2BB-11671AD974BD}"/>
          </ac:cxnSpMkLst>
        </pc:cxnChg>
        <pc:cxnChg chg="add mod">
          <ac:chgData name="Sanders Wang" userId="089d73b8-785c-4012-b931-81c632b6c9c7" providerId="ADAL" clId="{E0261FCC-3AE3-4D16-A0D3-CB871CB8FEE3}" dt="2021-03-18T17:44:29.035" v="2023" actId="1076"/>
          <ac:cxnSpMkLst>
            <pc:docMk/>
            <pc:sldMk cId="1787486301" sldId="311"/>
            <ac:cxnSpMk id="141" creationId="{5A553EFF-4312-4A70-89C2-BBF1310F4B46}"/>
          </ac:cxnSpMkLst>
        </pc:cxnChg>
        <pc:cxnChg chg="del mod">
          <ac:chgData name="Sanders Wang" userId="089d73b8-785c-4012-b931-81c632b6c9c7" providerId="ADAL" clId="{E0261FCC-3AE3-4D16-A0D3-CB871CB8FEE3}" dt="2021-03-18T17:42:06.558" v="1974" actId="478"/>
          <ac:cxnSpMkLst>
            <pc:docMk/>
            <pc:sldMk cId="1787486301" sldId="311"/>
            <ac:cxnSpMk id="143" creationId="{0141E331-BDBF-4FB5-9FCC-834DBE090F2E}"/>
          </ac:cxnSpMkLst>
        </pc:cxnChg>
        <pc:cxnChg chg="mod">
          <ac:chgData name="Sanders Wang" userId="089d73b8-785c-4012-b931-81c632b6c9c7" providerId="ADAL" clId="{E0261FCC-3AE3-4D16-A0D3-CB871CB8FEE3}" dt="2021-03-18T17:44:02.134" v="2020" actId="1076"/>
          <ac:cxnSpMkLst>
            <pc:docMk/>
            <pc:sldMk cId="1787486301" sldId="311"/>
            <ac:cxnSpMk id="149" creationId="{562E0CE7-DC49-4BE5-B707-11AC24B2C967}"/>
          </ac:cxnSpMkLst>
        </pc:cxnChg>
        <pc:cxnChg chg="del mod">
          <ac:chgData name="Sanders Wang" userId="089d73b8-785c-4012-b931-81c632b6c9c7" providerId="ADAL" clId="{E0261FCC-3AE3-4D16-A0D3-CB871CB8FEE3}" dt="2021-03-18T17:42:06.558" v="1974" actId="478"/>
          <ac:cxnSpMkLst>
            <pc:docMk/>
            <pc:sldMk cId="1787486301" sldId="311"/>
            <ac:cxnSpMk id="150" creationId="{90EA0DE9-68AC-422B-9023-2057669973EB}"/>
          </ac:cxnSpMkLst>
        </pc:cxnChg>
        <pc:cxnChg chg="add mod">
          <ac:chgData name="Sanders Wang" userId="089d73b8-785c-4012-b931-81c632b6c9c7" providerId="ADAL" clId="{E0261FCC-3AE3-4D16-A0D3-CB871CB8FEE3}" dt="2021-03-18T17:44:29.035" v="2023" actId="1076"/>
          <ac:cxnSpMkLst>
            <pc:docMk/>
            <pc:sldMk cId="1787486301" sldId="311"/>
            <ac:cxnSpMk id="153" creationId="{B9C74152-BD81-41A7-B07E-D49E6A58848B}"/>
          </ac:cxnSpMkLst>
        </pc:cxnChg>
        <pc:cxnChg chg="del mod">
          <ac:chgData name="Sanders Wang" userId="089d73b8-785c-4012-b931-81c632b6c9c7" providerId="ADAL" clId="{E0261FCC-3AE3-4D16-A0D3-CB871CB8FEE3}" dt="2021-03-18T17:42:06.558" v="1974" actId="478"/>
          <ac:cxnSpMkLst>
            <pc:docMk/>
            <pc:sldMk cId="1787486301" sldId="311"/>
            <ac:cxnSpMk id="155" creationId="{6C35D63C-B928-4F9E-AFA3-A7B704D49E14}"/>
          </ac:cxnSpMkLst>
        </pc:cxnChg>
        <pc:cxnChg chg="del mod">
          <ac:chgData name="Sanders Wang" userId="089d73b8-785c-4012-b931-81c632b6c9c7" providerId="ADAL" clId="{E0261FCC-3AE3-4D16-A0D3-CB871CB8FEE3}" dt="2021-03-18T17:42:06.558" v="1974" actId="478"/>
          <ac:cxnSpMkLst>
            <pc:docMk/>
            <pc:sldMk cId="1787486301" sldId="311"/>
            <ac:cxnSpMk id="158" creationId="{7344BAF1-1D33-4DC7-8E91-1C1F9A429CC8}"/>
          </ac:cxnSpMkLst>
        </pc:cxnChg>
        <pc:cxnChg chg="add mod">
          <ac:chgData name="Sanders Wang" userId="089d73b8-785c-4012-b931-81c632b6c9c7" providerId="ADAL" clId="{E0261FCC-3AE3-4D16-A0D3-CB871CB8FEE3}" dt="2021-03-18T17:44:29.035" v="2023" actId="1076"/>
          <ac:cxnSpMkLst>
            <pc:docMk/>
            <pc:sldMk cId="1787486301" sldId="311"/>
            <ac:cxnSpMk id="159" creationId="{A102CCA0-57A2-47D7-87A8-CD6A04398362}"/>
          </ac:cxnSpMkLst>
        </pc:cxnChg>
        <pc:cxnChg chg="add mod">
          <ac:chgData name="Sanders Wang" userId="089d73b8-785c-4012-b931-81c632b6c9c7" providerId="ADAL" clId="{E0261FCC-3AE3-4D16-A0D3-CB871CB8FEE3}" dt="2021-03-28T14:26:42.101" v="2436" actId="1076"/>
          <ac:cxnSpMkLst>
            <pc:docMk/>
            <pc:sldMk cId="1787486301" sldId="311"/>
            <ac:cxnSpMk id="160" creationId="{EA779503-2A7E-4B0A-83B2-BA3049048B95}"/>
          </ac:cxnSpMkLst>
        </pc:cxnChg>
        <pc:cxnChg chg="add mod">
          <ac:chgData name="Sanders Wang" userId="089d73b8-785c-4012-b931-81c632b6c9c7" providerId="ADAL" clId="{E0261FCC-3AE3-4D16-A0D3-CB871CB8FEE3}" dt="2021-03-18T19:03:04.834" v="2123" actId="1076"/>
          <ac:cxnSpMkLst>
            <pc:docMk/>
            <pc:sldMk cId="1787486301" sldId="311"/>
            <ac:cxnSpMk id="165" creationId="{223D353E-6E9F-4966-872D-6CEE3DA03760}"/>
          </ac:cxnSpMkLst>
        </pc:cxnChg>
        <pc:cxnChg chg="mod">
          <ac:chgData name="Sanders Wang" userId="089d73b8-785c-4012-b931-81c632b6c9c7" providerId="ADAL" clId="{E0261FCC-3AE3-4D16-A0D3-CB871CB8FEE3}" dt="2021-03-18T19:02:28.922" v="2112" actId="14100"/>
          <ac:cxnSpMkLst>
            <pc:docMk/>
            <pc:sldMk cId="1787486301" sldId="311"/>
            <ac:cxnSpMk id="166" creationId="{F9873B1E-4BA4-473B-8B13-77B467E771DD}"/>
          </ac:cxnSpMkLst>
        </pc:cxnChg>
        <pc:cxnChg chg="add mod">
          <ac:chgData name="Sanders Wang" userId="089d73b8-785c-4012-b931-81c632b6c9c7" providerId="ADAL" clId="{E0261FCC-3AE3-4D16-A0D3-CB871CB8FEE3}" dt="2021-03-28T14:26:42.101" v="2436" actId="1076"/>
          <ac:cxnSpMkLst>
            <pc:docMk/>
            <pc:sldMk cId="1787486301" sldId="311"/>
            <ac:cxnSpMk id="168" creationId="{93C3DFA9-F2FA-4C08-A2ED-B1C4BFC40DCC}"/>
          </ac:cxnSpMkLst>
        </pc:cxnChg>
        <pc:cxnChg chg="add mod">
          <ac:chgData name="Sanders Wang" userId="089d73b8-785c-4012-b931-81c632b6c9c7" providerId="ADAL" clId="{E0261FCC-3AE3-4D16-A0D3-CB871CB8FEE3}" dt="2021-03-18T17:44:29.035" v="2023" actId="1076"/>
          <ac:cxnSpMkLst>
            <pc:docMk/>
            <pc:sldMk cId="1787486301" sldId="311"/>
            <ac:cxnSpMk id="172" creationId="{63CED9B5-FF1E-463B-AF04-959C8D15CEB7}"/>
          </ac:cxnSpMkLst>
        </pc:cxnChg>
        <pc:cxnChg chg="add mod">
          <ac:chgData name="Sanders Wang" userId="089d73b8-785c-4012-b931-81c632b6c9c7" providerId="ADAL" clId="{E0261FCC-3AE3-4D16-A0D3-CB871CB8FEE3}" dt="2021-03-18T17:44:29.035" v="2023" actId="1076"/>
          <ac:cxnSpMkLst>
            <pc:docMk/>
            <pc:sldMk cId="1787486301" sldId="311"/>
            <ac:cxnSpMk id="173" creationId="{8E78DA94-02CC-44F1-8057-303D0146152D}"/>
          </ac:cxnSpMkLst>
        </pc:cxnChg>
        <pc:cxnChg chg="add mod">
          <ac:chgData name="Sanders Wang" userId="089d73b8-785c-4012-b931-81c632b6c9c7" providerId="ADAL" clId="{E0261FCC-3AE3-4D16-A0D3-CB871CB8FEE3}" dt="2021-03-18T17:44:29.035" v="2023" actId="1076"/>
          <ac:cxnSpMkLst>
            <pc:docMk/>
            <pc:sldMk cId="1787486301" sldId="311"/>
            <ac:cxnSpMk id="176" creationId="{2722A0A7-0CA3-4DAD-BF6D-DBAC7FBD0FD0}"/>
          </ac:cxnSpMkLst>
        </pc:cxnChg>
        <pc:cxnChg chg="mod">
          <ac:chgData name="Sanders Wang" userId="089d73b8-785c-4012-b931-81c632b6c9c7" providerId="ADAL" clId="{E0261FCC-3AE3-4D16-A0D3-CB871CB8FEE3}" dt="2021-03-18T19:06:59.716" v="2159" actId="14100"/>
          <ac:cxnSpMkLst>
            <pc:docMk/>
            <pc:sldMk cId="1787486301" sldId="311"/>
            <ac:cxnSpMk id="188" creationId="{715ECA1D-EEEE-4EC5-B074-7B0771CCCDC2}"/>
          </ac:cxnSpMkLst>
        </pc:cxnChg>
        <pc:cxnChg chg="add mod">
          <ac:chgData name="Sanders Wang" userId="089d73b8-785c-4012-b931-81c632b6c9c7" providerId="ADAL" clId="{E0261FCC-3AE3-4D16-A0D3-CB871CB8FEE3}" dt="2021-03-28T14:25:36.476" v="2430" actId="14100"/>
          <ac:cxnSpMkLst>
            <pc:docMk/>
            <pc:sldMk cId="1787486301" sldId="311"/>
            <ac:cxnSpMk id="190" creationId="{7824BE3A-1564-4F69-AD70-968E00983F85}"/>
          </ac:cxnSpMkLst>
        </pc:cxnChg>
        <pc:cxnChg chg="del mod">
          <ac:chgData name="Sanders Wang" userId="089d73b8-785c-4012-b931-81c632b6c9c7" providerId="ADAL" clId="{E0261FCC-3AE3-4D16-A0D3-CB871CB8FEE3}" dt="2021-03-18T17:42:06.558" v="1974" actId="478"/>
          <ac:cxnSpMkLst>
            <pc:docMk/>
            <pc:sldMk cId="1787486301" sldId="311"/>
            <ac:cxnSpMk id="195" creationId="{8D1F3694-1868-43E5-B7E5-5D0BACC5A82C}"/>
          </ac:cxnSpMkLst>
        </pc:cxnChg>
        <pc:cxnChg chg="del mod">
          <ac:chgData name="Sanders Wang" userId="089d73b8-785c-4012-b931-81c632b6c9c7" providerId="ADAL" clId="{E0261FCC-3AE3-4D16-A0D3-CB871CB8FEE3}" dt="2021-03-18T17:42:06.558" v="1974" actId="478"/>
          <ac:cxnSpMkLst>
            <pc:docMk/>
            <pc:sldMk cId="1787486301" sldId="311"/>
            <ac:cxnSpMk id="199" creationId="{DDD73704-9C62-4413-B1BF-682B7D0D926D}"/>
          </ac:cxnSpMkLst>
        </pc:cxnChg>
        <pc:cxnChg chg="del mod">
          <ac:chgData name="Sanders Wang" userId="089d73b8-785c-4012-b931-81c632b6c9c7" providerId="ADAL" clId="{E0261FCC-3AE3-4D16-A0D3-CB871CB8FEE3}" dt="2021-03-18T17:42:06.558" v="1974" actId="478"/>
          <ac:cxnSpMkLst>
            <pc:docMk/>
            <pc:sldMk cId="1787486301" sldId="311"/>
            <ac:cxnSpMk id="203" creationId="{49B86168-E2B7-4206-8C3A-604C16ED1697}"/>
          </ac:cxnSpMkLst>
        </pc:cxnChg>
        <pc:cxnChg chg="del mod">
          <ac:chgData name="Sanders Wang" userId="089d73b8-785c-4012-b931-81c632b6c9c7" providerId="ADAL" clId="{E0261FCC-3AE3-4D16-A0D3-CB871CB8FEE3}" dt="2021-03-18T17:42:06.558" v="1974" actId="478"/>
          <ac:cxnSpMkLst>
            <pc:docMk/>
            <pc:sldMk cId="1787486301" sldId="311"/>
            <ac:cxnSpMk id="204" creationId="{A9E577DF-BA3E-4D15-879F-99379A75521F}"/>
          </ac:cxnSpMkLst>
        </pc:cxnChg>
        <pc:cxnChg chg="add mod">
          <ac:chgData name="Sanders Wang" userId="089d73b8-785c-4012-b931-81c632b6c9c7" providerId="ADAL" clId="{E0261FCC-3AE3-4D16-A0D3-CB871CB8FEE3}" dt="2021-03-18T19:03:17.410" v="2128" actId="1076"/>
          <ac:cxnSpMkLst>
            <pc:docMk/>
            <pc:sldMk cId="1787486301" sldId="311"/>
            <ac:cxnSpMk id="212" creationId="{973AF920-C5AA-4533-8625-10817C10AD3D}"/>
          </ac:cxnSpMkLst>
        </pc:cxnChg>
        <pc:cxnChg chg="del mod">
          <ac:chgData name="Sanders Wang" userId="089d73b8-785c-4012-b931-81c632b6c9c7" providerId="ADAL" clId="{E0261FCC-3AE3-4D16-A0D3-CB871CB8FEE3}" dt="2021-03-18T17:42:06.558" v="1974" actId="478"/>
          <ac:cxnSpMkLst>
            <pc:docMk/>
            <pc:sldMk cId="1787486301" sldId="311"/>
            <ac:cxnSpMk id="213" creationId="{7AEA670A-C7D0-42C9-AB0A-65DBED645C01}"/>
          </ac:cxnSpMkLst>
        </pc:cxnChg>
        <pc:cxnChg chg="del mod">
          <ac:chgData name="Sanders Wang" userId="089d73b8-785c-4012-b931-81c632b6c9c7" providerId="ADAL" clId="{E0261FCC-3AE3-4D16-A0D3-CB871CB8FEE3}" dt="2021-03-18T17:42:06.558" v="1974" actId="478"/>
          <ac:cxnSpMkLst>
            <pc:docMk/>
            <pc:sldMk cId="1787486301" sldId="311"/>
            <ac:cxnSpMk id="214" creationId="{5B00894C-9B3E-4B29-990C-8FF5860438D7}"/>
          </ac:cxnSpMkLst>
        </pc:cxnChg>
        <pc:cxnChg chg="mod">
          <ac:chgData name="Sanders Wang" userId="089d73b8-785c-4012-b931-81c632b6c9c7" providerId="ADAL" clId="{E0261FCC-3AE3-4D16-A0D3-CB871CB8FEE3}" dt="2021-03-18T19:02:21.481" v="2111" actId="14100"/>
          <ac:cxnSpMkLst>
            <pc:docMk/>
            <pc:sldMk cId="1787486301" sldId="311"/>
            <ac:cxnSpMk id="221" creationId="{E9C3A061-9020-4D12-9B16-3DCA41D3F3CB}"/>
          </ac:cxnSpMkLst>
        </pc:cxnChg>
        <pc:cxnChg chg="add mod">
          <ac:chgData name="Sanders Wang" userId="089d73b8-785c-4012-b931-81c632b6c9c7" providerId="ADAL" clId="{E0261FCC-3AE3-4D16-A0D3-CB871CB8FEE3}" dt="2021-03-18T17:50:02.066" v="2092" actId="692"/>
          <ac:cxnSpMkLst>
            <pc:docMk/>
            <pc:sldMk cId="1787486301" sldId="311"/>
            <ac:cxnSpMk id="231" creationId="{F718E0DE-19CD-45C4-ACDE-01489147E80B}"/>
          </ac:cxnSpMkLst>
        </pc:cxnChg>
        <pc:cxnChg chg="del mod">
          <ac:chgData name="Sanders Wang" userId="089d73b8-785c-4012-b931-81c632b6c9c7" providerId="ADAL" clId="{E0261FCC-3AE3-4D16-A0D3-CB871CB8FEE3}" dt="2021-03-18T17:42:06.558" v="1974" actId="478"/>
          <ac:cxnSpMkLst>
            <pc:docMk/>
            <pc:sldMk cId="1787486301" sldId="311"/>
            <ac:cxnSpMk id="233" creationId="{8C03F897-9B19-4C43-860D-DC9770E29E41}"/>
          </ac:cxnSpMkLst>
        </pc:cxnChg>
        <pc:cxnChg chg="mod">
          <ac:chgData name="Sanders Wang" userId="089d73b8-785c-4012-b931-81c632b6c9c7" providerId="ADAL" clId="{E0261FCC-3AE3-4D16-A0D3-CB871CB8FEE3}" dt="2021-03-18T17:47:43.430" v="2073" actId="1037"/>
          <ac:cxnSpMkLst>
            <pc:docMk/>
            <pc:sldMk cId="1787486301" sldId="311"/>
            <ac:cxnSpMk id="236" creationId="{018F56F0-23C4-45C9-B657-0C82FDEE15F5}"/>
          </ac:cxnSpMkLst>
        </pc:cxnChg>
        <pc:cxnChg chg="del mod">
          <ac:chgData name="Sanders Wang" userId="089d73b8-785c-4012-b931-81c632b6c9c7" providerId="ADAL" clId="{E0261FCC-3AE3-4D16-A0D3-CB871CB8FEE3}" dt="2021-03-18T17:42:06.558" v="1974" actId="478"/>
          <ac:cxnSpMkLst>
            <pc:docMk/>
            <pc:sldMk cId="1787486301" sldId="311"/>
            <ac:cxnSpMk id="239" creationId="{15AA59BE-3B4C-4911-B94B-EEAA839CE8AB}"/>
          </ac:cxnSpMkLst>
        </pc:cxnChg>
        <pc:cxnChg chg="mod">
          <ac:chgData name="Sanders Wang" userId="089d73b8-785c-4012-b931-81c632b6c9c7" providerId="ADAL" clId="{E0261FCC-3AE3-4D16-A0D3-CB871CB8FEE3}" dt="2021-03-18T17:48:00.362" v="2077" actId="1076"/>
          <ac:cxnSpMkLst>
            <pc:docMk/>
            <pc:sldMk cId="1787486301" sldId="311"/>
            <ac:cxnSpMk id="240" creationId="{FEA6EE18-6332-4356-A074-6D884CA465A9}"/>
          </ac:cxnSpMkLst>
        </pc:cxnChg>
        <pc:cxnChg chg="mod">
          <ac:chgData name="Sanders Wang" userId="089d73b8-785c-4012-b931-81c632b6c9c7" providerId="ADAL" clId="{E0261FCC-3AE3-4D16-A0D3-CB871CB8FEE3}" dt="2021-03-18T19:04:36.781" v="2141" actId="1076"/>
          <ac:cxnSpMkLst>
            <pc:docMk/>
            <pc:sldMk cId="1787486301" sldId="311"/>
            <ac:cxnSpMk id="242" creationId="{228EAE7C-0331-48DA-BD70-91496516FFEF}"/>
          </ac:cxnSpMkLst>
        </pc:cxnChg>
        <pc:cxnChg chg="mod">
          <ac:chgData name="Sanders Wang" userId="089d73b8-785c-4012-b931-81c632b6c9c7" providerId="ADAL" clId="{E0261FCC-3AE3-4D16-A0D3-CB871CB8FEE3}" dt="2021-03-18T17:48:00.362" v="2077" actId="1076"/>
          <ac:cxnSpMkLst>
            <pc:docMk/>
            <pc:sldMk cId="1787486301" sldId="311"/>
            <ac:cxnSpMk id="244" creationId="{35F0F881-74D9-4C15-BF2B-1C12E18EE383}"/>
          </ac:cxnSpMkLst>
        </pc:cxnChg>
        <pc:cxnChg chg="mod">
          <ac:chgData name="Sanders Wang" userId="089d73b8-785c-4012-b931-81c632b6c9c7" providerId="ADAL" clId="{E0261FCC-3AE3-4D16-A0D3-CB871CB8FEE3}" dt="2021-03-18T17:47:43.430" v="2073" actId="1037"/>
          <ac:cxnSpMkLst>
            <pc:docMk/>
            <pc:sldMk cId="1787486301" sldId="311"/>
            <ac:cxnSpMk id="246" creationId="{AE90B59B-4616-4F33-9C63-8B457BC04C11}"/>
          </ac:cxnSpMkLst>
        </pc:cxnChg>
        <pc:cxnChg chg="add del mod">
          <ac:chgData name="Sanders Wang" userId="089d73b8-785c-4012-b931-81c632b6c9c7" providerId="ADAL" clId="{E0261FCC-3AE3-4D16-A0D3-CB871CB8FEE3}" dt="2021-03-28T14:25:56.578" v="2434" actId="478"/>
          <ac:cxnSpMkLst>
            <pc:docMk/>
            <pc:sldMk cId="1787486301" sldId="311"/>
            <ac:cxnSpMk id="262" creationId="{2CCDEE0B-81AC-4A34-B20F-814DAA9F61D4}"/>
          </ac:cxnSpMkLst>
        </pc:cxnChg>
        <pc:cxnChg chg="mod">
          <ac:chgData name="Sanders Wang" userId="089d73b8-785c-4012-b931-81c632b6c9c7" providerId="ADAL" clId="{E0261FCC-3AE3-4D16-A0D3-CB871CB8FEE3}" dt="2021-03-18T19:08:20.246" v="2168" actId="1076"/>
          <ac:cxnSpMkLst>
            <pc:docMk/>
            <pc:sldMk cId="1787486301" sldId="311"/>
            <ac:cxnSpMk id="271" creationId="{DABEFC8F-9C0A-403D-A46B-5FE90D8AEA57}"/>
          </ac:cxnSpMkLst>
        </pc:cxnChg>
      </pc:sldChg>
      <pc:sldChg chg="add del">
        <pc:chgData name="Sanders Wang" userId="089d73b8-785c-4012-b931-81c632b6c9c7" providerId="ADAL" clId="{E0261FCC-3AE3-4D16-A0D3-CB871CB8FEE3}" dt="2021-03-18T17:39:09.122" v="1927" actId="47"/>
        <pc:sldMkLst>
          <pc:docMk/>
          <pc:sldMk cId="3000687667" sldId="311"/>
        </pc:sldMkLst>
      </pc:sldChg>
      <pc:sldChg chg="addSp delSp modSp new del mod">
        <pc:chgData name="Sanders Wang" userId="089d73b8-785c-4012-b931-81c632b6c9c7" providerId="ADAL" clId="{E0261FCC-3AE3-4D16-A0D3-CB871CB8FEE3}" dt="2021-03-18T17:39:07.224" v="1926" actId="47"/>
        <pc:sldMkLst>
          <pc:docMk/>
          <pc:sldMk cId="2807709092" sldId="312"/>
        </pc:sldMkLst>
        <pc:spChg chg="add del mod">
          <ac:chgData name="Sanders Wang" userId="089d73b8-785c-4012-b931-81c632b6c9c7" providerId="ADAL" clId="{E0261FCC-3AE3-4D16-A0D3-CB871CB8FEE3}" dt="2021-03-18T17:33:40.121" v="1863" actId="478"/>
          <ac:spMkLst>
            <pc:docMk/>
            <pc:sldMk cId="2807709092" sldId="312"/>
            <ac:spMk id="2" creationId="{6DBDB3D6-9967-4C11-8139-D984B4C9ADF3}"/>
          </ac:spMkLst>
        </pc:spChg>
        <pc:spChg chg="add del mod">
          <ac:chgData name="Sanders Wang" userId="089d73b8-785c-4012-b931-81c632b6c9c7" providerId="ADAL" clId="{E0261FCC-3AE3-4D16-A0D3-CB871CB8FEE3}" dt="2021-03-18T17:35:56.278" v="1881" actId="21"/>
          <ac:spMkLst>
            <pc:docMk/>
            <pc:sldMk cId="2807709092" sldId="312"/>
            <ac:spMk id="4" creationId="{7F83F2FB-42ED-46A9-BC62-3E00545F90C8}"/>
          </ac:spMkLst>
        </pc:spChg>
        <pc:spChg chg="add del mod">
          <ac:chgData name="Sanders Wang" userId="089d73b8-785c-4012-b931-81c632b6c9c7" providerId="ADAL" clId="{E0261FCC-3AE3-4D16-A0D3-CB871CB8FEE3}" dt="2021-03-18T17:35:56.278" v="1881" actId="21"/>
          <ac:spMkLst>
            <pc:docMk/>
            <pc:sldMk cId="2807709092" sldId="312"/>
            <ac:spMk id="6" creationId="{DCDF2E5E-9A8F-4C38-9AA6-5ECD16E5790B}"/>
          </ac:spMkLst>
        </pc:spChg>
        <pc:spChg chg="add del mod">
          <ac:chgData name="Sanders Wang" userId="089d73b8-785c-4012-b931-81c632b6c9c7" providerId="ADAL" clId="{E0261FCC-3AE3-4D16-A0D3-CB871CB8FEE3}" dt="2021-03-18T17:35:56.278" v="1881" actId="21"/>
          <ac:spMkLst>
            <pc:docMk/>
            <pc:sldMk cId="2807709092" sldId="312"/>
            <ac:spMk id="11" creationId="{5DDB000D-A489-4B9E-A199-2A9587FC293C}"/>
          </ac:spMkLst>
        </pc:spChg>
        <pc:spChg chg="add del mod">
          <ac:chgData name="Sanders Wang" userId="089d73b8-785c-4012-b931-81c632b6c9c7" providerId="ADAL" clId="{E0261FCC-3AE3-4D16-A0D3-CB871CB8FEE3}" dt="2021-03-18T17:35:41.871" v="1878" actId="478"/>
          <ac:spMkLst>
            <pc:docMk/>
            <pc:sldMk cId="2807709092" sldId="312"/>
            <ac:spMk id="17" creationId="{8E55F711-10C4-4071-AA83-B8592317120E}"/>
          </ac:spMkLst>
        </pc:spChg>
        <pc:spChg chg="add del mod">
          <ac:chgData name="Sanders Wang" userId="089d73b8-785c-4012-b931-81c632b6c9c7" providerId="ADAL" clId="{E0261FCC-3AE3-4D16-A0D3-CB871CB8FEE3}" dt="2021-03-18T17:35:46.590" v="1880" actId="478"/>
          <ac:spMkLst>
            <pc:docMk/>
            <pc:sldMk cId="2807709092" sldId="312"/>
            <ac:spMk id="19" creationId="{29BF6E2D-DAE1-4552-807C-79F7E07E5426}"/>
          </ac:spMkLst>
        </pc:spChg>
        <pc:spChg chg="add del mod">
          <ac:chgData name="Sanders Wang" userId="089d73b8-785c-4012-b931-81c632b6c9c7" providerId="ADAL" clId="{E0261FCC-3AE3-4D16-A0D3-CB871CB8FEE3}" dt="2021-03-18T17:35:41.871" v="1878" actId="478"/>
          <ac:spMkLst>
            <pc:docMk/>
            <pc:sldMk cId="2807709092" sldId="312"/>
            <ac:spMk id="21" creationId="{ED712EE0-A0F5-4FF9-BC4E-7C2A17BB6843}"/>
          </ac:spMkLst>
        </pc:spChg>
        <pc:spChg chg="add del mod">
          <ac:chgData name="Sanders Wang" userId="089d73b8-785c-4012-b931-81c632b6c9c7" providerId="ADAL" clId="{E0261FCC-3AE3-4D16-A0D3-CB871CB8FEE3}" dt="2021-03-18T17:35:56.278" v="1881" actId="21"/>
          <ac:spMkLst>
            <pc:docMk/>
            <pc:sldMk cId="2807709092" sldId="312"/>
            <ac:spMk id="25" creationId="{05E5B045-81C5-4452-A68D-AAACD9532DEB}"/>
          </ac:spMkLst>
        </pc:spChg>
        <pc:spChg chg="add del mod">
          <ac:chgData name="Sanders Wang" userId="089d73b8-785c-4012-b931-81c632b6c9c7" providerId="ADAL" clId="{E0261FCC-3AE3-4D16-A0D3-CB871CB8FEE3}" dt="2021-03-18T17:35:56.278" v="1881" actId="21"/>
          <ac:spMkLst>
            <pc:docMk/>
            <pc:sldMk cId="2807709092" sldId="312"/>
            <ac:spMk id="29" creationId="{AF928E13-9DEB-4C5B-B511-5607D0D59DE8}"/>
          </ac:spMkLst>
        </pc:spChg>
        <pc:spChg chg="mod">
          <ac:chgData name="Sanders Wang" userId="089d73b8-785c-4012-b931-81c632b6c9c7" providerId="ADAL" clId="{E0261FCC-3AE3-4D16-A0D3-CB871CB8FEE3}" dt="2021-03-18T17:27:01.615" v="1800"/>
          <ac:spMkLst>
            <pc:docMk/>
            <pc:sldMk cId="2807709092" sldId="312"/>
            <ac:spMk id="39" creationId="{6AC81188-826F-437D-AB4A-3B2D0940B5D0}"/>
          </ac:spMkLst>
        </pc:spChg>
        <pc:spChg chg="mod">
          <ac:chgData name="Sanders Wang" userId="089d73b8-785c-4012-b931-81c632b6c9c7" providerId="ADAL" clId="{E0261FCC-3AE3-4D16-A0D3-CB871CB8FEE3}" dt="2021-03-18T17:27:01.615" v="1800"/>
          <ac:spMkLst>
            <pc:docMk/>
            <pc:sldMk cId="2807709092" sldId="312"/>
            <ac:spMk id="40" creationId="{2511C441-398E-4D16-B373-85FEA578A1DF}"/>
          </ac:spMkLst>
        </pc:spChg>
        <pc:spChg chg="add del mod">
          <ac:chgData name="Sanders Wang" userId="089d73b8-785c-4012-b931-81c632b6c9c7" providerId="ADAL" clId="{E0261FCC-3AE3-4D16-A0D3-CB871CB8FEE3}" dt="2021-03-18T17:35:56.278" v="1881" actId="21"/>
          <ac:spMkLst>
            <pc:docMk/>
            <pc:sldMk cId="2807709092" sldId="312"/>
            <ac:spMk id="42" creationId="{6545FD35-37B7-46D3-B81E-99425E99D132}"/>
          </ac:spMkLst>
        </pc:spChg>
        <pc:spChg chg="add del mod">
          <ac:chgData name="Sanders Wang" userId="089d73b8-785c-4012-b931-81c632b6c9c7" providerId="ADAL" clId="{E0261FCC-3AE3-4D16-A0D3-CB871CB8FEE3}" dt="2021-03-18T17:35:56.278" v="1881" actId="21"/>
          <ac:spMkLst>
            <pc:docMk/>
            <pc:sldMk cId="2807709092" sldId="312"/>
            <ac:spMk id="52" creationId="{C83CAFCE-AFA1-432F-ACE1-1EB768238DD0}"/>
          </ac:spMkLst>
        </pc:spChg>
        <pc:spChg chg="add del mod">
          <ac:chgData name="Sanders Wang" userId="089d73b8-785c-4012-b931-81c632b6c9c7" providerId="ADAL" clId="{E0261FCC-3AE3-4D16-A0D3-CB871CB8FEE3}" dt="2021-03-18T17:34:10.007" v="1868" actId="478"/>
          <ac:spMkLst>
            <pc:docMk/>
            <pc:sldMk cId="2807709092" sldId="312"/>
            <ac:spMk id="53" creationId="{463A5DF7-C55E-4D54-A52F-938910A28149}"/>
          </ac:spMkLst>
        </pc:spChg>
        <pc:spChg chg="add del mod">
          <ac:chgData name="Sanders Wang" userId="089d73b8-785c-4012-b931-81c632b6c9c7" providerId="ADAL" clId="{E0261FCC-3AE3-4D16-A0D3-CB871CB8FEE3}" dt="2021-03-18T17:33:42.637" v="1864" actId="478"/>
          <ac:spMkLst>
            <pc:docMk/>
            <pc:sldMk cId="2807709092" sldId="312"/>
            <ac:spMk id="56" creationId="{E6CA08BE-A162-48A4-B4B5-50C306748CA9}"/>
          </ac:spMkLst>
        </pc:spChg>
        <pc:spChg chg="add del mod">
          <ac:chgData name="Sanders Wang" userId="089d73b8-785c-4012-b931-81c632b6c9c7" providerId="ADAL" clId="{E0261FCC-3AE3-4D16-A0D3-CB871CB8FEE3}" dt="2021-03-18T17:35:56.278" v="1881" actId="21"/>
          <ac:spMkLst>
            <pc:docMk/>
            <pc:sldMk cId="2807709092" sldId="312"/>
            <ac:spMk id="57" creationId="{0AC7F018-380E-4D59-95FD-4CC604D53D35}"/>
          </ac:spMkLst>
        </pc:spChg>
        <pc:spChg chg="add del mod">
          <ac:chgData name="Sanders Wang" userId="089d73b8-785c-4012-b931-81c632b6c9c7" providerId="ADAL" clId="{E0261FCC-3AE3-4D16-A0D3-CB871CB8FEE3}" dt="2021-03-18T17:35:56.278" v="1881" actId="21"/>
          <ac:spMkLst>
            <pc:docMk/>
            <pc:sldMk cId="2807709092" sldId="312"/>
            <ac:spMk id="58" creationId="{8A5329A5-87A3-42F6-B6F0-43E417ED444A}"/>
          </ac:spMkLst>
        </pc:spChg>
        <pc:spChg chg="add del mod">
          <ac:chgData name="Sanders Wang" userId="089d73b8-785c-4012-b931-81c632b6c9c7" providerId="ADAL" clId="{E0261FCC-3AE3-4D16-A0D3-CB871CB8FEE3}" dt="2021-03-18T17:34:48.399" v="1874" actId="478"/>
          <ac:spMkLst>
            <pc:docMk/>
            <pc:sldMk cId="2807709092" sldId="312"/>
            <ac:spMk id="59" creationId="{BDA965BA-800C-46F8-91A2-14863181D55A}"/>
          </ac:spMkLst>
        </pc:spChg>
        <pc:spChg chg="add del mod">
          <ac:chgData name="Sanders Wang" userId="089d73b8-785c-4012-b931-81c632b6c9c7" providerId="ADAL" clId="{E0261FCC-3AE3-4D16-A0D3-CB871CB8FEE3}" dt="2021-03-18T17:35:56.278" v="1881" actId="21"/>
          <ac:spMkLst>
            <pc:docMk/>
            <pc:sldMk cId="2807709092" sldId="312"/>
            <ac:spMk id="60" creationId="{B152C490-4D0A-424B-B083-8528983111E7}"/>
          </ac:spMkLst>
        </pc:spChg>
        <pc:spChg chg="add del mod">
          <ac:chgData name="Sanders Wang" userId="089d73b8-785c-4012-b931-81c632b6c9c7" providerId="ADAL" clId="{E0261FCC-3AE3-4D16-A0D3-CB871CB8FEE3}" dt="2021-03-18T17:35:17.482" v="1876" actId="478"/>
          <ac:spMkLst>
            <pc:docMk/>
            <pc:sldMk cId="2807709092" sldId="312"/>
            <ac:spMk id="61" creationId="{5969797E-D721-4E4F-88A0-AC015250112D}"/>
          </ac:spMkLst>
        </pc:spChg>
        <pc:spChg chg="mod">
          <ac:chgData name="Sanders Wang" userId="089d73b8-785c-4012-b931-81c632b6c9c7" providerId="ADAL" clId="{E0261FCC-3AE3-4D16-A0D3-CB871CB8FEE3}" dt="2021-03-18T17:27:01.615" v="1800"/>
          <ac:spMkLst>
            <pc:docMk/>
            <pc:sldMk cId="2807709092" sldId="312"/>
            <ac:spMk id="66" creationId="{75244A2D-805A-4A32-9178-A563C88AF311}"/>
          </ac:spMkLst>
        </pc:spChg>
        <pc:grpChg chg="add del mod">
          <ac:chgData name="Sanders Wang" userId="089d73b8-785c-4012-b931-81c632b6c9c7" providerId="ADAL" clId="{E0261FCC-3AE3-4D16-A0D3-CB871CB8FEE3}" dt="2021-03-18T17:35:56.278" v="1881" actId="21"/>
          <ac:grpSpMkLst>
            <pc:docMk/>
            <pc:sldMk cId="2807709092" sldId="312"/>
            <ac:grpSpMk id="37" creationId="{C6ABFF73-824B-4796-9260-225DD3572488}"/>
          </ac:grpSpMkLst>
        </pc:grpChg>
        <pc:grpChg chg="add del mod">
          <ac:chgData name="Sanders Wang" userId="089d73b8-785c-4012-b931-81c632b6c9c7" providerId="ADAL" clId="{E0261FCC-3AE3-4D16-A0D3-CB871CB8FEE3}" dt="2021-03-18T17:35:56.278" v="1881" actId="21"/>
          <ac:grpSpMkLst>
            <pc:docMk/>
            <pc:sldMk cId="2807709092" sldId="312"/>
            <ac:grpSpMk id="63" creationId="{717E035B-031B-4463-810C-B046E51A6CF9}"/>
          </ac:grpSpMkLst>
        </pc:grpChg>
        <pc:picChg chg="add del mod">
          <ac:chgData name="Sanders Wang" userId="089d73b8-785c-4012-b931-81c632b6c9c7" providerId="ADAL" clId="{E0261FCC-3AE3-4D16-A0D3-CB871CB8FEE3}" dt="2021-03-18T17:35:56.278" v="1881" actId="21"/>
          <ac:picMkLst>
            <pc:docMk/>
            <pc:sldMk cId="2807709092" sldId="312"/>
            <ac:picMk id="3" creationId="{A0CDC15D-706F-49B4-BB36-12B3075AF059}"/>
          </ac:picMkLst>
        </pc:picChg>
        <pc:picChg chg="add del mod">
          <ac:chgData name="Sanders Wang" userId="089d73b8-785c-4012-b931-81c632b6c9c7" providerId="ADAL" clId="{E0261FCC-3AE3-4D16-A0D3-CB871CB8FEE3}" dt="2021-03-18T17:35:56.278" v="1881" actId="21"/>
          <ac:picMkLst>
            <pc:docMk/>
            <pc:sldMk cId="2807709092" sldId="312"/>
            <ac:picMk id="5" creationId="{5F835F62-498C-446E-9C69-97670C5DBDBC}"/>
          </ac:picMkLst>
        </pc:picChg>
        <pc:picChg chg="add del mod">
          <ac:chgData name="Sanders Wang" userId="089d73b8-785c-4012-b931-81c632b6c9c7" providerId="ADAL" clId="{E0261FCC-3AE3-4D16-A0D3-CB871CB8FEE3}" dt="2021-03-18T17:35:56.278" v="1881" actId="21"/>
          <ac:picMkLst>
            <pc:docMk/>
            <pc:sldMk cId="2807709092" sldId="312"/>
            <ac:picMk id="8" creationId="{C22164E9-54A9-470B-A39F-4FC3229DE7B0}"/>
          </ac:picMkLst>
        </pc:picChg>
        <pc:picChg chg="add del mod">
          <ac:chgData name="Sanders Wang" userId="089d73b8-785c-4012-b931-81c632b6c9c7" providerId="ADAL" clId="{E0261FCC-3AE3-4D16-A0D3-CB871CB8FEE3}" dt="2021-03-18T17:35:56.278" v="1881" actId="21"/>
          <ac:picMkLst>
            <pc:docMk/>
            <pc:sldMk cId="2807709092" sldId="312"/>
            <ac:picMk id="10" creationId="{9A5DD18D-7B07-4854-8053-4E1E061089D0}"/>
          </ac:picMkLst>
        </pc:picChg>
        <pc:picChg chg="add del mod">
          <ac:chgData name="Sanders Wang" userId="089d73b8-785c-4012-b931-81c632b6c9c7" providerId="ADAL" clId="{E0261FCC-3AE3-4D16-A0D3-CB871CB8FEE3}" dt="2021-03-18T17:35:56.278" v="1881" actId="21"/>
          <ac:picMkLst>
            <pc:docMk/>
            <pc:sldMk cId="2807709092" sldId="312"/>
            <ac:picMk id="13" creationId="{B8307434-5DD5-41A6-B01F-61F2CC36BF5D}"/>
          </ac:picMkLst>
        </pc:picChg>
        <pc:picChg chg="add del mod">
          <ac:chgData name="Sanders Wang" userId="089d73b8-785c-4012-b931-81c632b6c9c7" providerId="ADAL" clId="{E0261FCC-3AE3-4D16-A0D3-CB871CB8FEE3}" dt="2021-03-18T17:35:56.278" v="1881" actId="21"/>
          <ac:picMkLst>
            <pc:docMk/>
            <pc:sldMk cId="2807709092" sldId="312"/>
            <ac:picMk id="14" creationId="{79910BB8-7200-40AD-B903-81CE886F3A0F}"/>
          </ac:picMkLst>
        </pc:picChg>
        <pc:picChg chg="add del mod">
          <ac:chgData name="Sanders Wang" userId="089d73b8-785c-4012-b931-81c632b6c9c7" providerId="ADAL" clId="{E0261FCC-3AE3-4D16-A0D3-CB871CB8FEE3}" dt="2021-03-18T17:35:41.871" v="1878" actId="478"/>
          <ac:picMkLst>
            <pc:docMk/>
            <pc:sldMk cId="2807709092" sldId="312"/>
            <ac:picMk id="16" creationId="{9AB41C03-D673-4891-8145-2FA0AC08C829}"/>
          </ac:picMkLst>
        </pc:picChg>
        <pc:picChg chg="add del mod">
          <ac:chgData name="Sanders Wang" userId="089d73b8-785c-4012-b931-81c632b6c9c7" providerId="ADAL" clId="{E0261FCC-3AE3-4D16-A0D3-CB871CB8FEE3}" dt="2021-03-18T17:35:43.841" v="1879" actId="478"/>
          <ac:picMkLst>
            <pc:docMk/>
            <pc:sldMk cId="2807709092" sldId="312"/>
            <ac:picMk id="18" creationId="{A6637F8C-8BDF-42AD-9431-98F2527B0505}"/>
          </ac:picMkLst>
        </pc:picChg>
        <pc:picChg chg="add del mod">
          <ac:chgData name="Sanders Wang" userId="089d73b8-785c-4012-b931-81c632b6c9c7" providerId="ADAL" clId="{E0261FCC-3AE3-4D16-A0D3-CB871CB8FEE3}" dt="2021-03-18T17:35:41.871" v="1878" actId="478"/>
          <ac:picMkLst>
            <pc:docMk/>
            <pc:sldMk cId="2807709092" sldId="312"/>
            <ac:picMk id="20" creationId="{38F7F693-EA08-43E3-B688-1999EE72CF6B}"/>
          </ac:picMkLst>
        </pc:picChg>
        <pc:picChg chg="add del mod">
          <ac:chgData name="Sanders Wang" userId="089d73b8-785c-4012-b931-81c632b6c9c7" providerId="ADAL" clId="{E0261FCC-3AE3-4D16-A0D3-CB871CB8FEE3}" dt="2021-03-18T17:35:56.278" v="1881" actId="21"/>
          <ac:picMkLst>
            <pc:docMk/>
            <pc:sldMk cId="2807709092" sldId="312"/>
            <ac:picMk id="24" creationId="{6C404180-87E4-4DD1-97D5-B81D2EF8EA3E}"/>
          </ac:picMkLst>
        </pc:picChg>
        <pc:picChg chg="add del mod">
          <ac:chgData name="Sanders Wang" userId="089d73b8-785c-4012-b931-81c632b6c9c7" providerId="ADAL" clId="{E0261FCC-3AE3-4D16-A0D3-CB871CB8FEE3}" dt="2021-03-18T17:35:56.278" v="1881" actId="21"/>
          <ac:picMkLst>
            <pc:docMk/>
            <pc:sldMk cId="2807709092" sldId="312"/>
            <ac:picMk id="27" creationId="{6537BDC5-D451-4F23-BE06-714EC91ACFCA}"/>
          </ac:picMkLst>
        </pc:picChg>
        <pc:picChg chg="add del mod">
          <ac:chgData name="Sanders Wang" userId="089d73b8-785c-4012-b931-81c632b6c9c7" providerId="ADAL" clId="{E0261FCC-3AE3-4D16-A0D3-CB871CB8FEE3}" dt="2021-03-18T17:35:56.278" v="1881" actId="21"/>
          <ac:picMkLst>
            <pc:docMk/>
            <pc:sldMk cId="2807709092" sldId="312"/>
            <ac:picMk id="32" creationId="{928B1224-7F67-4A1A-A4D6-34DBB032DE90}"/>
          </ac:picMkLst>
        </pc:picChg>
        <pc:picChg chg="add del mod">
          <ac:chgData name="Sanders Wang" userId="089d73b8-785c-4012-b931-81c632b6c9c7" providerId="ADAL" clId="{E0261FCC-3AE3-4D16-A0D3-CB871CB8FEE3}" dt="2021-03-18T17:35:56.278" v="1881" actId="21"/>
          <ac:picMkLst>
            <pc:docMk/>
            <pc:sldMk cId="2807709092" sldId="312"/>
            <ac:picMk id="34" creationId="{79C040A1-17F3-436B-BE16-4A6464B6A2EA}"/>
          </ac:picMkLst>
        </pc:picChg>
        <pc:picChg chg="add del mod">
          <ac:chgData name="Sanders Wang" userId="089d73b8-785c-4012-b931-81c632b6c9c7" providerId="ADAL" clId="{E0261FCC-3AE3-4D16-A0D3-CB871CB8FEE3}" dt="2021-03-18T17:35:56.278" v="1881" actId="21"/>
          <ac:picMkLst>
            <pc:docMk/>
            <pc:sldMk cId="2807709092" sldId="312"/>
            <ac:picMk id="35" creationId="{C2510A8D-DCE2-4C3E-9350-7E77C4643DA5}"/>
          </ac:picMkLst>
        </pc:picChg>
        <pc:picChg chg="add del mod">
          <ac:chgData name="Sanders Wang" userId="089d73b8-785c-4012-b931-81c632b6c9c7" providerId="ADAL" clId="{E0261FCC-3AE3-4D16-A0D3-CB871CB8FEE3}" dt="2021-03-18T17:35:56.278" v="1881" actId="21"/>
          <ac:picMkLst>
            <pc:docMk/>
            <pc:sldMk cId="2807709092" sldId="312"/>
            <ac:picMk id="36" creationId="{381FB8AE-0E39-4EF2-B2E8-602A76BA4CFC}"/>
          </ac:picMkLst>
        </pc:picChg>
        <pc:picChg chg="mod">
          <ac:chgData name="Sanders Wang" userId="089d73b8-785c-4012-b931-81c632b6c9c7" providerId="ADAL" clId="{E0261FCC-3AE3-4D16-A0D3-CB871CB8FEE3}" dt="2021-03-18T17:27:01.615" v="1800"/>
          <ac:picMkLst>
            <pc:docMk/>
            <pc:sldMk cId="2807709092" sldId="312"/>
            <ac:picMk id="38" creationId="{611D1829-8817-439B-865C-758E33013164}"/>
          </ac:picMkLst>
        </pc:picChg>
        <pc:picChg chg="add del mod">
          <ac:chgData name="Sanders Wang" userId="089d73b8-785c-4012-b931-81c632b6c9c7" providerId="ADAL" clId="{E0261FCC-3AE3-4D16-A0D3-CB871CB8FEE3}" dt="2021-03-18T17:33:45.655" v="1865" actId="478"/>
          <ac:picMkLst>
            <pc:docMk/>
            <pc:sldMk cId="2807709092" sldId="312"/>
            <ac:picMk id="44" creationId="{FC002C85-488A-4F08-80B2-0DF4BE6B84E3}"/>
          </ac:picMkLst>
        </pc:picChg>
        <pc:picChg chg="add del mod">
          <ac:chgData name="Sanders Wang" userId="089d73b8-785c-4012-b931-81c632b6c9c7" providerId="ADAL" clId="{E0261FCC-3AE3-4D16-A0D3-CB871CB8FEE3}" dt="2021-03-18T17:35:56.278" v="1881" actId="21"/>
          <ac:picMkLst>
            <pc:docMk/>
            <pc:sldMk cId="2807709092" sldId="312"/>
            <ac:picMk id="45" creationId="{155B641C-B66D-44F4-8D01-14C4411E96A7}"/>
          </ac:picMkLst>
        </pc:picChg>
        <pc:picChg chg="add del mod">
          <ac:chgData name="Sanders Wang" userId="089d73b8-785c-4012-b931-81c632b6c9c7" providerId="ADAL" clId="{E0261FCC-3AE3-4D16-A0D3-CB871CB8FEE3}" dt="2021-03-18T17:34:51.496" v="1875" actId="478"/>
          <ac:picMkLst>
            <pc:docMk/>
            <pc:sldMk cId="2807709092" sldId="312"/>
            <ac:picMk id="46" creationId="{08D35E16-ECF4-4D79-912D-3A2FFA8663BF}"/>
          </ac:picMkLst>
        </pc:picChg>
        <pc:picChg chg="add del mod">
          <ac:chgData name="Sanders Wang" userId="089d73b8-785c-4012-b931-81c632b6c9c7" providerId="ADAL" clId="{E0261FCC-3AE3-4D16-A0D3-CB871CB8FEE3}" dt="2021-03-18T17:35:56.278" v="1881" actId="21"/>
          <ac:picMkLst>
            <pc:docMk/>
            <pc:sldMk cId="2807709092" sldId="312"/>
            <ac:picMk id="49" creationId="{8BF04B47-64A7-4CC1-8529-41F6811BE043}"/>
          </ac:picMkLst>
        </pc:picChg>
        <pc:picChg chg="add del mod">
          <ac:chgData name="Sanders Wang" userId="089d73b8-785c-4012-b931-81c632b6c9c7" providerId="ADAL" clId="{E0261FCC-3AE3-4D16-A0D3-CB871CB8FEE3}" dt="2021-03-18T17:35:19.411" v="1877" actId="478"/>
          <ac:picMkLst>
            <pc:docMk/>
            <pc:sldMk cId="2807709092" sldId="312"/>
            <ac:picMk id="50" creationId="{ECD10C5B-2C40-4805-8077-830E589F1214}"/>
          </ac:picMkLst>
        </pc:picChg>
        <pc:picChg chg="add del mod">
          <ac:chgData name="Sanders Wang" userId="089d73b8-785c-4012-b931-81c632b6c9c7" providerId="ADAL" clId="{E0261FCC-3AE3-4D16-A0D3-CB871CB8FEE3}" dt="2021-03-18T17:35:56.278" v="1881" actId="21"/>
          <ac:picMkLst>
            <pc:docMk/>
            <pc:sldMk cId="2807709092" sldId="312"/>
            <ac:picMk id="62" creationId="{1DF6FFB3-2B9C-4A13-A44A-DD0D2C7638C6}"/>
          </ac:picMkLst>
        </pc:picChg>
        <pc:picChg chg="mod">
          <ac:chgData name="Sanders Wang" userId="089d73b8-785c-4012-b931-81c632b6c9c7" providerId="ADAL" clId="{E0261FCC-3AE3-4D16-A0D3-CB871CB8FEE3}" dt="2021-03-18T17:27:01.615" v="1800"/>
          <ac:picMkLst>
            <pc:docMk/>
            <pc:sldMk cId="2807709092" sldId="312"/>
            <ac:picMk id="64" creationId="{CF91851A-F05F-401F-8018-8EF6D253E55A}"/>
          </ac:picMkLst>
        </pc:picChg>
        <pc:picChg chg="mod">
          <ac:chgData name="Sanders Wang" userId="089d73b8-785c-4012-b931-81c632b6c9c7" providerId="ADAL" clId="{E0261FCC-3AE3-4D16-A0D3-CB871CB8FEE3}" dt="2021-03-18T17:27:01.615" v="1800"/>
          <ac:picMkLst>
            <pc:docMk/>
            <pc:sldMk cId="2807709092" sldId="312"/>
            <ac:picMk id="65" creationId="{C0DD0807-515A-4E6D-B5BD-29760BEC86E7}"/>
          </ac:picMkLst>
        </pc:picChg>
        <pc:picChg chg="mod">
          <ac:chgData name="Sanders Wang" userId="089d73b8-785c-4012-b931-81c632b6c9c7" providerId="ADAL" clId="{E0261FCC-3AE3-4D16-A0D3-CB871CB8FEE3}" dt="2021-03-18T17:27:01.615" v="1800"/>
          <ac:picMkLst>
            <pc:docMk/>
            <pc:sldMk cId="2807709092" sldId="312"/>
            <ac:picMk id="67" creationId="{9376A582-E9BC-49D4-BB93-FB75806EA0B6}"/>
          </ac:picMkLst>
        </pc:picChg>
        <pc:picChg chg="mod">
          <ac:chgData name="Sanders Wang" userId="089d73b8-785c-4012-b931-81c632b6c9c7" providerId="ADAL" clId="{E0261FCC-3AE3-4D16-A0D3-CB871CB8FEE3}" dt="2021-03-18T17:27:01.615" v="1800"/>
          <ac:picMkLst>
            <pc:docMk/>
            <pc:sldMk cId="2807709092" sldId="312"/>
            <ac:picMk id="68" creationId="{F271AB22-C412-43B7-98F6-140BFE9C0AEA}"/>
          </ac:picMkLst>
        </pc:picChg>
        <pc:picChg chg="mod">
          <ac:chgData name="Sanders Wang" userId="089d73b8-785c-4012-b931-81c632b6c9c7" providerId="ADAL" clId="{E0261FCC-3AE3-4D16-A0D3-CB871CB8FEE3}" dt="2021-03-18T17:27:01.615" v="1800"/>
          <ac:picMkLst>
            <pc:docMk/>
            <pc:sldMk cId="2807709092" sldId="312"/>
            <ac:picMk id="69" creationId="{008CA536-5977-4467-8DA3-EB3E21C4130A}"/>
          </ac:picMkLst>
        </pc:picChg>
        <pc:picChg chg="mod">
          <ac:chgData name="Sanders Wang" userId="089d73b8-785c-4012-b931-81c632b6c9c7" providerId="ADAL" clId="{E0261FCC-3AE3-4D16-A0D3-CB871CB8FEE3}" dt="2021-03-18T17:27:01.615" v="1800"/>
          <ac:picMkLst>
            <pc:docMk/>
            <pc:sldMk cId="2807709092" sldId="312"/>
            <ac:picMk id="71" creationId="{6B185C8F-8326-46EF-B6F5-128B61D50EB0}"/>
          </ac:picMkLst>
        </pc:picChg>
        <pc:picChg chg="mod">
          <ac:chgData name="Sanders Wang" userId="089d73b8-785c-4012-b931-81c632b6c9c7" providerId="ADAL" clId="{E0261FCC-3AE3-4D16-A0D3-CB871CB8FEE3}" dt="2021-03-18T17:27:01.615" v="1800"/>
          <ac:picMkLst>
            <pc:docMk/>
            <pc:sldMk cId="2807709092" sldId="312"/>
            <ac:picMk id="72" creationId="{AB468022-2FBB-4156-9DDA-03E020796F33}"/>
          </ac:picMkLst>
        </pc:picChg>
        <pc:cxnChg chg="add del mod">
          <ac:chgData name="Sanders Wang" userId="089d73b8-785c-4012-b931-81c632b6c9c7" providerId="ADAL" clId="{E0261FCC-3AE3-4D16-A0D3-CB871CB8FEE3}" dt="2021-03-18T17:35:56.278" v="1881" actId="21"/>
          <ac:cxnSpMkLst>
            <pc:docMk/>
            <pc:sldMk cId="2807709092" sldId="312"/>
            <ac:cxnSpMk id="7" creationId="{A4048B37-1F87-43A6-81BC-18A1E231AA8F}"/>
          </ac:cxnSpMkLst>
        </pc:cxnChg>
        <pc:cxnChg chg="add del mod">
          <ac:chgData name="Sanders Wang" userId="089d73b8-785c-4012-b931-81c632b6c9c7" providerId="ADAL" clId="{E0261FCC-3AE3-4D16-A0D3-CB871CB8FEE3}" dt="2021-03-18T17:35:56.278" v="1881" actId="21"/>
          <ac:cxnSpMkLst>
            <pc:docMk/>
            <pc:sldMk cId="2807709092" sldId="312"/>
            <ac:cxnSpMk id="9" creationId="{372D06AA-FECB-4BB7-94B2-9316DD85EF7F}"/>
          </ac:cxnSpMkLst>
        </pc:cxnChg>
        <pc:cxnChg chg="add del mod">
          <ac:chgData name="Sanders Wang" userId="089d73b8-785c-4012-b931-81c632b6c9c7" providerId="ADAL" clId="{E0261FCC-3AE3-4D16-A0D3-CB871CB8FEE3}" dt="2021-03-18T17:35:56.278" v="1881" actId="21"/>
          <ac:cxnSpMkLst>
            <pc:docMk/>
            <pc:sldMk cId="2807709092" sldId="312"/>
            <ac:cxnSpMk id="12" creationId="{8B7D4DE3-DD96-487C-8EBD-8B89F61FA585}"/>
          </ac:cxnSpMkLst>
        </pc:cxnChg>
        <pc:cxnChg chg="add del mod">
          <ac:chgData name="Sanders Wang" userId="089d73b8-785c-4012-b931-81c632b6c9c7" providerId="ADAL" clId="{E0261FCC-3AE3-4D16-A0D3-CB871CB8FEE3}" dt="2021-03-18T17:35:56.278" v="1881" actId="21"/>
          <ac:cxnSpMkLst>
            <pc:docMk/>
            <pc:sldMk cId="2807709092" sldId="312"/>
            <ac:cxnSpMk id="15" creationId="{C4E4B838-B2D6-410A-ABA2-B2607E4E76D8}"/>
          </ac:cxnSpMkLst>
        </pc:cxnChg>
        <pc:cxnChg chg="add del mod">
          <ac:chgData name="Sanders Wang" userId="089d73b8-785c-4012-b931-81c632b6c9c7" providerId="ADAL" clId="{E0261FCC-3AE3-4D16-A0D3-CB871CB8FEE3}" dt="2021-03-18T17:35:41.871" v="1878" actId="478"/>
          <ac:cxnSpMkLst>
            <pc:docMk/>
            <pc:sldMk cId="2807709092" sldId="312"/>
            <ac:cxnSpMk id="22" creationId="{0E1A7B17-E0FF-49F2-9F0B-2FCEFB0ABA3C}"/>
          </ac:cxnSpMkLst>
        </pc:cxnChg>
        <pc:cxnChg chg="add del mod">
          <ac:chgData name="Sanders Wang" userId="089d73b8-785c-4012-b931-81c632b6c9c7" providerId="ADAL" clId="{E0261FCC-3AE3-4D16-A0D3-CB871CB8FEE3}" dt="2021-03-18T17:35:41.871" v="1878" actId="478"/>
          <ac:cxnSpMkLst>
            <pc:docMk/>
            <pc:sldMk cId="2807709092" sldId="312"/>
            <ac:cxnSpMk id="23" creationId="{141B6985-C4C0-4B74-9AEE-ECD00861A8E5}"/>
          </ac:cxnSpMkLst>
        </pc:cxnChg>
        <pc:cxnChg chg="add del mod">
          <ac:chgData name="Sanders Wang" userId="089d73b8-785c-4012-b931-81c632b6c9c7" providerId="ADAL" clId="{E0261FCC-3AE3-4D16-A0D3-CB871CB8FEE3}" dt="2021-03-18T17:35:56.278" v="1881" actId="21"/>
          <ac:cxnSpMkLst>
            <pc:docMk/>
            <pc:sldMk cId="2807709092" sldId="312"/>
            <ac:cxnSpMk id="26" creationId="{1546D8FB-3CE3-4AC8-A46B-64A1E4BDE4CA}"/>
          </ac:cxnSpMkLst>
        </pc:cxnChg>
        <pc:cxnChg chg="add del mod">
          <ac:chgData name="Sanders Wang" userId="089d73b8-785c-4012-b931-81c632b6c9c7" providerId="ADAL" clId="{E0261FCC-3AE3-4D16-A0D3-CB871CB8FEE3}" dt="2021-03-18T17:35:56.278" v="1881" actId="21"/>
          <ac:cxnSpMkLst>
            <pc:docMk/>
            <pc:sldMk cId="2807709092" sldId="312"/>
            <ac:cxnSpMk id="28" creationId="{99A4D7AB-8369-47EC-9E00-D0157111E11F}"/>
          </ac:cxnSpMkLst>
        </pc:cxnChg>
        <pc:cxnChg chg="add del mod">
          <ac:chgData name="Sanders Wang" userId="089d73b8-785c-4012-b931-81c632b6c9c7" providerId="ADAL" clId="{E0261FCC-3AE3-4D16-A0D3-CB871CB8FEE3}" dt="2021-03-18T17:35:56.278" v="1881" actId="21"/>
          <ac:cxnSpMkLst>
            <pc:docMk/>
            <pc:sldMk cId="2807709092" sldId="312"/>
            <ac:cxnSpMk id="30" creationId="{8BBB6116-DE82-4377-B226-0BEAFCF7B14A}"/>
          </ac:cxnSpMkLst>
        </pc:cxnChg>
        <pc:cxnChg chg="add del mod">
          <ac:chgData name="Sanders Wang" userId="089d73b8-785c-4012-b931-81c632b6c9c7" providerId="ADAL" clId="{E0261FCC-3AE3-4D16-A0D3-CB871CB8FEE3}" dt="2021-03-18T17:35:56.278" v="1881" actId="21"/>
          <ac:cxnSpMkLst>
            <pc:docMk/>
            <pc:sldMk cId="2807709092" sldId="312"/>
            <ac:cxnSpMk id="31" creationId="{40E4B7AA-BC86-44EF-B656-EF26CE9FA7B6}"/>
          </ac:cxnSpMkLst>
        </pc:cxnChg>
        <pc:cxnChg chg="add del mod">
          <ac:chgData name="Sanders Wang" userId="089d73b8-785c-4012-b931-81c632b6c9c7" providerId="ADAL" clId="{E0261FCC-3AE3-4D16-A0D3-CB871CB8FEE3}" dt="2021-03-18T17:35:56.278" v="1881" actId="21"/>
          <ac:cxnSpMkLst>
            <pc:docMk/>
            <pc:sldMk cId="2807709092" sldId="312"/>
            <ac:cxnSpMk id="33" creationId="{9685CA7A-A926-4683-B660-801B4AB102C7}"/>
          </ac:cxnSpMkLst>
        </pc:cxnChg>
        <pc:cxnChg chg="add del mod">
          <ac:chgData name="Sanders Wang" userId="089d73b8-785c-4012-b931-81c632b6c9c7" providerId="ADAL" clId="{E0261FCC-3AE3-4D16-A0D3-CB871CB8FEE3}" dt="2021-03-18T17:35:56.278" v="1881" actId="21"/>
          <ac:cxnSpMkLst>
            <pc:docMk/>
            <pc:sldMk cId="2807709092" sldId="312"/>
            <ac:cxnSpMk id="41" creationId="{0A34A7DB-E575-4598-AF71-537FF5EF44C4}"/>
          </ac:cxnSpMkLst>
        </pc:cxnChg>
        <pc:cxnChg chg="add del mod">
          <ac:chgData name="Sanders Wang" userId="089d73b8-785c-4012-b931-81c632b6c9c7" providerId="ADAL" clId="{E0261FCC-3AE3-4D16-A0D3-CB871CB8FEE3}" dt="2021-03-18T17:35:56.278" v="1881" actId="21"/>
          <ac:cxnSpMkLst>
            <pc:docMk/>
            <pc:sldMk cId="2807709092" sldId="312"/>
            <ac:cxnSpMk id="43" creationId="{3871375D-E7D4-453C-9B08-061C9DA7F0B7}"/>
          </ac:cxnSpMkLst>
        </pc:cxnChg>
        <pc:cxnChg chg="add del mod">
          <ac:chgData name="Sanders Wang" userId="089d73b8-785c-4012-b931-81c632b6c9c7" providerId="ADAL" clId="{E0261FCC-3AE3-4D16-A0D3-CB871CB8FEE3}" dt="2021-03-18T17:35:56.278" v="1881" actId="21"/>
          <ac:cxnSpMkLst>
            <pc:docMk/>
            <pc:sldMk cId="2807709092" sldId="312"/>
            <ac:cxnSpMk id="47" creationId="{98AE538B-9EE9-4E69-AD75-66F180CD6DB4}"/>
          </ac:cxnSpMkLst>
        </pc:cxnChg>
        <pc:cxnChg chg="add del mod">
          <ac:chgData name="Sanders Wang" userId="089d73b8-785c-4012-b931-81c632b6c9c7" providerId="ADAL" clId="{E0261FCC-3AE3-4D16-A0D3-CB871CB8FEE3}" dt="2021-03-18T17:35:56.278" v="1881" actId="21"/>
          <ac:cxnSpMkLst>
            <pc:docMk/>
            <pc:sldMk cId="2807709092" sldId="312"/>
            <ac:cxnSpMk id="48" creationId="{D9A385E6-B65A-4CD2-AF26-7050821ACB30}"/>
          </ac:cxnSpMkLst>
        </pc:cxnChg>
        <pc:cxnChg chg="add del mod">
          <ac:chgData name="Sanders Wang" userId="089d73b8-785c-4012-b931-81c632b6c9c7" providerId="ADAL" clId="{E0261FCC-3AE3-4D16-A0D3-CB871CB8FEE3}" dt="2021-03-18T17:35:56.278" v="1881" actId="21"/>
          <ac:cxnSpMkLst>
            <pc:docMk/>
            <pc:sldMk cId="2807709092" sldId="312"/>
            <ac:cxnSpMk id="51" creationId="{9F77DF87-D986-4D7D-9F99-598365BF8B33}"/>
          </ac:cxnSpMkLst>
        </pc:cxnChg>
        <pc:cxnChg chg="add del mod">
          <ac:chgData name="Sanders Wang" userId="089d73b8-785c-4012-b931-81c632b6c9c7" providerId="ADAL" clId="{E0261FCC-3AE3-4D16-A0D3-CB871CB8FEE3}" dt="2021-03-18T17:35:56.278" v="1881" actId="21"/>
          <ac:cxnSpMkLst>
            <pc:docMk/>
            <pc:sldMk cId="2807709092" sldId="312"/>
            <ac:cxnSpMk id="54" creationId="{5B033555-274C-4685-AE24-863B1DDB8699}"/>
          </ac:cxnSpMkLst>
        </pc:cxnChg>
        <pc:cxnChg chg="add del mod">
          <ac:chgData name="Sanders Wang" userId="089d73b8-785c-4012-b931-81c632b6c9c7" providerId="ADAL" clId="{E0261FCC-3AE3-4D16-A0D3-CB871CB8FEE3}" dt="2021-03-18T17:35:56.278" v="1881" actId="21"/>
          <ac:cxnSpMkLst>
            <pc:docMk/>
            <pc:sldMk cId="2807709092" sldId="312"/>
            <ac:cxnSpMk id="55" creationId="{98145A94-7DA3-43EF-99B0-74B3E0B1C12A}"/>
          </ac:cxnSpMkLst>
        </pc:cxnChg>
        <pc:cxnChg chg="mod">
          <ac:chgData name="Sanders Wang" userId="089d73b8-785c-4012-b931-81c632b6c9c7" providerId="ADAL" clId="{E0261FCC-3AE3-4D16-A0D3-CB871CB8FEE3}" dt="2021-03-18T17:27:01.615" v="1800"/>
          <ac:cxnSpMkLst>
            <pc:docMk/>
            <pc:sldMk cId="2807709092" sldId="312"/>
            <ac:cxnSpMk id="70" creationId="{F7507DB4-4623-41A3-A729-7334F3C8C496}"/>
          </ac:cxnSpMkLst>
        </pc:cxnChg>
      </pc:sldChg>
      <pc:sldChg chg="add">
        <pc:chgData name="Sanders Wang" userId="089d73b8-785c-4012-b931-81c632b6c9c7" providerId="ADAL" clId="{E0261FCC-3AE3-4D16-A0D3-CB871CB8FEE3}" dt="2021-03-18T19:12:35.330" v="2187"/>
        <pc:sldMkLst>
          <pc:docMk/>
          <pc:sldMk cId="3104141564" sldId="312"/>
        </pc:sldMkLst>
      </pc:sldChg>
    </pc:docChg>
  </pc:docChgLst>
  <pc:docChgLst>
    <pc:chgData name="Sanders Wang" userId="089d73b8-785c-4012-b931-81c632b6c9c7" providerId="ADAL" clId="{CE28A7E5-E1C8-45D4-9E28-A4B5E9D1E6CB}"/>
    <pc:docChg chg="custSel addSld delSld modSld">
      <pc:chgData name="Sanders Wang" userId="089d73b8-785c-4012-b931-81c632b6c9c7" providerId="ADAL" clId="{CE28A7E5-E1C8-45D4-9E28-A4B5E9D1E6CB}" dt="2021-03-18T11:59:18.420" v="31" actId="47"/>
      <pc:docMkLst>
        <pc:docMk/>
      </pc:docMkLst>
      <pc:sldChg chg="del">
        <pc:chgData name="Sanders Wang" userId="089d73b8-785c-4012-b931-81c632b6c9c7" providerId="ADAL" clId="{CE28A7E5-E1C8-45D4-9E28-A4B5E9D1E6CB}" dt="2021-03-18T11:52:20.821" v="0" actId="47"/>
        <pc:sldMkLst>
          <pc:docMk/>
          <pc:sldMk cId="62855605" sldId="267"/>
        </pc:sldMkLst>
      </pc:sldChg>
      <pc:sldChg chg="del">
        <pc:chgData name="Sanders Wang" userId="089d73b8-785c-4012-b931-81c632b6c9c7" providerId="ADAL" clId="{CE28A7E5-E1C8-45D4-9E28-A4B5E9D1E6CB}" dt="2021-03-18T11:59:08.913" v="24" actId="47"/>
        <pc:sldMkLst>
          <pc:docMk/>
          <pc:sldMk cId="1430037457" sldId="268"/>
        </pc:sldMkLst>
      </pc:sldChg>
      <pc:sldChg chg="del">
        <pc:chgData name="Sanders Wang" userId="089d73b8-785c-4012-b931-81c632b6c9c7" providerId="ADAL" clId="{CE28A7E5-E1C8-45D4-9E28-A4B5E9D1E6CB}" dt="2021-03-18T11:59:09.975" v="25" actId="47"/>
        <pc:sldMkLst>
          <pc:docMk/>
          <pc:sldMk cId="1680596979" sldId="270"/>
        </pc:sldMkLst>
      </pc:sldChg>
      <pc:sldChg chg="del">
        <pc:chgData name="Sanders Wang" userId="089d73b8-785c-4012-b931-81c632b6c9c7" providerId="ADAL" clId="{CE28A7E5-E1C8-45D4-9E28-A4B5E9D1E6CB}" dt="2021-03-18T11:59:11.045" v="26" actId="47"/>
        <pc:sldMkLst>
          <pc:docMk/>
          <pc:sldMk cId="1488938140" sldId="271"/>
        </pc:sldMkLst>
      </pc:sldChg>
      <pc:sldChg chg="del">
        <pc:chgData name="Sanders Wang" userId="089d73b8-785c-4012-b931-81c632b6c9c7" providerId="ADAL" clId="{CE28A7E5-E1C8-45D4-9E28-A4B5E9D1E6CB}" dt="2021-03-18T11:59:12.426" v="27" actId="47"/>
        <pc:sldMkLst>
          <pc:docMk/>
          <pc:sldMk cId="2750108034" sldId="272"/>
        </pc:sldMkLst>
      </pc:sldChg>
      <pc:sldChg chg="del">
        <pc:chgData name="Sanders Wang" userId="089d73b8-785c-4012-b931-81c632b6c9c7" providerId="ADAL" clId="{CE28A7E5-E1C8-45D4-9E28-A4B5E9D1E6CB}" dt="2021-03-18T11:59:13.821" v="28" actId="47"/>
        <pc:sldMkLst>
          <pc:docMk/>
          <pc:sldMk cId="2196998715" sldId="273"/>
        </pc:sldMkLst>
      </pc:sldChg>
      <pc:sldChg chg="del">
        <pc:chgData name="Sanders Wang" userId="089d73b8-785c-4012-b931-81c632b6c9c7" providerId="ADAL" clId="{CE28A7E5-E1C8-45D4-9E28-A4B5E9D1E6CB}" dt="2021-03-18T11:59:15.564" v="29" actId="47"/>
        <pc:sldMkLst>
          <pc:docMk/>
          <pc:sldMk cId="240150055" sldId="274"/>
        </pc:sldMkLst>
      </pc:sldChg>
      <pc:sldChg chg="del">
        <pc:chgData name="Sanders Wang" userId="089d73b8-785c-4012-b931-81c632b6c9c7" providerId="ADAL" clId="{CE28A7E5-E1C8-45D4-9E28-A4B5E9D1E6CB}" dt="2021-03-18T11:59:17.942" v="30" actId="47"/>
        <pc:sldMkLst>
          <pc:docMk/>
          <pc:sldMk cId="197361442" sldId="275"/>
        </pc:sldMkLst>
      </pc:sldChg>
      <pc:sldChg chg="del">
        <pc:chgData name="Sanders Wang" userId="089d73b8-785c-4012-b931-81c632b6c9c7" providerId="ADAL" clId="{CE28A7E5-E1C8-45D4-9E28-A4B5E9D1E6CB}" dt="2021-03-18T11:59:18.420" v="31" actId="47"/>
        <pc:sldMkLst>
          <pc:docMk/>
          <pc:sldMk cId="589897717" sldId="276"/>
        </pc:sldMkLst>
      </pc:sldChg>
      <pc:sldChg chg="addSp delSp modSp add mod">
        <pc:chgData name="Sanders Wang" userId="089d73b8-785c-4012-b931-81c632b6c9c7" providerId="ADAL" clId="{CE28A7E5-E1C8-45D4-9E28-A4B5E9D1E6CB}" dt="2021-03-18T11:55:36.850" v="9" actId="14100"/>
        <pc:sldMkLst>
          <pc:docMk/>
          <pc:sldMk cId="3528647855" sldId="299"/>
        </pc:sldMkLst>
        <pc:spChg chg="mod">
          <ac:chgData name="Sanders Wang" userId="089d73b8-785c-4012-b931-81c632b6c9c7" providerId="ADAL" clId="{CE28A7E5-E1C8-45D4-9E28-A4B5E9D1E6CB}" dt="2021-03-18T11:55:36.850" v="9" actId="14100"/>
          <ac:spMkLst>
            <pc:docMk/>
            <pc:sldMk cId="3528647855" sldId="299"/>
            <ac:spMk id="116" creationId="{0B8707BC-2EF0-495E-A2E3-2029491B5810}"/>
          </ac:spMkLst>
        </pc:spChg>
        <pc:picChg chg="del">
          <ac:chgData name="Sanders Wang" userId="089d73b8-785c-4012-b931-81c632b6c9c7" providerId="ADAL" clId="{CE28A7E5-E1C8-45D4-9E28-A4B5E9D1E6CB}" dt="2021-03-18T11:53:21.366" v="2" actId="478"/>
          <ac:picMkLst>
            <pc:docMk/>
            <pc:sldMk cId="3528647855" sldId="299"/>
            <ac:picMk id="78" creationId="{04B68EBB-5940-4DEE-ACAE-D9691274D5A5}"/>
          </ac:picMkLst>
        </pc:picChg>
        <pc:picChg chg="add del mod">
          <ac:chgData name="Sanders Wang" userId="089d73b8-785c-4012-b931-81c632b6c9c7" providerId="ADAL" clId="{CE28A7E5-E1C8-45D4-9E28-A4B5E9D1E6CB}" dt="2021-03-18T11:53:29.827" v="4"/>
          <ac:picMkLst>
            <pc:docMk/>
            <pc:sldMk cId="3528647855" sldId="299"/>
            <ac:picMk id="117" creationId="{6162A544-A876-4781-9398-C15BAA606B8A}"/>
          </ac:picMkLst>
        </pc:picChg>
        <pc:picChg chg="add mod">
          <ac:chgData name="Sanders Wang" userId="089d73b8-785c-4012-b931-81c632b6c9c7" providerId="ADAL" clId="{CE28A7E5-E1C8-45D4-9E28-A4B5E9D1E6CB}" dt="2021-03-18T11:53:58.440" v="6"/>
          <ac:picMkLst>
            <pc:docMk/>
            <pc:sldMk cId="3528647855" sldId="299"/>
            <ac:picMk id="118" creationId="{4D3CD204-0404-4B44-9895-F157DDB45CBC}"/>
          </ac:picMkLst>
        </pc:picChg>
        <pc:picChg chg="del">
          <ac:chgData name="Sanders Wang" userId="089d73b8-785c-4012-b931-81c632b6c9c7" providerId="ADAL" clId="{CE28A7E5-E1C8-45D4-9E28-A4B5E9D1E6CB}" dt="2021-03-18T11:53:55.960" v="5" actId="478"/>
          <ac:picMkLst>
            <pc:docMk/>
            <pc:sldMk cId="3528647855" sldId="299"/>
            <ac:picMk id="121" creationId="{8208EFD6-20EB-4407-8FBD-0CEF4AC6DFBD}"/>
          </ac:picMkLst>
        </pc:picChg>
        <pc:picChg chg="add mod">
          <ac:chgData name="Sanders Wang" userId="089d73b8-785c-4012-b931-81c632b6c9c7" providerId="ADAL" clId="{CE28A7E5-E1C8-45D4-9E28-A4B5E9D1E6CB}" dt="2021-03-18T11:53:58.440" v="6"/>
          <ac:picMkLst>
            <pc:docMk/>
            <pc:sldMk cId="3528647855" sldId="299"/>
            <ac:picMk id="123" creationId="{E95B680B-AF0F-403D-B49F-54B4ED2F8BDD}"/>
          </ac:picMkLst>
        </pc:picChg>
        <pc:cxnChg chg="mod">
          <ac:chgData name="Sanders Wang" userId="089d73b8-785c-4012-b931-81c632b6c9c7" providerId="ADAL" clId="{CE28A7E5-E1C8-45D4-9E28-A4B5E9D1E6CB}" dt="2021-03-18T11:54:45.297" v="7" actId="14100"/>
          <ac:cxnSpMkLst>
            <pc:docMk/>
            <pc:sldMk cId="3528647855" sldId="299"/>
            <ac:cxnSpMk id="125" creationId="{5EDA92BA-DDB3-4B88-AC41-A63199B0DD26}"/>
          </ac:cxnSpMkLst>
        </pc:cxnChg>
      </pc:sldChg>
      <pc:sldChg chg="modSp add mod">
        <pc:chgData name="Sanders Wang" userId="089d73b8-785c-4012-b931-81c632b6c9c7" providerId="ADAL" clId="{CE28A7E5-E1C8-45D4-9E28-A4B5E9D1E6CB}" dt="2021-03-18T11:56:04.510" v="11" actId="14100"/>
        <pc:sldMkLst>
          <pc:docMk/>
          <pc:sldMk cId="2975090346" sldId="300"/>
        </pc:sldMkLst>
        <pc:spChg chg="mod">
          <ac:chgData name="Sanders Wang" userId="089d73b8-785c-4012-b931-81c632b6c9c7" providerId="ADAL" clId="{CE28A7E5-E1C8-45D4-9E28-A4B5E9D1E6CB}" dt="2021-03-18T11:56:04.510" v="11" actId="14100"/>
          <ac:spMkLst>
            <pc:docMk/>
            <pc:sldMk cId="2975090346" sldId="300"/>
            <ac:spMk id="87" creationId="{E9A0B666-68CC-4DA0-A1F7-51EECA959BC5}"/>
          </ac:spMkLst>
        </pc:spChg>
      </pc:sldChg>
      <pc:sldChg chg="modSp add mod">
        <pc:chgData name="Sanders Wang" userId="089d73b8-785c-4012-b931-81c632b6c9c7" providerId="ADAL" clId="{CE28A7E5-E1C8-45D4-9E28-A4B5E9D1E6CB}" dt="2021-03-18T11:58:53.141" v="23" actId="1076"/>
        <pc:sldMkLst>
          <pc:docMk/>
          <pc:sldMk cId="1381253614" sldId="301"/>
        </pc:sldMkLst>
        <pc:spChg chg="mod">
          <ac:chgData name="Sanders Wang" userId="089d73b8-785c-4012-b931-81c632b6c9c7" providerId="ADAL" clId="{CE28A7E5-E1C8-45D4-9E28-A4B5E9D1E6CB}" dt="2021-03-18T11:58:53.141" v="23" actId="1076"/>
          <ac:spMkLst>
            <pc:docMk/>
            <pc:sldMk cId="1381253614" sldId="301"/>
            <ac:spMk id="2" creationId="{F5E2F023-3F94-4C05-9DD9-1A217701567E}"/>
          </ac:spMkLst>
        </pc:spChg>
        <pc:spChg chg="mod">
          <ac:chgData name="Sanders Wang" userId="089d73b8-785c-4012-b931-81c632b6c9c7" providerId="ADAL" clId="{CE28A7E5-E1C8-45D4-9E28-A4B5E9D1E6CB}" dt="2021-03-18T11:57:15.529" v="14" actId="692"/>
          <ac:spMkLst>
            <pc:docMk/>
            <pc:sldMk cId="1381253614" sldId="301"/>
            <ac:spMk id="116" creationId="{EACEDC5F-71B2-4464-B799-7D198D4A46D7}"/>
          </ac:spMkLst>
        </pc:spChg>
        <pc:spChg chg="mod">
          <ac:chgData name="Sanders Wang" userId="089d73b8-785c-4012-b931-81c632b6c9c7" providerId="ADAL" clId="{CE28A7E5-E1C8-45D4-9E28-A4B5E9D1E6CB}" dt="2021-03-18T11:56:52.728" v="12" actId="692"/>
          <ac:spMkLst>
            <pc:docMk/>
            <pc:sldMk cId="1381253614" sldId="301"/>
            <ac:spMk id="117" creationId="{181C6D9A-9311-4BAE-9761-C6DA804F17C4}"/>
          </ac:spMkLst>
        </pc:spChg>
        <pc:spChg chg="mod">
          <ac:chgData name="Sanders Wang" userId="089d73b8-785c-4012-b931-81c632b6c9c7" providerId="ADAL" clId="{CE28A7E5-E1C8-45D4-9E28-A4B5E9D1E6CB}" dt="2021-03-18T11:57:03.488" v="13" actId="1076"/>
          <ac:spMkLst>
            <pc:docMk/>
            <pc:sldMk cId="1381253614" sldId="301"/>
            <ac:spMk id="118" creationId="{7240CA4B-4EE0-44A4-AAC2-F5765600828F}"/>
          </ac:spMkLst>
        </pc:spChg>
        <pc:spChg chg="mod">
          <ac:chgData name="Sanders Wang" userId="089d73b8-785c-4012-b931-81c632b6c9c7" providerId="ADAL" clId="{CE28A7E5-E1C8-45D4-9E28-A4B5E9D1E6CB}" dt="2021-03-18T11:57:48.884" v="15" actId="692"/>
          <ac:spMkLst>
            <pc:docMk/>
            <pc:sldMk cId="1381253614" sldId="301"/>
            <ac:spMk id="128" creationId="{66898B31-1F95-4484-A2D7-811055D2EC7A}"/>
          </ac:spMkLst>
        </pc:spChg>
        <pc:spChg chg="mod">
          <ac:chgData name="Sanders Wang" userId="089d73b8-785c-4012-b931-81c632b6c9c7" providerId="ADAL" clId="{CE28A7E5-E1C8-45D4-9E28-A4B5E9D1E6CB}" dt="2021-03-18T11:58:04.002" v="17" actId="207"/>
          <ac:spMkLst>
            <pc:docMk/>
            <pc:sldMk cId="1381253614" sldId="301"/>
            <ac:spMk id="138" creationId="{8CFE0956-7637-47E9-8D42-9ED805609023}"/>
          </ac:spMkLst>
        </pc:spChg>
        <pc:spChg chg="mod">
          <ac:chgData name="Sanders Wang" userId="089d73b8-785c-4012-b931-81c632b6c9c7" providerId="ADAL" clId="{CE28A7E5-E1C8-45D4-9E28-A4B5E9D1E6CB}" dt="2021-03-18T11:58:16.519" v="18" actId="692"/>
          <ac:spMkLst>
            <pc:docMk/>
            <pc:sldMk cId="1381253614" sldId="301"/>
            <ac:spMk id="141" creationId="{770A8324-B9A8-480A-8747-808B6F1A1EE5}"/>
          </ac:spMkLst>
        </pc:spChg>
        <pc:spChg chg="mod">
          <ac:chgData name="Sanders Wang" userId="089d73b8-785c-4012-b931-81c632b6c9c7" providerId="ADAL" clId="{CE28A7E5-E1C8-45D4-9E28-A4B5E9D1E6CB}" dt="2021-03-18T11:58:25.407" v="19" actId="207"/>
          <ac:spMkLst>
            <pc:docMk/>
            <pc:sldMk cId="1381253614" sldId="301"/>
            <ac:spMk id="145" creationId="{474D6FC8-5A4C-4BE8-A4C8-47F2B8CE7ADE}"/>
          </ac:spMkLst>
        </pc:spChg>
        <pc:spChg chg="mod">
          <ac:chgData name="Sanders Wang" userId="089d73b8-785c-4012-b931-81c632b6c9c7" providerId="ADAL" clId="{CE28A7E5-E1C8-45D4-9E28-A4B5E9D1E6CB}" dt="2021-03-18T11:58:31.766" v="20" actId="692"/>
          <ac:spMkLst>
            <pc:docMk/>
            <pc:sldMk cId="1381253614" sldId="301"/>
            <ac:spMk id="148" creationId="{5FC83CD2-BDCA-4BF8-B1E8-542DBA17FAE9}"/>
          </ac:spMkLst>
        </pc:spChg>
        <pc:spChg chg="mod">
          <ac:chgData name="Sanders Wang" userId="089d73b8-785c-4012-b931-81c632b6c9c7" providerId="ADAL" clId="{CE28A7E5-E1C8-45D4-9E28-A4B5E9D1E6CB}" dt="2021-03-18T11:58:38.180" v="22" actId="207"/>
          <ac:spMkLst>
            <pc:docMk/>
            <pc:sldMk cId="1381253614" sldId="301"/>
            <ac:spMk id="149" creationId="{BCD935D9-A02F-41CA-A886-3A62939AD4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ADB94-E04A-40E1-A010-9067A0A61CF2}" type="datetimeFigureOut">
              <a:rPr lang="sv-SE" smtClean="0"/>
              <a:t>2021-03-28</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C3F57-A534-4CCE-9229-90C5030B92C5}" type="slidenum">
              <a:rPr lang="sv-SE" smtClean="0"/>
              <a:t>‹#›</a:t>
            </a:fld>
            <a:endParaRPr lang="sv-SE"/>
          </a:p>
        </p:txBody>
      </p:sp>
    </p:spTree>
    <p:extLst>
      <p:ext uri="{BB962C8B-B14F-4D97-AF65-F5344CB8AC3E}">
        <p14:creationId xmlns:p14="http://schemas.microsoft.com/office/powerpoint/2010/main" val="4058098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9C3F57-A534-4CCE-9229-90C5030B92C5}" type="slidenum">
              <a:rPr lang="sv-SE" smtClean="0"/>
              <a:t>4</a:t>
            </a:fld>
            <a:endParaRPr lang="sv-SE"/>
          </a:p>
        </p:txBody>
      </p:sp>
    </p:spTree>
    <p:extLst>
      <p:ext uri="{BB962C8B-B14F-4D97-AF65-F5344CB8AC3E}">
        <p14:creationId xmlns:p14="http://schemas.microsoft.com/office/powerpoint/2010/main" val="217446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9C3F57-A534-4CCE-9229-90C5030B92C5}" type="slidenum">
              <a:rPr lang="sv-SE" smtClean="0"/>
              <a:t>10</a:t>
            </a:fld>
            <a:endParaRPr lang="sv-SE"/>
          </a:p>
        </p:txBody>
      </p:sp>
    </p:spTree>
    <p:extLst>
      <p:ext uri="{BB962C8B-B14F-4D97-AF65-F5344CB8AC3E}">
        <p14:creationId xmlns:p14="http://schemas.microsoft.com/office/powerpoint/2010/main" val="1294120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949C3F57-A534-4CCE-9229-90C5030B92C5}" type="slidenum">
              <a:rPr lang="sv-SE" smtClean="0"/>
              <a:t>14</a:t>
            </a:fld>
            <a:endParaRPr lang="sv-SE"/>
          </a:p>
        </p:txBody>
      </p:sp>
    </p:spTree>
    <p:extLst>
      <p:ext uri="{BB962C8B-B14F-4D97-AF65-F5344CB8AC3E}">
        <p14:creationId xmlns:p14="http://schemas.microsoft.com/office/powerpoint/2010/main" val="2212196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5C06-1CD5-442A-85B8-DC393A64CB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81B12EF-5466-49FC-9ACD-F09281598D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E11E8D4C-FCB1-4591-B6D1-992A3F65F474}"/>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C9E75B3A-78D0-45B0-8896-CF57B563688C}"/>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46F0F5E-3594-4F5D-A783-EA48D934EDBA}"/>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442199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DA30-E298-40C7-8FAC-2A8C2950B999}"/>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E5BEF8DF-27E8-4812-8BD4-F435379EFF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DDA72FD-13DD-4648-9C4E-D0E09C0BC938}"/>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8B902310-06F7-49CF-ACF7-7A9B71C490D2}"/>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8E25ABB-CDFB-49FA-9271-45D7B8299E64}"/>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4111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8240D5-045A-4A96-BC2E-44D2BEEAFE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14E62776-69D9-4521-8E4F-9F7EA895E4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34C0D750-58BF-434E-B5C2-AE6DE1D9553C}"/>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0FA950D1-0109-4F11-88A9-F38FE53CEAE7}"/>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5CF09001-6A90-4EBE-AB17-7EA89A2415D9}"/>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137448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4221-1E09-4FB7-9F11-31592630B9E9}"/>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0F737389-5750-4F0F-8A3C-67DD6BEAD0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9A1376B0-8A42-45D8-8969-1775DC2E28E6}"/>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9EC89F02-625D-467A-84A1-12D1F5C7050F}"/>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CA4C295F-D3FE-42C0-A5D5-037BC302206D}"/>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375464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A8B4-E8D6-4F19-A4AE-9FB9CB5B59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E80961FC-DF92-41AA-B4ED-C41C62ABB4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DD6E3B-B296-491D-BFB0-5660014F6F59}"/>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29E4BDE2-EDBC-4A0D-A913-A73D72D2BCFD}"/>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D84BF75-8204-4284-8DA9-5E689877E277}"/>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3750664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FB62-3B59-4F99-98A2-4F396DCCB591}"/>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69F5C38A-FCF2-47D8-9873-FD5A8CD5FD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25C691F2-E635-49FD-815D-E68B134C7A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8BE55C06-986D-4883-B37B-3F3EBD22A885}"/>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6" name="Footer Placeholder 5">
            <a:extLst>
              <a:ext uri="{FF2B5EF4-FFF2-40B4-BE49-F238E27FC236}">
                <a16:creationId xmlns:a16="http://schemas.microsoft.com/office/drawing/2014/main" id="{058C9340-10D8-4C68-B0D0-80B048B092D3}"/>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43F2730F-8CF6-49E7-A52B-3A99C69EC04C}"/>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217708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6A5C-FC5B-468B-84A7-C550061470AE}"/>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50B854E0-B127-45BB-9D95-1DC1FBAEC8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88DF86-C7A4-403A-AAC6-E66ABB7F31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D7FE2A9D-4249-4F7A-954A-F3601F8527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D75E60-D562-43DE-9F45-29A8E90F10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6606972B-5FFF-4944-8025-081FE4E88A58}"/>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8" name="Footer Placeholder 7">
            <a:extLst>
              <a:ext uri="{FF2B5EF4-FFF2-40B4-BE49-F238E27FC236}">
                <a16:creationId xmlns:a16="http://schemas.microsoft.com/office/drawing/2014/main" id="{3FB7C82E-3A5B-4730-B5D0-53516A3A96F6}"/>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D7AC3519-D94B-45A5-AA6C-EC1A12F61330}"/>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2378423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196D-7D8C-4719-A6BB-C627064C9E82}"/>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46F401F8-BF7B-4126-87A9-624450DABD91}"/>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4" name="Footer Placeholder 3">
            <a:extLst>
              <a:ext uri="{FF2B5EF4-FFF2-40B4-BE49-F238E27FC236}">
                <a16:creationId xmlns:a16="http://schemas.microsoft.com/office/drawing/2014/main" id="{95D30F6C-D95F-46C0-A149-AE321052FB6D}"/>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C2006248-0E58-4F78-ACFD-C3243192C1D4}"/>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311968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74342-7A7C-410B-AF57-D7AB6A12E9F5}"/>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3" name="Footer Placeholder 2">
            <a:extLst>
              <a:ext uri="{FF2B5EF4-FFF2-40B4-BE49-F238E27FC236}">
                <a16:creationId xmlns:a16="http://schemas.microsoft.com/office/drawing/2014/main" id="{2A4224D0-4499-4B31-AA2A-B3DE1945BA43}"/>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C401AAE0-B2DA-41DF-BF6F-0E7A72DAEED9}"/>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1321570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1EA5-DE82-4A32-BBD9-90B7EEF915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1B36C533-29EE-4867-A900-A9D5F4D191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7DBCB0C9-25C6-4539-882E-6F552B2BC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D9A50-7E25-4445-A765-F8580E9BC8D9}"/>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6" name="Footer Placeholder 5">
            <a:extLst>
              <a:ext uri="{FF2B5EF4-FFF2-40B4-BE49-F238E27FC236}">
                <a16:creationId xmlns:a16="http://schemas.microsoft.com/office/drawing/2014/main" id="{5553A8C6-F31B-4341-A0A4-E6C9771D998C}"/>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C9CE07C-3D86-4C61-AC59-DBF78D61C08A}"/>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422485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299C-9BBF-4B0F-8298-1E77478F47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8C627ECC-089A-4178-8FC9-F9F693528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5B69D181-5132-4F20-B86A-1B08058C1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C23DD-B062-4631-8463-FE325A37F60E}"/>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6" name="Footer Placeholder 5">
            <a:extLst>
              <a:ext uri="{FF2B5EF4-FFF2-40B4-BE49-F238E27FC236}">
                <a16:creationId xmlns:a16="http://schemas.microsoft.com/office/drawing/2014/main" id="{6A6529F6-C447-418F-B964-C6AAD9044AC7}"/>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C7371441-01D1-4C11-90E2-B2474FAA2316}"/>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399234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E124CD-5974-468B-87EB-B8305CB239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A9CC61D8-3F1B-4878-B2C3-522CFBD9A5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0F7DF7A4-DF06-4A71-8834-AE62C77BBD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C2CBE2DE-D180-464E-9F60-2614DF4D6F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0C695369-5D31-492F-9E71-F540000598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9C7C0-EA20-48FB-8C7E-858E40AA30B9}" type="slidenum">
              <a:rPr lang="sv-SE" smtClean="0"/>
              <a:t>‹#›</a:t>
            </a:fld>
            <a:endParaRPr lang="sv-SE"/>
          </a:p>
        </p:txBody>
      </p:sp>
    </p:spTree>
    <p:extLst>
      <p:ext uri="{BB962C8B-B14F-4D97-AF65-F5344CB8AC3E}">
        <p14:creationId xmlns:p14="http://schemas.microsoft.com/office/powerpoint/2010/main" val="412056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commons.wikimedia.org/wiki/file:chess_king_icon.png?uselang=fr?uselang=fr" TargetMode="External"/><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hyperlink" Target="https://cn.depositphotos.com/98885286/stock-illustration-technical-support-line-icon.html" TargetMode="External"/><Relationship Id="rId21" Type="http://schemas.openxmlformats.org/officeDocument/2006/relationships/hyperlink" Target="https://www.iconfinder.com/icons/6153636/bible_catholic_christian_gospel_orthodox_protestant_sacred_scriptures_icon" TargetMode="External"/><Relationship Id="rId34" Type="http://schemas.openxmlformats.org/officeDocument/2006/relationships/image" Target="../media/image17.png"/><Relationship Id="rId7" Type="http://schemas.openxmlformats.org/officeDocument/2006/relationships/hyperlink" Target="https://pt.wikipedia.org/wiki/Ficheiro:Nuvola_Europe_flag.svg" TargetMode="External"/><Relationship Id="rId12" Type="http://schemas.openxmlformats.org/officeDocument/2006/relationships/image" Target="../media/image6.png"/><Relationship Id="rId17" Type="http://schemas.openxmlformats.org/officeDocument/2006/relationships/hyperlink" Target="https://svgsilh.com/tag/religion-15.html" TargetMode="External"/><Relationship Id="rId25" Type="http://schemas.openxmlformats.org/officeDocument/2006/relationships/hyperlink" Target="https://www.iconfinder.com/icons/1561162/conflict_military_soldier_swords_war_weapon_icon" TargetMode="External"/><Relationship Id="rId33" Type="http://schemas.openxmlformats.org/officeDocument/2006/relationships/hyperlink" Target="http://commons.wikimedia.org/wiki/File:Creative-Tail-People-king.svg" TargetMode="External"/><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hyperlink" Target="http://www.myiconfinder.com/icon/builder-constructor-helmet-worker/18872"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game-icons.net/delapouite/originals/caesar.html" TargetMode="External"/><Relationship Id="rId24" Type="http://schemas.openxmlformats.org/officeDocument/2006/relationships/image" Target="../media/image12.png"/><Relationship Id="rId32" Type="http://schemas.openxmlformats.org/officeDocument/2006/relationships/image" Target="../media/image16.png"/><Relationship Id="rId37" Type="http://schemas.openxmlformats.org/officeDocument/2006/relationships/hyperlink" Target="https://svgsilh.com/tag/america-6.html" TargetMode="External"/><Relationship Id="rId5" Type="http://schemas.openxmlformats.org/officeDocument/2006/relationships/hyperlink" Target="https://www.vecteezy.com/vector-art/583546-coins-icon-vector" TargetMode="External"/><Relationship Id="rId15" Type="http://schemas.openxmlformats.org/officeDocument/2006/relationships/hyperlink" Target="https://www.onlinewebfonts.com/icon/313061" TargetMode="External"/><Relationship Id="rId23" Type="http://schemas.openxmlformats.org/officeDocument/2006/relationships/hyperlink" Target="https://game-icons.net/delapouite/originals/sailboat.html" TargetMode="External"/><Relationship Id="rId28" Type="http://schemas.openxmlformats.org/officeDocument/2006/relationships/image" Target="../media/image14.png"/><Relationship Id="rId36"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hyperlink" Target="https://commons.wikimedia.org/wiki/File:Unesco_Cultural_Heritage_logo.svg" TargetMode="External"/><Relationship Id="rId31" Type="http://schemas.openxmlformats.org/officeDocument/2006/relationships/hyperlink" Target="http://commons.wikimedia.org/wiki/File:PriestOrthodox.svg" TargetMode="External"/><Relationship Id="rId4" Type="http://schemas.openxmlformats.org/officeDocument/2006/relationships/image" Target="../media/image2.jpg"/><Relationship Id="rId9" Type="http://schemas.openxmlformats.org/officeDocument/2006/relationships/hyperlink" Target="https://commons.wikimedia.org/wiki/File:Nuvola_USA_flag.svg" TargetMode="Externa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hyperlink" Target="https://commons.wikimedia.org/wiki/File:People_Politician.png" TargetMode="External"/><Relationship Id="rId30" Type="http://schemas.openxmlformats.org/officeDocument/2006/relationships/image" Target="../media/image15.png"/><Relationship Id="rId35" Type="http://schemas.openxmlformats.org/officeDocument/2006/relationships/hyperlink" Target="http://pngimg.com/download/40725" TargetMode="External"/></Relationships>
</file>

<file path=ppt/slides/_rels/slide10.xml.rels><?xml version="1.0" encoding="UTF-8" standalone="yes"?>
<Relationships xmlns="http://schemas.openxmlformats.org/package/2006/relationships"><Relationship Id="rId13" Type="http://schemas.openxmlformats.org/officeDocument/2006/relationships/hyperlink" Target="https://commons.wikimedia.org/wiki/File:Industry5.svg" TargetMode="External"/><Relationship Id="rId18" Type="http://schemas.openxmlformats.org/officeDocument/2006/relationships/image" Target="../media/image75.png"/><Relationship Id="rId26" Type="http://schemas.openxmlformats.org/officeDocument/2006/relationships/hyperlink" Target="https://cryofall.gamepedia.com/Charcoal" TargetMode="External"/><Relationship Id="rId39" Type="http://schemas.openxmlformats.org/officeDocument/2006/relationships/hyperlink" Target="https://commons.wikimedia.org/wiki/File:Ic_location_city_48px.svg" TargetMode="External"/><Relationship Id="rId3" Type="http://schemas.openxmlformats.org/officeDocument/2006/relationships/image" Target="../media/image65.png"/><Relationship Id="rId21" Type="http://schemas.openxmlformats.org/officeDocument/2006/relationships/image" Target="../media/image77.png"/><Relationship Id="rId34" Type="http://schemas.openxmlformats.org/officeDocument/2006/relationships/image" Target="../media/image83.svg"/><Relationship Id="rId42" Type="http://schemas.openxmlformats.org/officeDocument/2006/relationships/image" Target="../media/image87.png"/><Relationship Id="rId47" Type="http://schemas.openxmlformats.org/officeDocument/2006/relationships/hyperlink" Target="http://www.myiconfinder.com/icon/builder-constructor-helmet-worker/18872" TargetMode="External"/><Relationship Id="rId50" Type="http://schemas.openxmlformats.org/officeDocument/2006/relationships/image" Target="../media/image29.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hyperlink" Target="http://www.pngall.com/steel-png" TargetMode="External"/><Relationship Id="rId25" Type="http://schemas.openxmlformats.org/officeDocument/2006/relationships/image" Target="../media/image79.png"/><Relationship Id="rId33" Type="http://schemas.openxmlformats.org/officeDocument/2006/relationships/image" Target="../media/image82.png"/><Relationship Id="rId38" Type="http://schemas.openxmlformats.org/officeDocument/2006/relationships/image" Target="../media/image85.png"/><Relationship Id="rId46"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74.png"/><Relationship Id="rId20" Type="http://schemas.openxmlformats.org/officeDocument/2006/relationships/hyperlink" Target="https://svgsilh.com/fr/image/24276.html" TargetMode="External"/><Relationship Id="rId29" Type="http://schemas.openxmlformats.org/officeDocument/2006/relationships/image" Target="../media/image81.png"/><Relationship Id="rId41" Type="http://schemas.openxmlformats.org/officeDocument/2006/relationships/hyperlink" Target="https://commons.wikimedia.org/wiki/File:High-contrast-face-sad.svg" TargetMode="External"/><Relationship Id="rId1" Type="http://schemas.openxmlformats.org/officeDocument/2006/relationships/slideLayout" Target="../slideLayouts/slideLayout7.xml"/><Relationship Id="rId6" Type="http://schemas.openxmlformats.org/officeDocument/2006/relationships/hyperlink" Target="http://www.pngall.com/agriculture-png/download/2065" TargetMode="External"/><Relationship Id="rId11" Type="http://schemas.openxmlformats.org/officeDocument/2006/relationships/image" Target="../media/image71.png"/><Relationship Id="rId24" Type="http://schemas.openxmlformats.org/officeDocument/2006/relationships/hyperlink" Target="https://cryofall.gamepedia.com/Wood_Logs" TargetMode="External"/><Relationship Id="rId32" Type="http://schemas.openxmlformats.org/officeDocument/2006/relationships/hyperlink" Target="https://coolsilh.com/plastic_001/image/309520.html" TargetMode="External"/><Relationship Id="rId37" Type="http://schemas.openxmlformats.org/officeDocument/2006/relationships/hyperlink" Target="https://freesvg.org/boat-restaurant" TargetMode="External"/><Relationship Id="rId40" Type="http://schemas.openxmlformats.org/officeDocument/2006/relationships/image" Target="../media/image86.png"/><Relationship Id="rId45" Type="http://schemas.openxmlformats.org/officeDocument/2006/relationships/hyperlink" Target="https://www.publicdomainpictures.net/en/view-image.php?image=319825&amp;picture=coronavirus-infection-no-entry" TargetMode="External"/><Relationship Id="rId5" Type="http://schemas.openxmlformats.org/officeDocument/2006/relationships/image" Target="../media/image66.png"/><Relationship Id="rId15" Type="http://schemas.openxmlformats.org/officeDocument/2006/relationships/hyperlink" Target="https://no.wikipedia.org/wiki/Fil:Single_Acting_Oscillating_cylinder_steam_engine.gif" TargetMode="External"/><Relationship Id="rId23" Type="http://schemas.openxmlformats.org/officeDocument/2006/relationships/image" Target="../media/image78.png"/><Relationship Id="rId28" Type="http://schemas.openxmlformats.org/officeDocument/2006/relationships/hyperlink" Target="https://freesvg.org/water-wheel-by-juhele" TargetMode="External"/><Relationship Id="rId36" Type="http://schemas.openxmlformats.org/officeDocument/2006/relationships/image" Target="../media/image84.png"/><Relationship Id="rId49" Type="http://schemas.openxmlformats.org/officeDocument/2006/relationships/hyperlink" Target="https://commons.wikimedia.org/wiki/File:People_Politician.png" TargetMode="External"/><Relationship Id="rId10" Type="http://schemas.openxmlformats.org/officeDocument/2006/relationships/image" Target="../media/image70.png"/><Relationship Id="rId19" Type="http://schemas.openxmlformats.org/officeDocument/2006/relationships/image" Target="../media/image76.svg"/><Relationship Id="rId31" Type="http://schemas.openxmlformats.org/officeDocument/2006/relationships/image" Target="../media/image64.png"/><Relationship Id="rId44" Type="http://schemas.openxmlformats.org/officeDocument/2006/relationships/image" Target="../media/image88.jpg"/><Relationship Id="rId4" Type="http://schemas.openxmlformats.org/officeDocument/2006/relationships/hyperlink" Target="https://commons.wikimedia.org/wiki/File:Noun_Project_vegetables_icon_1422990_cc.svg" TargetMode="External"/><Relationship Id="rId9" Type="http://schemas.openxmlformats.org/officeDocument/2006/relationships/image" Target="../media/image69.png"/><Relationship Id="rId14" Type="http://schemas.openxmlformats.org/officeDocument/2006/relationships/image" Target="../media/image73.gif"/><Relationship Id="rId22" Type="http://schemas.openxmlformats.org/officeDocument/2006/relationships/hyperlink" Target="https://cryofall.gamepedia.com/Coal" TargetMode="External"/><Relationship Id="rId27" Type="http://schemas.openxmlformats.org/officeDocument/2006/relationships/image" Target="../media/image80.png"/><Relationship Id="rId30" Type="http://schemas.openxmlformats.org/officeDocument/2006/relationships/hyperlink" Target="https://pngimg.com/download/28015" TargetMode="External"/><Relationship Id="rId35" Type="http://schemas.openxmlformats.org/officeDocument/2006/relationships/hyperlink" Target="https://svgsilh.com/de/image/156523.html" TargetMode="External"/><Relationship Id="rId43" Type="http://schemas.openxmlformats.org/officeDocument/2006/relationships/hyperlink" Target="https://svgsilh.com/image/28636.html" TargetMode="External"/><Relationship Id="rId48" Type="http://schemas.openxmlformats.org/officeDocument/2006/relationships/image" Target="../media/image13.png"/><Relationship Id="rId8" Type="http://schemas.openxmlformats.org/officeDocument/2006/relationships/image" Target="../media/image68.png"/><Relationship Id="rId51" Type="http://schemas.openxmlformats.org/officeDocument/2006/relationships/hyperlink" Target="https://www.iconfinder.com/icons/4881146/avatar_farmer_man_profession_icon" TargetMode="External"/></Relationships>
</file>

<file path=ppt/slides/_rels/slide11.xml.rels><?xml version="1.0" encoding="UTF-8" standalone="yes"?>
<Relationships xmlns="http://schemas.openxmlformats.org/package/2006/relationships"><Relationship Id="rId13" Type="http://schemas.openxmlformats.org/officeDocument/2006/relationships/hyperlink" Target="https://www.onlinewebfonts.com/icon/567690" TargetMode="External"/><Relationship Id="rId18" Type="http://schemas.openxmlformats.org/officeDocument/2006/relationships/image" Target="../media/image49.png"/><Relationship Id="rId26" Type="http://schemas.openxmlformats.org/officeDocument/2006/relationships/hyperlink" Target="https://game-icons.net/delapouite/originals/sailboat.html" TargetMode="External"/><Relationship Id="rId39" Type="http://schemas.openxmlformats.org/officeDocument/2006/relationships/image" Target="../media/image1.jpg"/><Relationship Id="rId3" Type="http://schemas.openxmlformats.org/officeDocument/2006/relationships/hyperlink" Target="https://www.iconfinder.com/icons/2722762/hands_job_spanner_tool_tools_work_icon" TargetMode="External"/><Relationship Id="rId21" Type="http://schemas.openxmlformats.org/officeDocument/2006/relationships/hyperlink" Target="https://thenounproject.com/term/interrupted/366680/" TargetMode="External"/><Relationship Id="rId34" Type="http://schemas.openxmlformats.org/officeDocument/2006/relationships/hyperlink" Target="https://www.iconfinder.com/icons/1561162/conflict_military_soldier_swords_war_weapon_icon" TargetMode="External"/><Relationship Id="rId42" Type="http://schemas.openxmlformats.org/officeDocument/2006/relationships/hyperlink" Target="https://www.dreamstime.com/horse-harness-equestrian-cartoon-icon-flat-vector-illustration-isolated-horse-harness-equestrian-cartoon-icon-flat-vector-image199492534" TargetMode="External"/><Relationship Id="rId47" Type="http://schemas.openxmlformats.org/officeDocument/2006/relationships/hyperlink" Target="https://www.flaticon.com/free-icon/machinery_145510" TargetMode="External"/><Relationship Id="rId50" Type="http://schemas.openxmlformats.org/officeDocument/2006/relationships/image" Target="../media/image37.png"/><Relationship Id="rId7" Type="http://schemas.openxmlformats.org/officeDocument/2006/relationships/hyperlink" Target="https://www.shareicon.net/global-geography-worldwide-maps-and-flags-planet-earth-maps-and-location-827062" TargetMode="External"/><Relationship Id="rId12" Type="http://schemas.openxmlformats.org/officeDocument/2006/relationships/image" Target="../media/image47.png"/><Relationship Id="rId17" Type="http://schemas.openxmlformats.org/officeDocument/2006/relationships/hyperlink" Target="https://icon-library.com/icon/manpower-icon-0.html" TargetMode="External"/><Relationship Id="rId25" Type="http://schemas.openxmlformats.org/officeDocument/2006/relationships/image" Target="../media/image11.png"/><Relationship Id="rId33" Type="http://schemas.openxmlformats.org/officeDocument/2006/relationships/image" Target="../media/image12.png"/><Relationship Id="rId38" Type="http://schemas.openxmlformats.org/officeDocument/2006/relationships/hyperlink" Target="https://fr.wikipedia.org/wiki/Fichier:Gnome-emblem-important.svg" TargetMode="External"/><Relationship Id="rId46" Type="http://schemas.openxmlformats.org/officeDocument/2006/relationships/image" Target="../media/image62.svg"/><Relationship Id="rId2" Type="http://schemas.openxmlformats.org/officeDocument/2006/relationships/image" Target="../media/image50.png"/><Relationship Id="rId16" Type="http://schemas.openxmlformats.org/officeDocument/2006/relationships/image" Target="../media/image48.jpg"/><Relationship Id="rId20" Type="http://schemas.openxmlformats.org/officeDocument/2006/relationships/image" Target="../media/image51.png"/><Relationship Id="rId29" Type="http://schemas.openxmlformats.org/officeDocument/2006/relationships/image" Target="../media/image56.png"/><Relationship Id="rId41" Type="http://schemas.openxmlformats.org/officeDocument/2006/relationships/image" Target="../media/image36.jp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hyperlink" Target="https://commons.wikimedia.org/wiki/File:Octicons-package.svg" TargetMode="External"/><Relationship Id="rId24" Type="http://schemas.openxmlformats.org/officeDocument/2006/relationships/hyperlink" Target="https://commons.wikimedia.org/wiki/File:Flag_of_the_United_Kingdom_(2-3).svg" TargetMode="External"/><Relationship Id="rId32" Type="http://schemas.openxmlformats.org/officeDocument/2006/relationships/hyperlink" Target="http://www.pngall.com/refund-png" TargetMode="External"/><Relationship Id="rId37" Type="http://schemas.openxmlformats.org/officeDocument/2006/relationships/image" Target="../media/image59.png"/><Relationship Id="rId40" Type="http://schemas.openxmlformats.org/officeDocument/2006/relationships/hyperlink" Target="https://cn.depositphotos.com/98885286/stock-illustration-technical-support-line-icon.html" TargetMode="External"/><Relationship Id="rId45" Type="http://schemas.openxmlformats.org/officeDocument/2006/relationships/image" Target="../media/image61.png"/><Relationship Id="rId53" Type="http://schemas.openxmlformats.org/officeDocument/2006/relationships/hyperlink" Target="https://coolsilh.com/plastic_001/image/309520.html" TargetMode="External"/><Relationship Id="rId5" Type="http://schemas.openxmlformats.org/officeDocument/2006/relationships/hyperlink" Target="https://game-icons.net/delapouite/originals/mine-wagon.html" TargetMode="External"/><Relationship Id="rId15" Type="http://schemas.openxmlformats.org/officeDocument/2006/relationships/hyperlink" Target="https://commons.wikimedia.org/wiki/File:People_Politician.png" TargetMode="External"/><Relationship Id="rId23" Type="http://schemas.openxmlformats.org/officeDocument/2006/relationships/image" Target="../media/image21.png"/><Relationship Id="rId28" Type="http://schemas.openxmlformats.org/officeDocument/2006/relationships/hyperlink" Target="https://www.onlinewebfonts.com/icon/568452" TargetMode="External"/><Relationship Id="rId36" Type="http://schemas.openxmlformats.org/officeDocument/2006/relationships/hyperlink" Target="https://www.onlinewebfonts.com/icon/504222" TargetMode="External"/><Relationship Id="rId49" Type="http://schemas.openxmlformats.org/officeDocument/2006/relationships/hyperlink" Target="https://www.freepik.com/free-icon/power_872368.htm" TargetMode="External"/><Relationship Id="rId10" Type="http://schemas.openxmlformats.org/officeDocument/2006/relationships/image" Target="../media/image46.png"/><Relationship Id="rId19" Type="http://schemas.openxmlformats.org/officeDocument/2006/relationships/hyperlink" Target="https://icons8.com/web-app/category/Finance" TargetMode="External"/><Relationship Id="rId31" Type="http://schemas.openxmlformats.org/officeDocument/2006/relationships/image" Target="../media/image57.png"/><Relationship Id="rId44" Type="http://schemas.openxmlformats.org/officeDocument/2006/relationships/hyperlink" Target="https://icon-icons.com/icon/hardworker-force-strong/86997" TargetMode="External"/><Relationship Id="rId52" Type="http://schemas.openxmlformats.org/officeDocument/2006/relationships/image" Target="../media/image64.png"/><Relationship Id="rId4" Type="http://schemas.openxmlformats.org/officeDocument/2006/relationships/image" Target="../media/image43.png"/><Relationship Id="rId9" Type="http://schemas.openxmlformats.org/officeDocument/2006/relationships/hyperlink" Target="https://deerfieldagservices.com/grain_699743/" TargetMode="External"/><Relationship Id="rId14" Type="http://schemas.openxmlformats.org/officeDocument/2006/relationships/image" Target="../media/image13.png"/><Relationship Id="rId22" Type="http://schemas.openxmlformats.org/officeDocument/2006/relationships/image" Target="../media/image54.png"/><Relationship Id="rId27" Type="http://schemas.openxmlformats.org/officeDocument/2006/relationships/image" Target="../media/image55.png"/><Relationship Id="rId30" Type="http://schemas.openxmlformats.org/officeDocument/2006/relationships/hyperlink" Target="http://blog.okfn.org/2013/12/12/signing-on-to-civil-society-request-to-make-public-government-data-license-free-in-the-u-s/" TargetMode="External"/><Relationship Id="rId35" Type="http://schemas.openxmlformats.org/officeDocument/2006/relationships/image" Target="../media/image58.png"/><Relationship Id="rId43" Type="http://schemas.openxmlformats.org/officeDocument/2006/relationships/image" Target="../media/image60.png"/><Relationship Id="rId48" Type="http://schemas.openxmlformats.org/officeDocument/2006/relationships/image" Target="../media/image63.png"/><Relationship Id="rId8" Type="http://schemas.openxmlformats.org/officeDocument/2006/relationships/image" Target="../media/image45.png"/><Relationship Id="rId51" Type="http://schemas.openxmlformats.org/officeDocument/2006/relationships/hyperlink" Target="https://commons.wikimedia.org/wiki/File:Hydroelectric_Energy_-_hydropower_icon.pn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onlinewebfonts.com/icon/504222" TargetMode="External"/><Relationship Id="rId18" Type="http://schemas.openxmlformats.org/officeDocument/2006/relationships/image" Target="../media/image43.png"/><Relationship Id="rId26" Type="http://schemas.openxmlformats.org/officeDocument/2006/relationships/image" Target="../media/image14.png"/><Relationship Id="rId3" Type="http://schemas.openxmlformats.org/officeDocument/2006/relationships/hyperlink" Target="https://commons.wikimedia.org/wiki/File:Flag_of_the_United_Kingdom_(2-3).svg" TargetMode="External"/><Relationship Id="rId21" Type="http://schemas.openxmlformats.org/officeDocument/2006/relationships/hyperlink" Target="http://www.iconarchive.com/show/windows-8-icons-by-icons8/Transport-Truck-icon.html" TargetMode="External"/><Relationship Id="rId7" Type="http://schemas.openxmlformats.org/officeDocument/2006/relationships/hyperlink" Target="https://sv.wikipedia.org/wiki/Fil:Nuvola_Swedish_flag.svg" TargetMode="External"/><Relationship Id="rId12" Type="http://schemas.openxmlformats.org/officeDocument/2006/relationships/image" Target="../media/image58.png"/><Relationship Id="rId17" Type="http://schemas.openxmlformats.org/officeDocument/2006/relationships/hyperlink" Target="https://www.onlinewebfonts.com/icon/574088" TargetMode="External"/><Relationship Id="rId25" Type="http://schemas.openxmlformats.org/officeDocument/2006/relationships/hyperlink" Target="http://www.pngall.com/gold-coin-png/download/40132" TargetMode="External"/><Relationship Id="rId2" Type="http://schemas.openxmlformats.org/officeDocument/2006/relationships/image" Target="../media/image21.png"/><Relationship Id="rId16" Type="http://schemas.openxmlformats.org/officeDocument/2006/relationships/image" Target="../media/image89.png"/><Relationship Id="rId20" Type="http://schemas.openxmlformats.org/officeDocument/2006/relationships/image" Target="../media/image90.png"/><Relationship Id="rId29" Type="http://schemas.openxmlformats.org/officeDocument/2006/relationships/image" Target="../media/image62.sv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hyperlink" Target="https://icon-library.com/icon/manpower-icon-0.html" TargetMode="External"/><Relationship Id="rId24" Type="http://schemas.openxmlformats.org/officeDocument/2006/relationships/image" Target="../media/image91.png"/><Relationship Id="rId32" Type="http://schemas.openxmlformats.org/officeDocument/2006/relationships/hyperlink" Target="https://commons.wikimedia.org/wiki/File:High-contrast-face-sad.svg" TargetMode="External"/><Relationship Id="rId5" Type="http://schemas.openxmlformats.org/officeDocument/2006/relationships/hyperlink" Target="https://commons.wikimedia.org/wiki/File:Nuvola_USA_flag.svg" TargetMode="External"/><Relationship Id="rId15" Type="http://schemas.openxmlformats.org/officeDocument/2006/relationships/hyperlink" Target="https://fr.wikipedia.org/wiki/Fichier:Gnome-emblem-important.svg" TargetMode="External"/><Relationship Id="rId23" Type="http://schemas.openxmlformats.org/officeDocument/2006/relationships/hyperlink" Target="https://commons.wikimedia.org/wiki/File:People_Politician.png" TargetMode="External"/><Relationship Id="rId28" Type="http://schemas.openxmlformats.org/officeDocument/2006/relationships/image" Target="../media/image61.png"/><Relationship Id="rId10" Type="http://schemas.openxmlformats.org/officeDocument/2006/relationships/image" Target="../media/image48.jpg"/><Relationship Id="rId19" Type="http://schemas.openxmlformats.org/officeDocument/2006/relationships/hyperlink" Target="https://game-icons.net/delapouite/originals/mine-wagon.html" TargetMode="External"/><Relationship Id="rId31" Type="http://schemas.openxmlformats.org/officeDocument/2006/relationships/image" Target="../media/image86.png"/><Relationship Id="rId4" Type="http://schemas.openxmlformats.org/officeDocument/2006/relationships/image" Target="../media/image4.png"/><Relationship Id="rId9" Type="http://schemas.openxmlformats.org/officeDocument/2006/relationships/hyperlink" Target="https://pt.wikipedia.org/wiki/Ficheiro:Nuvola_Europe_flag.svg" TargetMode="External"/><Relationship Id="rId14" Type="http://schemas.openxmlformats.org/officeDocument/2006/relationships/image" Target="../media/image59.png"/><Relationship Id="rId22" Type="http://schemas.openxmlformats.org/officeDocument/2006/relationships/image" Target="../media/image13.png"/><Relationship Id="rId27" Type="http://schemas.openxmlformats.org/officeDocument/2006/relationships/hyperlink" Target="http://www.myiconfinder.com/icon/builder-constructor-helmet-worker/18872" TargetMode="External"/><Relationship Id="rId30" Type="http://schemas.openxmlformats.org/officeDocument/2006/relationships/hyperlink" Target="https://www.flaticon.com/free-icon/machinery_145510"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commons.wikimedia.org/wiki/file:chess_king_icon.png?uselang=fr?uselang=fr" TargetMode="External"/><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hyperlink" Target="https://cn.depositphotos.com/98885286/stock-illustration-technical-support-line-icon.html" TargetMode="External"/><Relationship Id="rId21" Type="http://schemas.openxmlformats.org/officeDocument/2006/relationships/hyperlink" Target="https://www.iconfinder.com/icons/6153636/bible_catholic_christian_gospel_orthodox_protestant_sacred_scriptures_icon" TargetMode="External"/><Relationship Id="rId34" Type="http://schemas.openxmlformats.org/officeDocument/2006/relationships/image" Target="../media/image17.png"/><Relationship Id="rId7" Type="http://schemas.openxmlformats.org/officeDocument/2006/relationships/hyperlink" Target="https://pt.wikipedia.org/wiki/Ficheiro:Nuvola_Europe_flag.svg" TargetMode="External"/><Relationship Id="rId12" Type="http://schemas.openxmlformats.org/officeDocument/2006/relationships/image" Target="../media/image6.png"/><Relationship Id="rId17" Type="http://schemas.openxmlformats.org/officeDocument/2006/relationships/hyperlink" Target="https://svgsilh.com/tag/religion-15.html" TargetMode="External"/><Relationship Id="rId25" Type="http://schemas.openxmlformats.org/officeDocument/2006/relationships/hyperlink" Target="https://www.iconfinder.com/icons/1561162/conflict_military_soldier_swords_war_weapon_icon" TargetMode="External"/><Relationship Id="rId33" Type="http://schemas.openxmlformats.org/officeDocument/2006/relationships/hyperlink" Target="http://commons.wikimedia.org/wiki/File:Creative-Tail-People-king.svg" TargetMode="External"/><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hyperlink" Target="http://www.myiconfinder.com/icon/builder-constructor-helmet-worker/18872"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game-icons.net/delapouite/originals/caesar.html" TargetMode="External"/><Relationship Id="rId24" Type="http://schemas.openxmlformats.org/officeDocument/2006/relationships/image" Target="../media/image12.png"/><Relationship Id="rId32" Type="http://schemas.openxmlformats.org/officeDocument/2006/relationships/image" Target="../media/image16.png"/><Relationship Id="rId37" Type="http://schemas.openxmlformats.org/officeDocument/2006/relationships/hyperlink" Target="https://svgsilh.com/tag/america-6.html" TargetMode="External"/><Relationship Id="rId5" Type="http://schemas.openxmlformats.org/officeDocument/2006/relationships/hyperlink" Target="https://www.vecteezy.com/vector-art/583546-coins-icon-vector" TargetMode="External"/><Relationship Id="rId15" Type="http://schemas.openxmlformats.org/officeDocument/2006/relationships/hyperlink" Target="https://www.onlinewebfonts.com/icon/313061" TargetMode="External"/><Relationship Id="rId23" Type="http://schemas.openxmlformats.org/officeDocument/2006/relationships/hyperlink" Target="https://game-icons.net/delapouite/originals/sailboat.html" TargetMode="External"/><Relationship Id="rId28" Type="http://schemas.openxmlformats.org/officeDocument/2006/relationships/image" Target="../media/image14.png"/><Relationship Id="rId36"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hyperlink" Target="https://commons.wikimedia.org/wiki/File:Unesco_Cultural_Heritage_logo.svg" TargetMode="External"/><Relationship Id="rId31" Type="http://schemas.openxmlformats.org/officeDocument/2006/relationships/hyperlink" Target="http://commons.wikimedia.org/wiki/File:PriestOrthodox.svg" TargetMode="External"/><Relationship Id="rId4" Type="http://schemas.openxmlformats.org/officeDocument/2006/relationships/image" Target="../media/image2.jpg"/><Relationship Id="rId9" Type="http://schemas.openxmlformats.org/officeDocument/2006/relationships/hyperlink" Target="https://commons.wikimedia.org/wiki/File:Nuvola_USA_flag.svg" TargetMode="Externa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hyperlink" Target="https://commons.wikimedia.org/wiki/File:People_Politician.png" TargetMode="External"/><Relationship Id="rId30" Type="http://schemas.openxmlformats.org/officeDocument/2006/relationships/image" Target="../media/image15.png"/><Relationship Id="rId35" Type="http://schemas.openxmlformats.org/officeDocument/2006/relationships/hyperlink" Target="http://pngimg.com/download/40725" TargetMode="External"/></Relationships>
</file>

<file path=ppt/slides/_rels/slide14.xml.rels><?xml version="1.0" encoding="UTF-8" standalone="yes"?>
<Relationships xmlns="http://schemas.openxmlformats.org/package/2006/relationships"><Relationship Id="rId13" Type="http://schemas.openxmlformats.org/officeDocument/2006/relationships/image" Target="../media/image44.png"/><Relationship Id="rId18" Type="http://schemas.openxmlformats.org/officeDocument/2006/relationships/hyperlink" Target="https://www.onlinewebfonts.com/icon/504222" TargetMode="External"/><Relationship Id="rId26" Type="http://schemas.openxmlformats.org/officeDocument/2006/relationships/image" Target="../media/image1.jpg"/><Relationship Id="rId39" Type="http://schemas.openxmlformats.org/officeDocument/2006/relationships/hyperlink" Target="https://pt.wikipedia.org/wiki/Ficheiro:Nuvola_Europe_flag.svg" TargetMode="External"/><Relationship Id="rId3" Type="http://schemas.openxmlformats.org/officeDocument/2006/relationships/image" Target="../media/image2.jpg"/><Relationship Id="rId21" Type="http://schemas.openxmlformats.org/officeDocument/2006/relationships/image" Target="../media/image64.png"/><Relationship Id="rId34" Type="http://schemas.openxmlformats.org/officeDocument/2006/relationships/image" Target="../media/image12.png"/><Relationship Id="rId42" Type="http://schemas.openxmlformats.org/officeDocument/2006/relationships/image" Target="../media/image86.png"/><Relationship Id="rId47" Type="http://schemas.openxmlformats.org/officeDocument/2006/relationships/hyperlink" Target="https://clipartart.com/categories/political-power-clipart.html" TargetMode="External"/><Relationship Id="rId7" Type="http://schemas.openxmlformats.org/officeDocument/2006/relationships/image" Target="../media/image48.jpg"/><Relationship Id="rId12" Type="http://schemas.openxmlformats.org/officeDocument/2006/relationships/hyperlink" Target="https://ar.wikipedia.org/wiki/%D9%85%D9%84%D9%81:Simpleicons_Places_factory-building.svg" TargetMode="External"/><Relationship Id="rId17" Type="http://schemas.openxmlformats.org/officeDocument/2006/relationships/image" Target="../media/image58.png"/><Relationship Id="rId25" Type="http://schemas.openxmlformats.org/officeDocument/2006/relationships/hyperlink" Target="https://svgsilh.com/de/image/156523.html" TargetMode="External"/><Relationship Id="rId33" Type="http://schemas.openxmlformats.org/officeDocument/2006/relationships/hyperlink" Target="http://pngimg.com/download/40725" TargetMode="External"/><Relationship Id="rId38" Type="http://schemas.openxmlformats.org/officeDocument/2006/relationships/image" Target="../media/image3.png"/><Relationship Id="rId46" Type="http://schemas.openxmlformats.org/officeDocument/2006/relationships/image" Target="../media/image95.png"/><Relationship Id="rId2" Type="http://schemas.openxmlformats.org/officeDocument/2006/relationships/notesSlide" Target="../notesSlides/notesSlide3.xml"/><Relationship Id="rId16" Type="http://schemas.openxmlformats.org/officeDocument/2006/relationships/hyperlink" Target="https://deerfieldagservices.com/grain_699743/" TargetMode="External"/><Relationship Id="rId20" Type="http://schemas.openxmlformats.org/officeDocument/2006/relationships/hyperlink" Target="https://www.onlinewebfonts.com/icon/574088" TargetMode="External"/><Relationship Id="rId29" Type="http://schemas.openxmlformats.org/officeDocument/2006/relationships/hyperlink" Target="http://game-icons.net/lorc/originals/slavery-whip.html" TargetMode="External"/><Relationship Id="rId41" Type="http://schemas.openxmlformats.org/officeDocument/2006/relationships/hyperlink" Target="https://sv.wikipedia.org/wiki/Fil:Nuvola_Swedish_flag.svg" TargetMode="External"/><Relationship Id="rId1" Type="http://schemas.openxmlformats.org/officeDocument/2006/relationships/slideLayout" Target="../slideLayouts/slideLayout7.xml"/><Relationship Id="rId6" Type="http://schemas.openxmlformats.org/officeDocument/2006/relationships/hyperlink" Target="http://stackoverflow.com/questions/14637396/making-a-weighted-usa-map-based-on-state-level-data" TargetMode="External"/><Relationship Id="rId11" Type="http://schemas.openxmlformats.org/officeDocument/2006/relationships/image" Target="../media/image93.png"/><Relationship Id="rId24" Type="http://schemas.openxmlformats.org/officeDocument/2006/relationships/image" Target="../media/image83.svg"/><Relationship Id="rId32" Type="http://schemas.openxmlformats.org/officeDocument/2006/relationships/image" Target="../media/image17.png"/><Relationship Id="rId37" Type="http://schemas.openxmlformats.org/officeDocument/2006/relationships/hyperlink" Target="https://commons.wikimedia.org/wiki/File:Flag_of_the_United_Kingdom_(2-3).svg" TargetMode="External"/><Relationship Id="rId40" Type="http://schemas.openxmlformats.org/officeDocument/2006/relationships/image" Target="../media/image19.png"/><Relationship Id="rId45" Type="http://schemas.openxmlformats.org/officeDocument/2006/relationships/hyperlink" Target="https://svgsilh.com/image/28636.html" TargetMode="External"/><Relationship Id="rId5" Type="http://schemas.openxmlformats.org/officeDocument/2006/relationships/image" Target="../media/image92.png"/><Relationship Id="rId15" Type="http://schemas.openxmlformats.org/officeDocument/2006/relationships/image" Target="../media/image45.png"/><Relationship Id="rId23" Type="http://schemas.openxmlformats.org/officeDocument/2006/relationships/image" Target="../media/image82.png"/><Relationship Id="rId28" Type="http://schemas.openxmlformats.org/officeDocument/2006/relationships/image" Target="../media/image94.png"/><Relationship Id="rId36" Type="http://schemas.openxmlformats.org/officeDocument/2006/relationships/image" Target="../media/image21.png"/><Relationship Id="rId49" Type="http://schemas.openxmlformats.org/officeDocument/2006/relationships/hyperlink" Target="https://commons.wikimedia.org/wiki/File:Nuvola_USA_flag.svg" TargetMode="External"/><Relationship Id="rId10" Type="http://schemas.openxmlformats.org/officeDocument/2006/relationships/hyperlink" Target="https://game-icons.net/delapouite/originals/mine-wagon.html" TargetMode="External"/><Relationship Id="rId19" Type="http://schemas.openxmlformats.org/officeDocument/2006/relationships/image" Target="../media/image89.png"/><Relationship Id="rId31" Type="http://schemas.openxmlformats.org/officeDocument/2006/relationships/hyperlink" Target="http://www.pngall.com/refund-png" TargetMode="External"/><Relationship Id="rId44" Type="http://schemas.openxmlformats.org/officeDocument/2006/relationships/image" Target="../media/image87.png"/><Relationship Id="rId4" Type="http://schemas.openxmlformats.org/officeDocument/2006/relationships/hyperlink" Target="https://www.vecteezy.com/vector-art/583546-coins-icon-vector" TargetMode="External"/><Relationship Id="rId9" Type="http://schemas.openxmlformats.org/officeDocument/2006/relationships/image" Target="../media/image43.png"/><Relationship Id="rId14" Type="http://schemas.openxmlformats.org/officeDocument/2006/relationships/hyperlink" Target="https://www.shareicon.net/global-geography-worldwide-maps-and-flags-planet-earth-maps-and-location-827062" TargetMode="External"/><Relationship Id="rId22" Type="http://schemas.openxmlformats.org/officeDocument/2006/relationships/hyperlink" Target="https://coolsilh.com/plastic_001/image/309520.html" TargetMode="External"/><Relationship Id="rId27" Type="http://schemas.openxmlformats.org/officeDocument/2006/relationships/hyperlink" Target="https://cn.depositphotos.com/98885286/stock-illustration-technical-support-line-icon.html" TargetMode="External"/><Relationship Id="rId30" Type="http://schemas.openxmlformats.org/officeDocument/2006/relationships/image" Target="../media/image57.png"/><Relationship Id="rId35" Type="http://schemas.openxmlformats.org/officeDocument/2006/relationships/hyperlink" Target="https://www.iconfinder.com/icons/1561162/conflict_military_soldier_swords_war_weapon_icon" TargetMode="External"/><Relationship Id="rId43" Type="http://schemas.openxmlformats.org/officeDocument/2006/relationships/hyperlink" Target="https://commons.wikimedia.org/wiki/File:High-contrast-face-sad.svg" TargetMode="External"/><Relationship Id="rId48" Type="http://schemas.openxmlformats.org/officeDocument/2006/relationships/image" Target="../media/image4.png"/><Relationship Id="rId8" Type="http://schemas.openxmlformats.org/officeDocument/2006/relationships/hyperlink" Target="https://icon-library.com/icon/manpower-icon-0.html"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hyperlink" Target="https://commons.wikimedia.org/wiki/File:People_Politician.png" TargetMode="External"/><Relationship Id="rId18" Type="http://schemas.openxmlformats.org/officeDocument/2006/relationships/image" Target="../media/image54.png"/><Relationship Id="rId26" Type="http://schemas.openxmlformats.org/officeDocument/2006/relationships/hyperlink" Target="https://commons.wikimedia.org/wiki/File:Nuvola_USA_flag.svg" TargetMode="External"/><Relationship Id="rId39" Type="http://schemas.openxmlformats.org/officeDocument/2006/relationships/image" Target="../media/image12.png"/><Relationship Id="rId3" Type="http://schemas.openxmlformats.org/officeDocument/2006/relationships/hyperlink" Target="https://game-icons.net/delapouite/originals/mine-wagon.html" TargetMode="External"/><Relationship Id="rId21" Type="http://schemas.openxmlformats.org/officeDocument/2006/relationships/image" Target="../media/image11.png"/><Relationship Id="rId34" Type="http://schemas.openxmlformats.org/officeDocument/2006/relationships/hyperlink" Target="https://www.onlinewebfonts.com/icon/568452" TargetMode="External"/><Relationship Id="rId7" Type="http://schemas.openxmlformats.org/officeDocument/2006/relationships/hyperlink" Target="https://deerfieldagservices.com/grain_699743/" TargetMode="External"/><Relationship Id="rId12" Type="http://schemas.openxmlformats.org/officeDocument/2006/relationships/image" Target="../media/image13.png"/><Relationship Id="rId17" Type="http://schemas.openxmlformats.org/officeDocument/2006/relationships/hyperlink" Target="https://icons8.com/web-app/category/Finance" TargetMode="External"/><Relationship Id="rId25" Type="http://schemas.openxmlformats.org/officeDocument/2006/relationships/image" Target="../media/image4.png"/><Relationship Id="rId33" Type="http://schemas.openxmlformats.org/officeDocument/2006/relationships/image" Target="../media/image55.png"/><Relationship Id="rId38" Type="http://schemas.openxmlformats.org/officeDocument/2006/relationships/hyperlink" Target="https://cn.depositphotos.com/98885286/stock-illustration-technical-support-line-icon.html" TargetMode="External"/><Relationship Id="rId2" Type="http://schemas.openxmlformats.org/officeDocument/2006/relationships/image" Target="../media/image43.png"/><Relationship Id="rId16" Type="http://schemas.openxmlformats.org/officeDocument/2006/relationships/image" Target="../media/image49.png"/><Relationship Id="rId20" Type="http://schemas.openxmlformats.org/officeDocument/2006/relationships/hyperlink" Target="https://www.iconfinder.com/icons/2722762/hands_job_spanner_tool_tools_work_icon" TargetMode="External"/><Relationship Id="rId29"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hyperlink" Target="https://www.onlinewebfonts.com/icon/567690" TargetMode="External"/><Relationship Id="rId24" Type="http://schemas.openxmlformats.org/officeDocument/2006/relationships/hyperlink" Target="http://blog.okfn.org/2013/12/12/signing-on-to-civil-society-request-to-make-public-government-data-license-free-in-the-u-s/" TargetMode="External"/><Relationship Id="rId32" Type="http://schemas.openxmlformats.org/officeDocument/2006/relationships/hyperlink" Target="http://pngimg.com/download/40725" TargetMode="External"/><Relationship Id="rId37" Type="http://schemas.openxmlformats.org/officeDocument/2006/relationships/image" Target="../media/image1.jpg"/><Relationship Id="rId40" Type="http://schemas.openxmlformats.org/officeDocument/2006/relationships/hyperlink" Target="https://www.iconfinder.com/icons/1561162/conflict_military_soldier_swords_war_weapon_icon" TargetMode="External"/><Relationship Id="rId5" Type="http://schemas.openxmlformats.org/officeDocument/2006/relationships/hyperlink" Target="https://www.shareicon.net/global-geography-worldwide-maps-and-flags-planet-earth-maps-and-location-827062" TargetMode="External"/><Relationship Id="rId15" Type="http://schemas.openxmlformats.org/officeDocument/2006/relationships/hyperlink" Target="https://icon-library.com/icon/manpower-icon-0.html" TargetMode="External"/><Relationship Id="rId23" Type="http://schemas.openxmlformats.org/officeDocument/2006/relationships/image" Target="../media/image56.png"/><Relationship Id="rId28" Type="http://schemas.openxmlformats.org/officeDocument/2006/relationships/hyperlink" Target="https://commons.wikimedia.org/wiki/File:Flag_of_the_United_Kingdom_(2-3).svg" TargetMode="External"/><Relationship Id="rId36" Type="http://schemas.openxmlformats.org/officeDocument/2006/relationships/hyperlink" Target="http://www.pngall.com/refund-png" TargetMode="External"/><Relationship Id="rId10" Type="http://schemas.openxmlformats.org/officeDocument/2006/relationships/image" Target="../media/image47.png"/><Relationship Id="rId19" Type="http://schemas.openxmlformats.org/officeDocument/2006/relationships/image" Target="../media/image50.png"/><Relationship Id="rId31" Type="http://schemas.openxmlformats.org/officeDocument/2006/relationships/image" Target="../media/image17.png"/><Relationship Id="rId4" Type="http://schemas.openxmlformats.org/officeDocument/2006/relationships/image" Target="../media/image44.png"/><Relationship Id="rId9" Type="http://schemas.openxmlformats.org/officeDocument/2006/relationships/hyperlink" Target="https://commons.wikimedia.org/wiki/File:Octicons-package.svg" TargetMode="External"/><Relationship Id="rId14" Type="http://schemas.openxmlformats.org/officeDocument/2006/relationships/image" Target="../media/image48.jpg"/><Relationship Id="rId22" Type="http://schemas.openxmlformats.org/officeDocument/2006/relationships/hyperlink" Target="https://game-icons.net/delapouite/originals/sailboat.html" TargetMode="External"/><Relationship Id="rId27" Type="http://schemas.openxmlformats.org/officeDocument/2006/relationships/image" Target="../media/image21.png"/><Relationship Id="rId30" Type="http://schemas.openxmlformats.org/officeDocument/2006/relationships/hyperlink" Target="http://game-icons.net/lorc/originals/slavery-whip.html" TargetMode="External"/><Relationship Id="rId35"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hyperlink" Target="https://icons8.com/web-app/category/Finance" TargetMode="External"/><Relationship Id="rId18" Type="http://schemas.openxmlformats.org/officeDocument/2006/relationships/image" Target="../media/image44.png"/><Relationship Id="rId26" Type="http://schemas.openxmlformats.org/officeDocument/2006/relationships/image" Target="../media/image61.png"/><Relationship Id="rId39" Type="http://schemas.openxmlformats.org/officeDocument/2006/relationships/image" Target="../media/image56.png"/><Relationship Id="rId3" Type="http://schemas.openxmlformats.org/officeDocument/2006/relationships/hyperlink" Target="https://icon-library.com/icon/manpower-icon-0.html" TargetMode="External"/><Relationship Id="rId21" Type="http://schemas.openxmlformats.org/officeDocument/2006/relationships/hyperlink" Target="https://deerfieldagservices.com/grain_699743/" TargetMode="External"/><Relationship Id="rId34" Type="http://schemas.openxmlformats.org/officeDocument/2006/relationships/hyperlink" Target="https://www.onlinewebfonts.com/icon/567690" TargetMode="External"/><Relationship Id="rId42" Type="http://schemas.openxmlformats.org/officeDocument/2006/relationships/hyperlink" Target="http://www.pngall.com/refund-png" TargetMode="External"/><Relationship Id="rId7" Type="http://schemas.openxmlformats.org/officeDocument/2006/relationships/hyperlink" Target="https://cn.depositphotos.com/98885286/stock-illustration-technical-support-line-icon.html" TargetMode="External"/><Relationship Id="rId12" Type="http://schemas.openxmlformats.org/officeDocument/2006/relationships/image" Target="../media/image49.png"/><Relationship Id="rId17" Type="http://schemas.openxmlformats.org/officeDocument/2006/relationships/hyperlink" Target="https://game-icons.net/delapouite/originals/mine-wagon.html" TargetMode="External"/><Relationship Id="rId25" Type="http://schemas.openxmlformats.org/officeDocument/2006/relationships/hyperlink" Target="https://icon-icons.com/icon/hardworker-force-strong/86997" TargetMode="External"/><Relationship Id="rId33" Type="http://schemas.openxmlformats.org/officeDocument/2006/relationships/image" Target="../media/image47.png"/><Relationship Id="rId38" Type="http://schemas.openxmlformats.org/officeDocument/2006/relationships/hyperlink" Target="https://www.onlinewebfonts.com/icon/568452" TargetMode="External"/><Relationship Id="rId2" Type="http://schemas.openxmlformats.org/officeDocument/2006/relationships/image" Target="../media/image48.jpg"/><Relationship Id="rId16" Type="http://schemas.openxmlformats.org/officeDocument/2006/relationships/image" Target="../media/image43.png"/><Relationship Id="rId20" Type="http://schemas.openxmlformats.org/officeDocument/2006/relationships/image" Target="../media/image45.png"/><Relationship Id="rId29" Type="http://schemas.openxmlformats.org/officeDocument/2006/relationships/image" Target="../media/image37.png"/><Relationship Id="rId41"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1.jpg"/><Relationship Id="rId11" Type="http://schemas.openxmlformats.org/officeDocument/2006/relationships/hyperlink" Target="https://fr.wikipedia.org/wiki/Fichier:Gnome-emblem-important.svg" TargetMode="External"/><Relationship Id="rId24" Type="http://schemas.openxmlformats.org/officeDocument/2006/relationships/image" Target="../media/image60.png"/><Relationship Id="rId32" Type="http://schemas.openxmlformats.org/officeDocument/2006/relationships/hyperlink" Target="https://commons.wikimedia.org/wiki/File:Octicons-package.svg" TargetMode="External"/><Relationship Id="rId37" Type="http://schemas.openxmlformats.org/officeDocument/2006/relationships/image" Target="../media/image55.png"/><Relationship Id="rId40" Type="http://schemas.openxmlformats.org/officeDocument/2006/relationships/hyperlink" Target="http://blog.okfn.org/2013/12/12/signing-on-to-civil-society-request-to-make-public-government-data-license-free-in-the-u-s/" TargetMode="External"/><Relationship Id="rId5" Type="http://schemas.openxmlformats.org/officeDocument/2006/relationships/hyperlink" Target="https://www.onlinewebfonts.com/icon/504222" TargetMode="External"/><Relationship Id="rId15" Type="http://schemas.openxmlformats.org/officeDocument/2006/relationships/hyperlink" Target="https://commons.wikimedia.org/wiki/File:Nuvola_USA_flag.svg" TargetMode="External"/><Relationship Id="rId23" Type="http://schemas.openxmlformats.org/officeDocument/2006/relationships/hyperlink" Target="https://www.dreamstime.com/horse-harness-equestrian-cartoon-icon-flat-vector-illustration-isolated-horse-harness-equestrian-cartoon-icon-flat-vector-image199492534" TargetMode="External"/><Relationship Id="rId28" Type="http://schemas.openxmlformats.org/officeDocument/2006/relationships/hyperlink" Target="https://www.flaticon.com/free-icon/machinery_145510" TargetMode="External"/><Relationship Id="rId36" Type="http://schemas.openxmlformats.org/officeDocument/2006/relationships/hyperlink" Target="https://game-icons.net/delapouite/originals/sailboat.html" TargetMode="External"/><Relationship Id="rId10" Type="http://schemas.openxmlformats.org/officeDocument/2006/relationships/image" Target="../media/image59.png"/><Relationship Id="rId19" Type="http://schemas.openxmlformats.org/officeDocument/2006/relationships/hyperlink" Target="https://www.shareicon.net/global-geography-worldwide-maps-and-flags-planet-earth-maps-and-location-827062" TargetMode="External"/><Relationship Id="rId31" Type="http://schemas.openxmlformats.org/officeDocument/2006/relationships/image" Target="../media/image46.png"/><Relationship Id="rId44" Type="http://schemas.openxmlformats.org/officeDocument/2006/relationships/hyperlink" Target="https://commons.wikimedia.org/wiki/File:People_Politician.png" TargetMode="External"/><Relationship Id="rId4" Type="http://schemas.openxmlformats.org/officeDocument/2006/relationships/image" Target="../media/image58.png"/><Relationship Id="rId9" Type="http://schemas.openxmlformats.org/officeDocument/2006/relationships/hyperlink" Target="https://coolsilh.com/plastic_001/image/309520.html" TargetMode="External"/><Relationship Id="rId14" Type="http://schemas.openxmlformats.org/officeDocument/2006/relationships/image" Target="../media/image4.png"/><Relationship Id="rId22" Type="http://schemas.openxmlformats.org/officeDocument/2006/relationships/image" Target="../media/image36.jpg"/><Relationship Id="rId27" Type="http://schemas.openxmlformats.org/officeDocument/2006/relationships/image" Target="../media/image62.svg"/><Relationship Id="rId30" Type="http://schemas.openxmlformats.org/officeDocument/2006/relationships/hyperlink" Target="https://commons.wikimedia.org/wiki/File:Hydroelectric_Energy_-_hydropower_icon.png" TargetMode="External"/><Relationship Id="rId35" Type="http://schemas.openxmlformats.org/officeDocument/2006/relationships/image" Target="../media/image11.png"/><Relationship Id="rId43"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commons.wikimedia.org/wiki/file:chess_king_icon.png?uselang=fr?uselang=fr" TargetMode="External"/><Relationship Id="rId18" Type="http://schemas.openxmlformats.org/officeDocument/2006/relationships/image" Target="../media/image9.png"/><Relationship Id="rId26" Type="http://schemas.openxmlformats.org/officeDocument/2006/relationships/image" Target="../media/image13.png"/><Relationship Id="rId39" Type="http://schemas.openxmlformats.org/officeDocument/2006/relationships/hyperlink" Target="https://sv.wikipedia.org/wiki/Fil:Nuvola_Swedish_flag.svg" TargetMode="External"/><Relationship Id="rId3" Type="http://schemas.openxmlformats.org/officeDocument/2006/relationships/hyperlink" Target="https://cn.depositphotos.com/98885286/stock-illustration-technical-support-line-icon.html" TargetMode="External"/><Relationship Id="rId21" Type="http://schemas.openxmlformats.org/officeDocument/2006/relationships/hyperlink" Target="https://www.iconfinder.com/icons/6153636/bible_catholic_christian_gospel_orthodox_protestant_sacred_scriptures_icon" TargetMode="External"/><Relationship Id="rId34" Type="http://schemas.openxmlformats.org/officeDocument/2006/relationships/image" Target="../media/image17.png"/><Relationship Id="rId7" Type="http://schemas.openxmlformats.org/officeDocument/2006/relationships/hyperlink" Target="https://pt.wikipedia.org/wiki/Ficheiro:Nuvola_Europe_flag.svg" TargetMode="External"/><Relationship Id="rId12" Type="http://schemas.openxmlformats.org/officeDocument/2006/relationships/image" Target="../media/image6.png"/><Relationship Id="rId17" Type="http://schemas.openxmlformats.org/officeDocument/2006/relationships/hyperlink" Target="https://svgsilh.com/tag/religion-15.html" TargetMode="External"/><Relationship Id="rId25" Type="http://schemas.openxmlformats.org/officeDocument/2006/relationships/hyperlink" Target="https://www.iconfinder.com/icons/1561162/conflict_military_soldier_swords_war_weapon_icon" TargetMode="External"/><Relationship Id="rId33" Type="http://schemas.openxmlformats.org/officeDocument/2006/relationships/hyperlink" Target="http://commons.wikimedia.org/wiki/File:Creative-Tail-People-king.svg" TargetMode="External"/><Relationship Id="rId38" Type="http://schemas.openxmlformats.org/officeDocument/2006/relationships/image" Target="../media/image19.png"/><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hyperlink" Target="http://www.myiconfinder.com/icon/builder-constructor-helmet-worker/18872"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game-icons.net/delapouite/originals/caesar.html" TargetMode="External"/><Relationship Id="rId24" Type="http://schemas.openxmlformats.org/officeDocument/2006/relationships/image" Target="../media/image12.png"/><Relationship Id="rId32" Type="http://schemas.openxmlformats.org/officeDocument/2006/relationships/image" Target="../media/image16.png"/><Relationship Id="rId37" Type="http://schemas.openxmlformats.org/officeDocument/2006/relationships/hyperlink" Target="https://svgsilh.com/tag/america-6.html" TargetMode="External"/><Relationship Id="rId5" Type="http://schemas.openxmlformats.org/officeDocument/2006/relationships/hyperlink" Target="https://www.vecteezy.com/vector-art/583546-coins-icon-vector" TargetMode="External"/><Relationship Id="rId15" Type="http://schemas.openxmlformats.org/officeDocument/2006/relationships/hyperlink" Target="https://www.onlinewebfonts.com/icon/313061" TargetMode="External"/><Relationship Id="rId23" Type="http://schemas.openxmlformats.org/officeDocument/2006/relationships/hyperlink" Target="https://game-icons.net/delapouite/originals/sailboat.html" TargetMode="External"/><Relationship Id="rId28" Type="http://schemas.openxmlformats.org/officeDocument/2006/relationships/image" Target="../media/image14.png"/><Relationship Id="rId36"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hyperlink" Target="https://commons.wikimedia.org/wiki/File:Unesco_Cultural_Heritage_logo.svg" TargetMode="External"/><Relationship Id="rId31" Type="http://schemas.openxmlformats.org/officeDocument/2006/relationships/hyperlink" Target="http://commons.wikimedia.org/wiki/File:PriestOrthodox.svg" TargetMode="External"/><Relationship Id="rId4" Type="http://schemas.openxmlformats.org/officeDocument/2006/relationships/image" Target="../media/image2.jpg"/><Relationship Id="rId9" Type="http://schemas.openxmlformats.org/officeDocument/2006/relationships/hyperlink" Target="https://commons.wikimedia.org/wiki/File:Nuvola_USA_flag.svg" TargetMode="Externa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hyperlink" Target="https://commons.wikimedia.org/wiki/File:People_Politician.png" TargetMode="External"/><Relationship Id="rId30" Type="http://schemas.openxmlformats.org/officeDocument/2006/relationships/image" Target="../media/image15.png"/><Relationship Id="rId35" Type="http://schemas.openxmlformats.org/officeDocument/2006/relationships/hyperlink" Target="http://pngimg.com/download/40725"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73.gif"/><Relationship Id="rId13" Type="http://schemas.openxmlformats.org/officeDocument/2006/relationships/hyperlink" Target="https://pt.wikipedia.org/wiki/Ficheiro:Nuvola_Europe_flag.svg" TargetMode="External"/><Relationship Id="rId18" Type="http://schemas.openxmlformats.org/officeDocument/2006/relationships/image" Target="../media/image97.png"/><Relationship Id="rId26" Type="http://schemas.openxmlformats.org/officeDocument/2006/relationships/image" Target="../media/image101.png"/><Relationship Id="rId39" Type="http://schemas.openxmlformats.org/officeDocument/2006/relationships/image" Target="../media/image19.png"/><Relationship Id="rId3" Type="http://schemas.openxmlformats.org/officeDocument/2006/relationships/hyperlink" Target="https://cryofall.gamepedia.com/Wood_Logs" TargetMode="External"/><Relationship Id="rId21" Type="http://schemas.openxmlformats.org/officeDocument/2006/relationships/hyperlink" Target="https://en.wikibooks.org/wiki/File:Rpb_clothing_icon.svg" TargetMode="External"/><Relationship Id="rId34" Type="http://schemas.openxmlformats.org/officeDocument/2006/relationships/hyperlink" Target="https://commons.wikimedia.org/wiki/File:High-contrast-face-sad.svg" TargetMode="External"/><Relationship Id="rId7" Type="http://schemas.openxmlformats.org/officeDocument/2006/relationships/hyperlink" Target="https://www.onlinewebfonts.com/icon/574088" TargetMode="External"/><Relationship Id="rId12" Type="http://schemas.openxmlformats.org/officeDocument/2006/relationships/image" Target="../media/image3.png"/><Relationship Id="rId17" Type="http://schemas.openxmlformats.org/officeDocument/2006/relationships/hyperlink" Target="http://www.pngall.com/steel-png" TargetMode="External"/><Relationship Id="rId25" Type="http://schemas.openxmlformats.org/officeDocument/2006/relationships/hyperlink" Target="https://commons.wikimedia.org/wiki/File:Sewing_icon.svg" TargetMode="External"/><Relationship Id="rId33" Type="http://schemas.openxmlformats.org/officeDocument/2006/relationships/image" Target="../media/image86.png"/><Relationship Id="rId38" Type="http://schemas.openxmlformats.org/officeDocument/2006/relationships/hyperlink" Target="https://commons.wikimedia.org/wiki/File:Nuvola_USA_flag.svg" TargetMode="External"/><Relationship Id="rId2" Type="http://schemas.openxmlformats.org/officeDocument/2006/relationships/image" Target="../media/image78.png"/><Relationship Id="rId16" Type="http://schemas.openxmlformats.org/officeDocument/2006/relationships/image" Target="../media/image74.png"/><Relationship Id="rId20" Type="http://schemas.openxmlformats.org/officeDocument/2006/relationships/image" Target="../media/image98.png"/><Relationship Id="rId29" Type="http://schemas.openxmlformats.org/officeDocument/2006/relationships/image" Target="../media/image83.svg"/><Relationship Id="rId1" Type="http://schemas.openxmlformats.org/officeDocument/2006/relationships/slideLayout" Target="../slideLayouts/slideLayout7.xml"/><Relationship Id="rId6" Type="http://schemas.openxmlformats.org/officeDocument/2006/relationships/image" Target="../media/image89.png"/><Relationship Id="rId11" Type="http://schemas.openxmlformats.org/officeDocument/2006/relationships/hyperlink" Target="http://cscasouthamerica.net/events/index.php/csca/csca2019/schedConf/presentations" TargetMode="External"/><Relationship Id="rId24" Type="http://schemas.openxmlformats.org/officeDocument/2006/relationships/image" Target="../media/image100.png"/><Relationship Id="rId32" Type="http://schemas.openxmlformats.org/officeDocument/2006/relationships/hyperlink" Target="https://coolsilh.com/plastic_001/image/309520.html" TargetMode="External"/><Relationship Id="rId37" Type="http://schemas.openxmlformats.org/officeDocument/2006/relationships/image" Target="../media/image4.png"/><Relationship Id="rId40" Type="http://schemas.openxmlformats.org/officeDocument/2006/relationships/hyperlink" Target="https://sv.wikipedia.org/wiki/Fil:Nuvola_Swedish_flag.svg" TargetMode="External"/><Relationship Id="rId5" Type="http://schemas.openxmlformats.org/officeDocument/2006/relationships/hyperlink" Target="https://commons.wikimedia.org/wiki/File:Flag_of_the_United_Kingdom_(2-3).svg" TargetMode="External"/><Relationship Id="rId15" Type="http://schemas.openxmlformats.org/officeDocument/2006/relationships/hyperlink" Target="http://fr.wikiversity.org/wiki/Fichier:Nuvola_German_flag.svg" TargetMode="External"/><Relationship Id="rId23" Type="http://schemas.openxmlformats.org/officeDocument/2006/relationships/hyperlink" Target="https://zeroday.camp/summer-camp/" TargetMode="External"/><Relationship Id="rId28" Type="http://schemas.openxmlformats.org/officeDocument/2006/relationships/image" Target="../media/image82.png"/><Relationship Id="rId36" Type="http://schemas.openxmlformats.org/officeDocument/2006/relationships/hyperlink" Target="http://www.myiconfinder.com/icon/builder-constructor-helmet-worker/18872" TargetMode="External"/><Relationship Id="rId10" Type="http://schemas.openxmlformats.org/officeDocument/2006/relationships/image" Target="../media/image96.png"/><Relationship Id="rId19" Type="http://schemas.openxmlformats.org/officeDocument/2006/relationships/hyperlink" Target="http://game-icons.net/delapouite/originals/rolled-cloth.html" TargetMode="External"/><Relationship Id="rId31" Type="http://schemas.openxmlformats.org/officeDocument/2006/relationships/image" Target="../media/image64.png"/><Relationship Id="rId4" Type="http://schemas.openxmlformats.org/officeDocument/2006/relationships/image" Target="../media/image21.png"/><Relationship Id="rId9" Type="http://schemas.openxmlformats.org/officeDocument/2006/relationships/hyperlink" Target="https://no.wikipedia.org/wiki/Fil:Single_Acting_Oscillating_cylinder_steam_engine.gif" TargetMode="External"/><Relationship Id="rId14" Type="http://schemas.openxmlformats.org/officeDocument/2006/relationships/image" Target="../media/image23.png"/><Relationship Id="rId22" Type="http://schemas.openxmlformats.org/officeDocument/2006/relationships/image" Target="../media/image99.png"/><Relationship Id="rId27" Type="http://schemas.openxmlformats.org/officeDocument/2006/relationships/hyperlink" Target="https://icons8.com/icon/40156/wrench" TargetMode="External"/><Relationship Id="rId30" Type="http://schemas.openxmlformats.org/officeDocument/2006/relationships/hyperlink" Target="https://svgsilh.com/de/image/156523.html" TargetMode="External"/><Relationship Id="rId35" Type="http://schemas.openxmlformats.org/officeDocument/2006/relationships/image" Target="../media/image14.png"/></Relationships>
</file>

<file path=ppt/slides/_rels/slide19.xml.rels><?xml version="1.0" encoding="UTF-8" standalone="yes"?>
<Relationships xmlns="http://schemas.openxmlformats.org/package/2006/relationships"><Relationship Id="rId13" Type="http://schemas.openxmlformats.org/officeDocument/2006/relationships/hyperlink" Target="https://icon-library.com/icon/manpower-icon-0.html" TargetMode="External"/><Relationship Id="rId18" Type="http://schemas.openxmlformats.org/officeDocument/2006/relationships/image" Target="../media/image19.png"/><Relationship Id="rId26" Type="http://schemas.openxmlformats.org/officeDocument/2006/relationships/image" Target="../media/image3.png"/><Relationship Id="rId39" Type="http://schemas.openxmlformats.org/officeDocument/2006/relationships/hyperlink" Target="https://game-icons.net/delapouite/originals/sailboat.html" TargetMode="External"/><Relationship Id="rId21" Type="http://schemas.openxmlformats.org/officeDocument/2006/relationships/hyperlink" Target="https://cryofall.gamepedia.com/Wood_Logs" TargetMode="External"/><Relationship Id="rId34" Type="http://schemas.openxmlformats.org/officeDocument/2006/relationships/image" Target="../media/image100.png"/><Relationship Id="rId42" Type="http://schemas.openxmlformats.org/officeDocument/2006/relationships/image" Target="../media/image59.png"/><Relationship Id="rId47" Type="http://schemas.openxmlformats.org/officeDocument/2006/relationships/hyperlink" Target="https://www.dreamstime.com/horse-harness-equestrian-cartoon-icon-flat-vector-illustration-isolated-horse-harness-equestrian-cartoon-icon-flat-vector-image199492534" TargetMode="External"/><Relationship Id="rId50" Type="http://schemas.openxmlformats.org/officeDocument/2006/relationships/image" Target="../media/image61.png"/><Relationship Id="rId55" Type="http://schemas.openxmlformats.org/officeDocument/2006/relationships/image" Target="../media/image37.png"/><Relationship Id="rId7" Type="http://schemas.openxmlformats.org/officeDocument/2006/relationships/hyperlink" Target="https://deerfieldagservices.com/grain_699743/" TargetMode="External"/><Relationship Id="rId12" Type="http://schemas.openxmlformats.org/officeDocument/2006/relationships/image" Target="../media/image48.jpg"/><Relationship Id="rId17" Type="http://schemas.openxmlformats.org/officeDocument/2006/relationships/hyperlink" Target="https://www.iconfinder.com/icons/2722762/hands_job_spanner_tool_tools_work_icon" TargetMode="External"/><Relationship Id="rId25" Type="http://schemas.openxmlformats.org/officeDocument/2006/relationships/hyperlink" Target="https://commons.wikimedia.org/wiki/File:Flag_of_the_United_Kingdom_(2-3).svg" TargetMode="External"/><Relationship Id="rId33" Type="http://schemas.openxmlformats.org/officeDocument/2006/relationships/hyperlink" Target="https://en.wikibooks.org/wiki/File:Rpb_clothing_icon.svg" TargetMode="External"/><Relationship Id="rId38" Type="http://schemas.openxmlformats.org/officeDocument/2006/relationships/image" Target="../media/image11.png"/><Relationship Id="rId46" Type="http://schemas.openxmlformats.org/officeDocument/2006/relationships/image" Target="../media/image36.jpg"/><Relationship Id="rId59" Type="http://schemas.openxmlformats.org/officeDocument/2006/relationships/image" Target="../media/image101.png"/><Relationship Id="rId2" Type="http://schemas.openxmlformats.org/officeDocument/2006/relationships/image" Target="../media/image43.png"/><Relationship Id="rId16" Type="http://schemas.openxmlformats.org/officeDocument/2006/relationships/image" Target="../media/image50.png"/><Relationship Id="rId20" Type="http://schemas.openxmlformats.org/officeDocument/2006/relationships/image" Target="../media/image78.png"/><Relationship Id="rId29" Type="http://schemas.openxmlformats.org/officeDocument/2006/relationships/hyperlink" Target="http://www.pngall.com/steel-png" TargetMode="External"/><Relationship Id="rId41" Type="http://schemas.openxmlformats.org/officeDocument/2006/relationships/hyperlink" Target="https://www.onlinewebfonts.com/icon/504222" TargetMode="External"/><Relationship Id="rId54" Type="http://schemas.openxmlformats.org/officeDocument/2006/relationships/hyperlink" Target="https://www.freepik.com/free-icon/power_872368.htm" TargetMode="Externa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hyperlink" Target="https://commons.wikimedia.org/wiki/File:People_Politician.png" TargetMode="External"/><Relationship Id="rId24" Type="http://schemas.openxmlformats.org/officeDocument/2006/relationships/image" Target="../media/image21.png"/><Relationship Id="rId32" Type="http://schemas.openxmlformats.org/officeDocument/2006/relationships/image" Target="../media/image98.png"/><Relationship Id="rId37" Type="http://schemas.openxmlformats.org/officeDocument/2006/relationships/hyperlink" Target="https://www.onlinewebfonts.com/icon/567690" TargetMode="External"/><Relationship Id="rId40" Type="http://schemas.openxmlformats.org/officeDocument/2006/relationships/image" Target="../media/image58.png"/><Relationship Id="rId45" Type="http://schemas.openxmlformats.org/officeDocument/2006/relationships/hyperlink" Target="https://cn.depositphotos.com/98885286/stock-illustration-technical-support-line-icon.html" TargetMode="External"/><Relationship Id="rId53" Type="http://schemas.openxmlformats.org/officeDocument/2006/relationships/image" Target="../media/image63.png"/><Relationship Id="rId58" Type="http://schemas.openxmlformats.org/officeDocument/2006/relationships/hyperlink" Target="https://coolsilh.com/plastic_001/image/309520.html" TargetMode="External"/><Relationship Id="rId5" Type="http://schemas.openxmlformats.org/officeDocument/2006/relationships/hyperlink" Target="https://www.shareicon.net/global-geography-worldwide-maps-and-flags-planet-earth-maps-and-location-827062" TargetMode="External"/><Relationship Id="rId15" Type="http://schemas.openxmlformats.org/officeDocument/2006/relationships/hyperlink" Target="https://icons8.com/web-app/category/Finance" TargetMode="External"/><Relationship Id="rId23" Type="http://schemas.openxmlformats.org/officeDocument/2006/relationships/hyperlink" Target="http://cscasouthamerica.net/events/index.php/csca/csca2019/schedConf/presentations" TargetMode="External"/><Relationship Id="rId28" Type="http://schemas.openxmlformats.org/officeDocument/2006/relationships/image" Target="../media/image74.png"/><Relationship Id="rId36" Type="http://schemas.openxmlformats.org/officeDocument/2006/relationships/image" Target="../media/image47.png"/><Relationship Id="rId49" Type="http://schemas.openxmlformats.org/officeDocument/2006/relationships/hyperlink" Target="https://icon-icons.com/icon/hardworker-force-strong/86997" TargetMode="External"/><Relationship Id="rId57" Type="http://schemas.openxmlformats.org/officeDocument/2006/relationships/image" Target="../media/image64.png"/><Relationship Id="rId10" Type="http://schemas.openxmlformats.org/officeDocument/2006/relationships/image" Target="../media/image13.png"/><Relationship Id="rId19" Type="http://schemas.openxmlformats.org/officeDocument/2006/relationships/hyperlink" Target="https://sv.wikipedia.org/wiki/Fil:Nuvola_Swedish_flag.svg" TargetMode="External"/><Relationship Id="rId31" Type="http://schemas.openxmlformats.org/officeDocument/2006/relationships/hyperlink" Target="http://game-icons.net/delapouite/originals/rolled-cloth.html" TargetMode="External"/><Relationship Id="rId44" Type="http://schemas.openxmlformats.org/officeDocument/2006/relationships/image" Target="../media/image1.jpg"/><Relationship Id="rId52" Type="http://schemas.openxmlformats.org/officeDocument/2006/relationships/hyperlink" Target="https://www.flaticon.com/free-icon/machinery_145510" TargetMode="External"/><Relationship Id="rId60" Type="http://schemas.openxmlformats.org/officeDocument/2006/relationships/hyperlink" Target="https://icons8.com/icon/40156/wrench" TargetMode="External"/><Relationship Id="rId4" Type="http://schemas.openxmlformats.org/officeDocument/2006/relationships/image" Target="../media/image44.png"/><Relationship Id="rId9" Type="http://schemas.openxmlformats.org/officeDocument/2006/relationships/hyperlink" Target="https://commons.wikimedia.org/wiki/File:Octicons-package.svg" TargetMode="External"/><Relationship Id="rId14" Type="http://schemas.openxmlformats.org/officeDocument/2006/relationships/image" Target="../media/image49.png"/><Relationship Id="rId22" Type="http://schemas.openxmlformats.org/officeDocument/2006/relationships/image" Target="../media/image96.png"/><Relationship Id="rId27" Type="http://schemas.openxmlformats.org/officeDocument/2006/relationships/hyperlink" Target="https://pt.wikipedia.org/wiki/Ficheiro:Nuvola_Europe_flag.svg" TargetMode="External"/><Relationship Id="rId30" Type="http://schemas.openxmlformats.org/officeDocument/2006/relationships/image" Target="../media/image97.png"/><Relationship Id="rId35" Type="http://schemas.openxmlformats.org/officeDocument/2006/relationships/hyperlink" Target="https://commons.wikimedia.org/wiki/File:Sewing_icon.svg" TargetMode="External"/><Relationship Id="rId43" Type="http://schemas.openxmlformats.org/officeDocument/2006/relationships/hyperlink" Target="https://fr.wikipedia.org/wiki/Fichier:Gnome-emblem-important.svg" TargetMode="External"/><Relationship Id="rId48" Type="http://schemas.openxmlformats.org/officeDocument/2006/relationships/image" Target="../media/image60.png"/><Relationship Id="rId56" Type="http://schemas.openxmlformats.org/officeDocument/2006/relationships/hyperlink" Target="https://commons.wikimedia.org/wiki/File:Hydroelectric_Energy_-_hydropower_icon.png" TargetMode="External"/><Relationship Id="rId8" Type="http://schemas.openxmlformats.org/officeDocument/2006/relationships/image" Target="../media/image46.png"/><Relationship Id="rId51" Type="http://schemas.openxmlformats.org/officeDocument/2006/relationships/image" Target="../media/image62.svg"/><Relationship Id="rId3" Type="http://schemas.openxmlformats.org/officeDocument/2006/relationships/hyperlink" Target="https://game-icons.net/delapouite/originals/mine-wagon.htm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jpg"/><Relationship Id="rId13" Type="http://schemas.openxmlformats.org/officeDocument/2006/relationships/hyperlink" Target="https://commons.wikimedia.org/wiki/File:Unesco_Cultural_Heritage_logo.svg" TargetMode="External"/><Relationship Id="rId18" Type="http://schemas.openxmlformats.org/officeDocument/2006/relationships/image" Target="../media/image16.png"/><Relationship Id="rId26" Type="http://schemas.openxmlformats.org/officeDocument/2006/relationships/image" Target="../media/image12.png"/><Relationship Id="rId3" Type="http://schemas.openxmlformats.org/officeDocument/2006/relationships/hyperlink" Target="http://game-icons.net/delapouite/originals/caesar.html" TargetMode="External"/><Relationship Id="rId21" Type="http://schemas.openxmlformats.org/officeDocument/2006/relationships/hyperlink" Target="https://game-icons.net/delapouite/originals/sailboat.html" TargetMode="External"/><Relationship Id="rId7" Type="http://schemas.openxmlformats.org/officeDocument/2006/relationships/hyperlink" Target="https://www.onlinewebfonts.com/icon/313061" TargetMode="External"/><Relationship Id="rId12" Type="http://schemas.openxmlformats.org/officeDocument/2006/relationships/image" Target="../media/image9.png"/><Relationship Id="rId17" Type="http://schemas.openxmlformats.org/officeDocument/2006/relationships/hyperlink" Target="https://svgsilh.com/tag/religion-15.html" TargetMode="External"/><Relationship Id="rId25" Type="http://schemas.openxmlformats.org/officeDocument/2006/relationships/hyperlink" Target="http://www.myiconfinder.com/icon/builder-constructor-helmet-worker/18872" TargetMode="External"/><Relationship Id="rId2" Type="http://schemas.openxmlformats.org/officeDocument/2006/relationships/image" Target="../media/image5.png"/><Relationship Id="rId16" Type="http://schemas.openxmlformats.org/officeDocument/2006/relationships/image" Target="../media/image8.png"/><Relationship Id="rId20"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hyperlink" Target="https://cn.depositphotos.com/98885286/stock-illustration-technical-support-line-icon.html" TargetMode="External"/><Relationship Id="rId24" Type="http://schemas.openxmlformats.org/officeDocument/2006/relationships/image" Target="../media/image14.png"/><Relationship Id="rId5" Type="http://schemas.openxmlformats.org/officeDocument/2006/relationships/hyperlink" Target="http://commons.wikimedia.org/wiki/file:chess_king_icon.png?uselang=fr?uselang=fr" TargetMode="External"/><Relationship Id="rId15" Type="http://schemas.openxmlformats.org/officeDocument/2006/relationships/hyperlink" Target="http://commons.wikimedia.org/wiki/File:PriestOrthodox.svg" TargetMode="External"/><Relationship Id="rId23" Type="http://schemas.openxmlformats.org/officeDocument/2006/relationships/hyperlink" Target="https://commons.wikimedia.org/wiki/File:People_Politician.png" TargetMode="External"/><Relationship Id="rId10" Type="http://schemas.openxmlformats.org/officeDocument/2006/relationships/image" Target="../media/image1.jpg"/><Relationship Id="rId19" Type="http://schemas.openxmlformats.org/officeDocument/2006/relationships/hyperlink" Target="http://commons.wikimedia.org/wiki/File:Creative-Tail-People-king.svg" TargetMode="External"/><Relationship Id="rId4" Type="http://schemas.openxmlformats.org/officeDocument/2006/relationships/image" Target="../media/image6.png"/><Relationship Id="rId9" Type="http://schemas.openxmlformats.org/officeDocument/2006/relationships/hyperlink" Target="https://www.vecteezy.com/vector-art/583546-coins-icon-vector" TargetMode="External"/><Relationship Id="rId14" Type="http://schemas.openxmlformats.org/officeDocument/2006/relationships/image" Target="../media/image15.png"/><Relationship Id="rId22" Type="http://schemas.openxmlformats.org/officeDocument/2006/relationships/image" Target="../media/image13.png"/><Relationship Id="rId27" Type="http://schemas.openxmlformats.org/officeDocument/2006/relationships/hyperlink" Target="https://www.iconfinder.com/icons/1561162/conflict_military_soldier_swords_war_weapon_icon" TargetMode="External"/></Relationships>
</file>

<file path=ppt/slides/_rels/slide20.xml.rels><?xml version="1.0" encoding="UTF-8" standalone="yes"?>
<Relationships xmlns="http://schemas.openxmlformats.org/package/2006/relationships"><Relationship Id="rId13" Type="http://schemas.openxmlformats.org/officeDocument/2006/relationships/hyperlink" Target="https://commons.wikimedia.org/wiki/File:People_Politician.png" TargetMode="External"/><Relationship Id="rId18" Type="http://schemas.openxmlformats.org/officeDocument/2006/relationships/image" Target="../media/image11.png"/><Relationship Id="rId26" Type="http://schemas.openxmlformats.org/officeDocument/2006/relationships/image" Target="../media/image36.jpg"/><Relationship Id="rId39" Type="http://schemas.openxmlformats.org/officeDocument/2006/relationships/image" Target="../media/image50.png"/><Relationship Id="rId3" Type="http://schemas.openxmlformats.org/officeDocument/2006/relationships/hyperlink" Target="https://icon-library.com/icon/manpower-icon-0.html" TargetMode="External"/><Relationship Id="rId21" Type="http://schemas.openxmlformats.org/officeDocument/2006/relationships/hyperlink" Target="https://www.onlinewebfonts.com/icon/504222" TargetMode="External"/><Relationship Id="rId34" Type="http://schemas.openxmlformats.org/officeDocument/2006/relationships/hyperlink" Target="https://www.freepik.com/free-icon/power_872368.htm" TargetMode="External"/><Relationship Id="rId42" Type="http://schemas.openxmlformats.org/officeDocument/2006/relationships/image" Target="../media/image83.svg"/><Relationship Id="rId47" Type="http://schemas.openxmlformats.org/officeDocument/2006/relationships/hyperlink" Target="http://www.myiconfinder.com/icon/builder-constructor-helmet-worker/18872" TargetMode="External"/><Relationship Id="rId50" Type="http://schemas.openxmlformats.org/officeDocument/2006/relationships/image" Target="../media/image102.png"/><Relationship Id="rId7" Type="http://schemas.openxmlformats.org/officeDocument/2006/relationships/hyperlink" Target="https://www.shareicon.net/global-geography-worldwide-maps-and-flags-planet-earth-maps-and-location-827062" TargetMode="External"/><Relationship Id="rId12" Type="http://schemas.openxmlformats.org/officeDocument/2006/relationships/image" Target="../media/image13.png"/><Relationship Id="rId17" Type="http://schemas.openxmlformats.org/officeDocument/2006/relationships/hyperlink" Target="https://www.onlinewebfonts.com/icon/567690" TargetMode="External"/><Relationship Id="rId25" Type="http://schemas.openxmlformats.org/officeDocument/2006/relationships/hyperlink" Target="https://cn.depositphotos.com/98885286/stock-illustration-technical-support-line-icon.html" TargetMode="External"/><Relationship Id="rId33" Type="http://schemas.openxmlformats.org/officeDocument/2006/relationships/image" Target="../media/image63.png"/><Relationship Id="rId38" Type="http://schemas.openxmlformats.org/officeDocument/2006/relationships/hyperlink" Target="https://coolsilh.com/plastic_001/image/309520.html" TargetMode="External"/><Relationship Id="rId46" Type="http://schemas.openxmlformats.org/officeDocument/2006/relationships/image" Target="../media/image14.png"/><Relationship Id="rId2" Type="http://schemas.openxmlformats.org/officeDocument/2006/relationships/image" Target="../media/image48.jpg"/><Relationship Id="rId16" Type="http://schemas.openxmlformats.org/officeDocument/2006/relationships/image" Target="../media/image47.png"/><Relationship Id="rId20" Type="http://schemas.openxmlformats.org/officeDocument/2006/relationships/image" Target="../media/image58.png"/><Relationship Id="rId29" Type="http://schemas.openxmlformats.org/officeDocument/2006/relationships/hyperlink" Target="https://icon-icons.com/icon/hardworker-force-strong/86997" TargetMode="External"/><Relationship Id="rId41"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hyperlink" Target="https://commons.wikimedia.org/wiki/File:Octicons-package.svg" TargetMode="External"/><Relationship Id="rId24" Type="http://schemas.openxmlformats.org/officeDocument/2006/relationships/image" Target="../media/image1.jpg"/><Relationship Id="rId32" Type="http://schemas.openxmlformats.org/officeDocument/2006/relationships/hyperlink" Target="https://www.flaticon.com/free-icon/machinery_145510" TargetMode="External"/><Relationship Id="rId37" Type="http://schemas.openxmlformats.org/officeDocument/2006/relationships/image" Target="../media/image64.png"/><Relationship Id="rId40" Type="http://schemas.openxmlformats.org/officeDocument/2006/relationships/hyperlink" Target="https://www.iconfinder.com/icons/2722762/hands_job_spanner_tool_tools_work_icon" TargetMode="External"/><Relationship Id="rId45" Type="http://schemas.openxmlformats.org/officeDocument/2006/relationships/hyperlink" Target="https://www.iconfinder.com/icons/4881146/avatar_farmer_man_profession_icon" TargetMode="External"/><Relationship Id="rId5" Type="http://schemas.openxmlformats.org/officeDocument/2006/relationships/hyperlink" Target="https://game-icons.net/delapouite/originals/mine-wagon.html" TargetMode="External"/><Relationship Id="rId15" Type="http://schemas.openxmlformats.org/officeDocument/2006/relationships/hyperlink" Target="https://icons8.com/web-app/category/Finance" TargetMode="External"/><Relationship Id="rId23" Type="http://schemas.openxmlformats.org/officeDocument/2006/relationships/hyperlink" Target="https://fr.wikipedia.org/wiki/Fichier:Gnome-emblem-important.svg" TargetMode="External"/><Relationship Id="rId28" Type="http://schemas.openxmlformats.org/officeDocument/2006/relationships/image" Target="../media/image60.png"/><Relationship Id="rId36" Type="http://schemas.openxmlformats.org/officeDocument/2006/relationships/hyperlink" Target="https://commons.wikimedia.org/wiki/File:Hydroelectric_Energy_-_hydropower_icon.png" TargetMode="External"/><Relationship Id="rId49" Type="http://schemas.openxmlformats.org/officeDocument/2006/relationships/hyperlink" Target="https://commons.wikimedia.org/wiki/File:High-contrast-face-sad.svg" TargetMode="External"/><Relationship Id="rId10" Type="http://schemas.openxmlformats.org/officeDocument/2006/relationships/image" Target="../media/image46.png"/><Relationship Id="rId19" Type="http://schemas.openxmlformats.org/officeDocument/2006/relationships/hyperlink" Target="https://game-icons.net/delapouite/originals/sailboat.html" TargetMode="External"/><Relationship Id="rId31" Type="http://schemas.openxmlformats.org/officeDocument/2006/relationships/image" Target="../media/image62.svg"/><Relationship Id="rId44" Type="http://schemas.openxmlformats.org/officeDocument/2006/relationships/image" Target="../media/image29.png"/><Relationship Id="rId4" Type="http://schemas.openxmlformats.org/officeDocument/2006/relationships/image" Target="../media/image43.png"/><Relationship Id="rId9" Type="http://schemas.openxmlformats.org/officeDocument/2006/relationships/hyperlink" Target="https://deerfieldagservices.com/grain_699743/" TargetMode="External"/><Relationship Id="rId14" Type="http://schemas.openxmlformats.org/officeDocument/2006/relationships/image" Target="../media/image49.png"/><Relationship Id="rId22" Type="http://schemas.openxmlformats.org/officeDocument/2006/relationships/image" Target="../media/image59.png"/><Relationship Id="rId27" Type="http://schemas.openxmlformats.org/officeDocument/2006/relationships/hyperlink" Target="https://www.dreamstime.com/horse-harness-equestrian-cartoon-icon-flat-vector-illustration-isolated-horse-harness-equestrian-cartoon-icon-flat-vector-image199492534" TargetMode="External"/><Relationship Id="rId30" Type="http://schemas.openxmlformats.org/officeDocument/2006/relationships/image" Target="../media/image61.png"/><Relationship Id="rId35" Type="http://schemas.openxmlformats.org/officeDocument/2006/relationships/image" Target="../media/image37.png"/><Relationship Id="rId43" Type="http://schemas.openxmlformats.org/officeDocument/2006/relationships/hyperlink" Target="https://svgsilh.com/de/image/156523.html" TargetMode="External"/><Relationship Id="rId48" Type="http://schemas.openxmlformats.org/officeDocument/2006/relationships/image" Target="../media/image86.png"/><Relationship Id="rId8" Type="http://schemas.openxmlformats.org/officeDocument/2006/relationships/image" Target="../media/image45.png"/><Relationship Id="rId51" Type="http://schemas.openxmlformats.org/officeDocument/2006/relationships/hyperlink" Target="https://commons.wikimedia.org/wiki/File:High-contrast-face-smile.sv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commons.wikimedia.org/wiki/file:chess_king_icon.png?uselang=fr?uselang=fr" TargetMode="External"/><Relationship Id="rId18" Type="http://schemas.openxmlformats.org/officeDocument/2006/relationships/image" Target="../media/image9.png"/><Relationship Id="rId26" Type="http://schemas.openxmlformats.org/officeDocument/2006/relationships/image" Target="../media/image13.png"/><Relationship Id="rId39" Type="http://schemas.openxmlformats.org/officeDocument/2006/relationships/hyperlink" Target="https://sv.wikipedia.org/wiki/Fil:Nuvola_Swedish_flag.svg" TargetMode="External"/><Relationship Id="rId3" Type="http://schemas.openxmlformats.org/officeDocument/2006/relationships/hyperlink" Target="https://cn.depositphotos.com/98885286/stock-illustration-technical-support-line-icon.html" TargetMode="External"/><Relationship Id="rId21" Type="http://schemas.openxmlformats.org/officeDocument/2006/relationships/hyperlink" Target="https://www.iconfinder.com/icons/6153636/bible_catholic_christian_gospel_orthodox_protestant_sacred_scriptures_icon" TargetMode="External"/><Relationship Id="rId34" Type="http://schemas.openxmlformats.org/officeDocument/2006/relationships/image" Target="../media/image17.png"/><Relationship Id="rId7" Type="http://schemas.openxmlformats.org/officeDocument/2006/relationships/hyperlink" Target="https://pt.wikipedia.org/wiki/Ficheiro:Nuvola_Europe_flag.svg" TargetMode="External"/><Relationship Id="rId12" Type="http://schemas.openxmlformats.org/officeDocument/2006/relationships/image" Target="../media/image6.png"/><Relationship Id="rId17" Type="http://schemas.openxmlformats.org/officeDocument/2006/relationships/hyperlink" Target="https://svgsilh.com/tag/religion-15.html" TargetMode="External"/><Relationship Id="rId25" Type="http://schemas.openxmlformats.org/officeDocument/2006/relationships/hyperlink" Target="https://www.iconfinder.com/icons/1561162/conflict_military_soldier_swords_war_weapon_icon" TargetMode="External"/><Relationship Id="rId33" Type="http://schemas.openxmlformats.org/officeDocument/2006/relationships/hyperlink" Target="http://commons.wikimedia.org/wiki/File:Creative-Tail-People-king.svg" TargetMode="External"/><Relationship Id="rId38" Type="http://schemas.openxmlformats.org/officeDocument/2006/relationships/image" Target="../media/image19.png"/><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hyperlink" Target="http://www.myiconfinder.com/icon/builder-constructor-helmet-worker/18872"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game-icons.net/delapouite/originals/caesar.html" TargetMode="External"/><Relationship Id="rId24" Type="http://schemas.openxmlformats.org/officeDocument/2006/relationships/image" Target="../media/image12.png"/><Relationship Id="rId32" Type="http://schemas.openxmlformats.org/officeDocument/2006/relationships/image" Target="../media/image16.png"/><Relationship Id="rId37" Type="http://schemas.openxmlformats.org/officeDocument/2006/relationships/hyperlink" Target="https://svgsilh.com/tag/america-6.html" TargetMode="External"/><Relationship Id="rId5" Type="http://schemas.openxmlformats.org/officeDocument/2006/relationships/hyperlink" Target="https://www.vecteezy.com/vector-art/583546-coins-icon-vector" TargetMode="External"/><Relationship Id="rId15" Type="http://schemas.openxmlformats.org/officeDocument/2006/relationships/hyperlink" Target="https://www.onlinewebfonts.com/icon/313061" TargetMode="External"/><Relationship Id="rId23" Type="http://schemas.openxmlformats.org/officeDocument/2006/relationships/hyperlink" Target="https://game-icons.net/delapouite/originals/sailboat.html" TargetMode="External"/><Relationship Id="rId28" Type="http://schemas.openxmlformats.org/officeDocument/2006/relationships/image" Target="../media/image14.png"/><Relationship Id="rId36"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hyperlink" Target="https://commons.wikimedia.org/wiki/File:Unesco_Cultural_Heritage_logo.svg" TargetMode="External"/><Relationship Id="rId31" Type="http://schemas.openxmlformats.org/officeDocument/2006/relationships/hyperlink" Target="http://commons.wikimedia.org/wiki/File:PriestOrthodox.svg" TargetMode="External"/><Relationship Id="rId4" Type="http://schemas.openxmlformats.org/officeDocument/2006/relationships/image" Target="../media/image2.jpg"/><Relationship Id="rId9" Type="http://schemas.openxmlformats.org/officeDocument/2006/relationships/hyperlink" Target="https://commons.wikimedia.org/wiki/File:Nuvola_USA_flag.svg" TargetMode="Externa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hyperlink" Target="https://commons.wikimedia.org/wiki/File:People_Politician.png" TargetMode="External"/><Relationship Id="rId30" Type="http://schemas.openxmlformats.org/officeDocument/2006/relationships/image" Target="../media/image15.png"/><Relationship Id="rId35" Type="http://schemas.openxmlformats.org/officeDocument/2006/relationships/hyperlink" Target="http://pngimg.com/download/40725"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commons.wikimedia.org/wiki/File:Flag_of_the_United_Kingdom_(2-3).svg" TargetMode="External"/><Relationship Id="rId13" Type="http://schemas.openxmlformats.org/officeDocument/2006/relationships/image" Target="../media/image24.png"/><Relationship Id="rId18" Type="http://schemas.openxmlformats.org/officeDocument/2006/relationships/hyperlink" Target="https://en.wikipedia.org/wiki/House_of_Capet" TargetMode="External"/><Relationship Id="rId26" Type="http://schemas.openxmlformats.org/officeDocument/2006/relationships/hyperlink" Target="https://game-icons.net/delapouite/originals/sailboat.html" TargetMode="External"/><Relationship Id="rId3" Type="http://schemas.openxmlformats.org/officeDocument/2006/relationships/image" Target="../media/image20.png"/><Relationship Id="rId21" Type="http://schemas.openxmlformats.org/officeDocument/2006/relationships/image" Target="../media/image1.jpg"/><Relationship Id="rId7" Type="http://schemas.openxmlformats.org/officeDocument/2006/relationships/image" Target="../media/image21.png"/><Relationship Id="rId12" Type="http://schemas.openxmlformats.org/officeDocument/2006/relationships/hyperlink" Target="http://fr.wikiversity.org/wiki/Fichier:Nuvola_German_flag.svg" TargetMode="External"/><Relationship Id="rId17" Type="http://schemas.openxmlformats.org/officeDocument/2006/relationships/image" Target="../media/image26.png"/><Relationship Id="rId25"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hyperlink" Target="https://da.wikipedia.org/wiki/Rigsdagen_(Det_tyske_kejserrige)" TargetMode="External"/><Relationship Id="rId20" Type="http://schemas.openxmlformats.org/officeDocument/2006/relationships/hyperlink" Target="https://commons.wikimedia.org/wiki/File:Unesco_Cultural_Heritage_logo.svg" TargetMode="External"/><Relationship Id="rId29"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hyperlink" Target="https://commons.wikimedia.org/wiki/File:Nuvola_USA_flag.svg" TargetMode="External"/><Relationship Id="rId11" Type="http://schemas.openxmlformats.org/officeDocument/2006/relationships/image" Target="../media/image23.png"/><Relationship Id="rId24" Type="http://schemas.openxmlformats.org/officeDocument/2006/relationships/hyperlink" Target="https://www.iconfinder.com/icons/6153636/bible_catholic_christian_gospel_orthodox_protestant_sacred_scriptures_icon" TargetMode="External"/><Relationship Id="rId5" Type="http://schemas.openxmlformats.org/officeDocument/2006/relationships/image" Target="../media/image4.png"/><Relationship Id="rId15" Type="http://schemas.openxmlformats.org/officeDocument/2006/relationships/image" Target="../media/image25.png"/><Relationship Id="rId23" Type="http://schemas.openxmlformats.org/officeDocument/2006/relationships/image" Target="../media/image10.png"/><Relationship Id="rId28" Type="http://schemas.openxmlformats.org/officeDocument/2006/relationships/hyperlink" Target="https://commons.wikimedia.org/wiki/File:Flag_of_the_Holy_Roman_Empire.gif" TargetMode="External"/><Relationship Id="rId10" Type="http://schemas.openxmlformats.org/officeDocument/2006/relationships/hyperlink" Target="https://commons.wikimedia.org/wiki/Category:Nuvola_PNG_icons" TargetMode="External"/><Relationship Id="rId19" Type="http://schemas.openxmlformats.org/officeDocument/2006/relationships/image" Target="../media/image9.png"/><Relationship Id="rId4" Type="http://schemas.openxmlformats.org/officeDocument/2006/relationships/hyperlink" Target="https://commons.wikimedia.org/wiki/File:Timeline_(656040)_-_The_Noun_Project.svg" TargetMode="External"/><Relationship Id="rId9" Type="http://schemas.openxmlformats.org/officeDocument/2006/relationships/image" Target="../media/image22.png"/><Relationship Id="rId14" Type="http://schemas.openxmlformats.org/officeDocument/2006/relationships/hyperlink" Target="https://www.iconfinder.com/icons/1116178/centurion_galea_helm_helmet_legion_legionary_roman_icon" TargetMode="External"/><Relationship Id="rId22" Type="http://schemas.openxmlformats.org/officeDocument/2006/relationships/hyperlink" Target="https://cn.depositphotos.com/98885286/stock-illustration-technical-support-line-icon.html" TargetMode="External"/><Relationship Id="rId27" Type="http://schemas.openxmlformats.org/officeDocument/2006/relationships/image" Target="../media/image27.gif"/><Relationship Id="rId30" Type="http://schemas.openxmlformats.org/officeDocument/2006/relationships/hyperlink" Target="https://svgsilh.com/tag/religion-15.html" TargetMode="External"/></Relationships>
</file>

<file path=ppt/slides/_rels/slide5.xml.rels><?xml version="1.0" encoding="UTF-8" standalone="yes"?>
<Relationships xmlns="http://schemas.openxmlformats.org/package/2006/relationships"><Relationship Id="rId13" Type="http://schemas.openxmlformats.org/officeDocument/2006/relationships/hyperlink" Target="https://www.vecteezy.com/vector-art/583546-coins-icon-vector" TargetMode="External"/><Relationship Id="rId18" Type="http://schemas.openxmlformats.org/officeDocument/2006/relationships/image" Target="../media/image16.png"/><Relationship Id="rId26" Type="http://schemas.openxmlformats.org/officeDocument/2006/relationships/hyperlink" Target="https://www.iconfinder.com/icons/1250929/king_lord_monarch_nobleman_prince_sultan_icon" TargetMode="External"/><Relationship Id="rId39" Type="http://schemas.openxmlformats.org/officeDocument/2006/relationships/image" Target="../media/image37.png"/><Relationship Id="rId3" Type="http://schemas.openxmlformats.org/officeDocument/2006/relationships/hyperlink" Target="https://cn.depositphotos.com/98885286/stock-illustration-technical-support-line-icon.html" TargetMode="External"/><Relationship Id="rId21" Type="http://schemas.openxmlformats.org/officeDocument/2006/relationships/hyperlink" Target="https://commons.wikimedia.org/wiki/File:City_icon_(Noun_Project).svg" TargetMode="External"/><Relationship Id="rId34" Type="http://schemas.openxmlformats.org/officeDocument/2006/relationships/hyperlink" Target="https://www.iconfinder.com/icons/1561162/conflict_military_soldier_swords_war_weapon_icon" TargetMode="External"/><Relationship Id="rId42" Type="http://schemas.openxmlformats.org/officeDocument/2006/relationships/hyperlink" Target="https://www.iconfinder.com/icons/1790288/electricity_energy_power_turbine_wind_wind-farm_icon" TargetMode="External"/><Relationship Id="rId47" Type="http://schemas.openxmlformats.org/officeDocument/2006/relationships/hyperlink" Target="https://pngimg.com/download/22951" TargetMode="External"/><Relationship Id="rId7" Type="http://schemas.openxmlformats.org/officeDocument/2006/relationships/hyperlink" Target="http://commons.wikimedia.org/wiki/file:chess_king_icon.png?uselang=fr?uselang=fr" TargetMode="External"/><Relationship Id="rId12" Type="http://schemas.openxmlformats.org/officeDocument/2006/relationships/image" Target="../media/image2.jpg"/><Relationship Id="rId17" Type="http://schemas.openxmlformats.org/officeDocument/2006/relationships/hyperlink" Target="http://commons.wikimedia.org/wiki/File:PriestOrthodox.svg" TargetMode="External"/><Relationship Id="rId25" Type="http://schemas.openxmlformats.org/officeDocument/2006/relationships/image" Target="../media/image31.png"/><Relationship Id="rId33" Type="http://schemas.openxmlformats.org/officeDocument/2006/relationships/image" Target="../media/image12.png"/><Relationship Id="rId38" Type="http://schemas.openxmlformats.org/officeDocument/2006/relationships/hyperlink" Target="https://www.dreamstime.com/horse-harness-equestrian-cartoon-icon-flat-vector-illustration-isolated-horse-harness-equestrian-cartoon-icon-flat-vector-image199492534" TargetMode="External"/><Relationship Id="rId46" Type="http://schemas.openxmlformats.org/officeDocument/2006/relationships/image" Target="../media/image41.png"/><Relationship Id="rId2" Type="http://schemas.openxmlformats.org/officeDocument/2006/relationships/image" Target="../media/image1.jpg"/><Relationship Id="rId16" Type="http://schemas.openxmlformats.org/officeDocument/2006/relationships/image" Target="../media/image15.png"/><Relationship Id="rId20" Type="http://schemas.openxmlformats.org/officeDocument/2006/relationships/image" Target="../media/image28.png"/><Relationship Id="rId29" Type="http://schemas.openxmlformats.org/officeDocument/2006/relationships/image" Target="../media/image33.png"/><Relationship Id="rId41"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hyperlink" Target="https://commons.wikimedia.org/wiki/File:Unesco_Cultural_Heritage_logo.svg" TargetMode="External"/><Relationship Id="rId24" Type="http://schemas.openxmlformats.org/officeDocument/2006/relationships/image" Target="../media/image30.jpg"/><Relationship Id="rId32" Type="http://schemas.openxmlformats.org/officeDocument/2006/relationships/hyperlink" Target="https://arquidiocesejuizdefora.org.br/profiles/frei-joel-postma-frederik-otto-postma-ofm/" TargetMode="External"/><Relationship Id="rId37" Type="http://schemas.openxmlformats.org/officeDocument/2006/relationships/image" Target="../media/image36.jpg"/><Relationship Id="rId40" Type="http://schemas.openxmlformats.org/officeDocument/2006/relationships/hyperlink" Target="https://commons.wikimedia.org/wiki/File:Hydroelectric_Energy_-_hydropower_icon.png" TargetMode="External"/><Relationship Id="rId45" Type="http://schemas.openxmlformats.org/officeDocument/2006/relationships/hyperlink" Target="https://www.flaticon.com/free-icon/printing-press_77227" TargetMode="External"/><Relationship Id="rId5" Type="http://schemas.openxmlformats.org/officeDocument/2006/relationships/hyperlink" Target="http://game-icons.net/delapouite/originals/caesar.html" TargetMode="External"/><Relationship Id="rId15" Type="http://schemas.openxmlformats.org/officeDocument/2006/relationships/hyperlink" Target="https://www.iconfinder.com/icons/6153636/bible_catholic_christian_gospel_orthodox_protestant_sacred_scriptures_icon" TargetMode="External"/><Relationship Id="rId23" Type="http://schemas.openxmlformats.org/officeDocument/2006/relationships/hyperlink" Target="https://www.iconfinder.com/icons/4881146/avatar_farmer_man_profession_icon" TargetMode="External"/><Relationship Id="rId28" Type="http://schemas.openxmlformats.org/officeDocument/2006/relationships/hyperlink" Target="http://sv.wikipedia.org/wiki/fil:pope.svg" TargetMode="External"/><Relationship Id="rId36" Type="http://schemas.openxmlformats.org/officeDocument/2006/relationships/hyperlink" Target="https://commons.wikimedia.org/wiki/File:Meuble_h%C3%A9raldique_Charrue_antique.svg" TargetMode="External"/><Relationship Id="rId49" Type="http://schemas.openxmlformats.org/officeDocument/2006/relationships/hyperlink" Target="https://www.liturgytools.net/2016/08/pictures-20th-sunday-ordinary-time-year-c-victory-of-suffering-christ-over-sin.html" TargetMode="External"/><Relationship Id="rId10" Type="http://schemas.openxmlformats.org/officeDocument/2006/relationships/image" Target="../media/image9.png"/><Relationship Id="rId19" Type="http://schemas.openxmlformats.org/officeDocument/2006/relationships/hyperlink" Target="http://commons.wikimedia.org/wiki/File:Creative-Tail-People-king.svg" TargetMode="External"/><Relationship Id="rId31" Type="http://schemas.openxmlformats.org/officeDocument/2006/relationships/image" Target="../media/image34.png"/><Relationship Id="rId44" Type="http://schemas.openxmlformats.org/officeDocument/2006/relationships/image" Target="../media/image40.svg"/><Relationship Id="rId4" Type="http://schemas.openxmlformats.org/officeDocument/2006/relationships/image" Target="../media/image5.png"/><Relationship Id="rId9" Type="http://schemas.openxmlformats.org/officeDocument/2006/relationships/hyperlink" Target="https://svgsilh.com/tag/religion-15.html" TargetMode="External"/><Relationship Id="rId14" Type="http://schemas.openxmlformats.org/officeDocument/2006/relationships/image" Target="../media/image10.png"/><Relationship Id="rId22" Type="http://schemas.openxmlformats.org/officeDocument/2006/relationships/image" Target="../media/image29.png"/><Relationship Id="rId27" Type="http://schemas.openxmlformats.org/officeDocument/2006/relationships/image" Target="../media/image32.png"/><Relationship Id="rId30" Type="http://schemas.openxmlformats.org/officeDocument/2006/relationships/hyperlink" Target="https://www.flaticon.com/free-icon/priest_206889" TargetMode="External"/><Relationship Id="rId35" Type="http://schemas.openxmlformats.org/officeDocument/2006/relationships/image" Target="../media/image35.png"/><Relationship Id="rId43" Type="http://schemas.openxmlformats.org/officeDocument/2006/relationships/image" Target="../media/image39.png"/><Relationship Id="rId48" Type="http://schemas.openxmlformats.org/officeDocument/2006/relationships/image" Target="../media/image42.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hyperlink" Target="https://www.onlinewebfonts.com/icon/567690" TargetMode="External"/><Relationship Id="rId18" Type="http://schemas.openxmlformats.org/officeDocument/2006/relationships/image" Target="../media/image49.png"/><Relationship Id="rId26" Type="http://schemas.openxmlformats.org/officeDocument/2006/relationships/image" Target="../media/image37.png"/><Relationship Id="rId3" Type="http://schemas.openxmlformats.org/officeDocument/2006/relationships/hyperlink" Target="https://game-icons.net/delapouite/originals/mine-wagon.html" TargetMode="External"/><Relationship Id="rId21" Type="http://schemas.openxmlformats.org/officeDocument/2006/relationships/hyperlink" Target="https://cn.depositphotos.com/98885286/stock-illustration-technical-support-line-icon.html" TargetMode="External"/><Relationship Id="rId7" Type="http://schemas.openxmlformats.org/officeDocument/2006/relationships/hyperlink" Target="https://deerfieldagservices.com/grain_699743/" TargetMode="External"/><Relationship Id="rId12" Type="http://schemas.openxmlformats.org/officeDocument/2006/relationships/image" Target="../media/image47.png"/><Relationship Id="rId17" Type="http://schemas.openxmlformats.org/officeDocument/2006/relationships/hyperlink" Target="https://icon-library.com/icon/manpower-icon-0.html" TargetMode="External"/><Relationship Id="rId25" Type="http://schemas.openxmlformats.org/officeDocument/2006/relationships/hyperlink" Target="https://commons.wikimedia.org/wiki/File:Meuble_h%C3%A9raldique_Charrue_antique.svg" TargetMode="External"/><Relationship Id="rId33" Type="http://schemas.openxmlformats.org/officeDocument/2006/relationships/hyperlink" Target="https://thenounproject.com/term/interrupted/366680/" TargetMode="External"/><Relationship Id="rId2" Type="http://schemas.openxmlformats.org/officeDocument/2006/relationships/image" Target="../media/image43.png"/><Relationship Id="rId16" Type="http://schemas.openxmlformats.org/officeDocument/2006/relationships/image" Target="../media/image48.jpg"/><Relationship Id="rId20" Type="http://schemas.openxmlformats.org/officeDocument/2006/relationships/image" Target="../media/image1.jpg"/><Relationship Id="rId29" Type="http://schemas.openxmlformats.org/officeDocument/2006/relationships/hyperlink" Target="https://www.iconfinder.com/icons/1790288/electricity_energy_power_turbine_wind_wind-farm_icon" TargetMode="Externa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hyperlink" Target="https://commons.wikimedia.org/wiki/File:Octicons-package.svg" TargetMode="External"/><Relationship Id="rId24" Type="http://schemas.openxmlformats.org/officeDocument/2006/relationships/image" Target="../media/image35.png"/><Relationship Id="rId32" Type="http://schemas.openxmlformats.org/officeDocument/2006/relationships/image" Target="../media/image51.png"/><Relationship Id="rId5" Type="http://schemas.openxmlformats.org/officeDocument/2006/relationships/hyperlink" Target="https://www.shareicon.net/global-geography-worldwide-maps-and-flags-planet-earth-maps-and-location-827062" TargetMode="External"/><Relationship Id="rId15" Type="http://schemas.openxmlformats.org/officeDocument/2006/relationships/hyperlink" Target="https://commons.wikimedia.org/wiki/File:People_Politician.png" TargetMode="External"/><Relationship Id="rId23" Type="http://schemas.openxmlformats.org/officeDocument/2006/relationships/hyperlink" Target="https://www.dreamstime.com/horse-harness-equestrian-cartoon-icon-flat-vector-illustration-isolated-horse-harness-equestrian-cartoon-icon-flat-vector-image199492534" TargetMode="External"/><Relationship Id="rId28" Type="http://schemas.openxmlformats.org/officeDocument/2006/relationships/image" Target="../media/image38.png"/><Relationship Id="rId10" Type="http://schemas.openxmlformats.org/officeDocument/2006/relationships/image" Target="../media/image46.png"/><Relationship Id="rId19" Type="http://schemas.openxmlformats.org/officeDocument/2006/relationships/hyperlink" Target="https://icons8.com/web-app/category/Finance" TargetMode="External"/><Relationship Id="rId31" Type="http://schemas.openxmlformats.org/officeDocument/2006/relationships/hyperlink" Target="https://www.iconfinder.com/icons/2722762/hands_job_spanner_tool_tools_work_icon" TargetMode="External"/><Relationship Id="rId4" Type="http://schemas.openxmlformats.org/officeDocument/2006/relationships/image" Target="../media/image44.png"/><Relationship Id="rId9" Type="http://schemas.openxmlformats.org/officeDocument/2006/relationships/hyperlink" Target="https://commons.wikimedia.org/wiki/File:City_icon_(Noun_Project).svg" TargetMode="External"/><Relationship Id="rId14" Type="http://schemas.openxmlformats.org/officeDocument/2006/relationships/image" Target="../media/image13.png"/><Relationship Id="rId22" Type="http://schemas.openxmlformats.org/officeDocument/2006/relationships/image" Target="../media/image36.jpg"/><Relationship Id="rId27" Type="http://schemas.openxmlformats.org/officeDocument/2006/relationships/hyperlink" Target="https://commons.wikimedia.org/wiki/File:Hydroelectric_Energy_-_hydropower_icon.png" TargetMode="External"/><Relationship Id="rId30" Type="http://schemas.openxmlformats.org/officeDocument/2006/relationships/image" Target="../media/image50.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hyperlink" Target="https://www.onlinewebfonts.com/icon/313061" TargetMode="External"/><Relationship Id="rId18" Type="http://schemas.openxmlformats.org/officeDocument/2006/relationships/image" Target="../media/image11.png"/><Relationship Id="rId26" Type="http://schemas.openxmlformats.org/officeDocument/2006/relationships/image" Target="../media/image52.png"/><Relationship Id="rId39" Type="http://schemas.openxmlformats.org/officeDocument/2006/relationships/image" Target="../media/image25.png"/><Relationship Id="rId3" Type="http://schemas.openxmlformats.org/officeDocument/2006/relationships/hyperlink" Target="https://www.vecteezy.com/vector-art/583546-coins-icon-vector" TargetMode="External"/><Relationship Id="rId21" Type="http://schemas.openxmlformats.org/officeDocument/2006/relationships/hyperlink" Target="https://commons.wikimedia.org/wiki/File:People_Politician.png" TargetMode="External"/><Relationship Id="rId34" Type="http://schemas.openxmlformats.org/officeDocument/2006/relationships/image" Target="../media/image12.png"/><Relationship Id="rId7" Type="http://schemas.openxmlformats.org/officeDocument/2006/relationships/hyperlink" Target="https://pt.wikipedia.org/wiki/Ficheiro:Nuvola_Europe_flag.svg" TargetMode="External"/><Relationship Id="rId12" Type="http://schemas.openxmlformats.org/officeDocument/2006/relationships/image" Target="../media/image7.png"/><Relationship Id="rId17" Type="http://schemas.openxmlformats.org/officeDocument/2006/relationships/hyperlink" Target="https://commons.wikimedia.org/wiki/File:Unesco_Cultural_Heritage_logo.svg" TargetMode="External"/><Relationship Id="rId25" Type="http://schemas.openxmlformats.org/officeDocument/2006/relationships/hyperlink" Target="http://commons.wikimedia.org/wiki/File:Creative-Tail-People-king.svg" TargetMode="External"/><Relationship Id="rId33" Type="http://schemas.openxmlformats.org/officeDocument/2006/relationships/hyperlink" Target="https://commons.wikimedia.org/wiki/File:Flag_of_the_Holy_Roman_Empire.gif" TargetMode="External"/><Relationship Id="rId38" Type="http://schemas.openxmlformats.org/officeDocument/2006/relationships/image" Target="../media/image54.png"/><Relationship Id="rId2" Type="http://schemas.openxmlformats.org/officeDocument/2006/relationships/image" Target="../media/image2.jpg"/><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hyperlink" Target="https://commons.wikimedia.org/wiki/File:Flag_of_the_United_Kingdom_(2-3).svg"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commons.wikimedia.org/wiki/file:chess_king_icon.png?uselang=fr?uselang=fr" TargetMode="External"/><Relationship Id="rId24" Type="http://schemas.openxmlformats.org/officeDocument/2006/relationships/image" Target="../media/image16.png"/><Relationship Id="rId32" Type="http://schemas.openxmlformats.org/officeDocument/2006/relationships/image" Target="../media/image27.gif"/><Relationship Id="rId37" Type="http://schemas.openxmlformats.org/officeDocument/2006/relationships/hyperlink" Target="http://www.pngall.com/marriage-png/download/27672" TargetMode="External"/><Relationship Id="rId40" Type="http://schemas.openxmlformats.org/officeDocument/2006/relationships/hyperlink" Target="https://da.wikipedia.org/wiki/Rigsdagen_(Det_tyske_kejserrige)" TargetMode="External"/><Relationship Id="rId5" Type="http://schemas.openxmlformats.org/officeDocument/2006/relationships/hyperlink" Target="https://cn.depositphotos.com/98885286/stock-illustration-technical-support-line-icon.html" TargetMode="External"/><Relationship Id="rId15" Type="http://schemas.openxmlformats.org/officeDocument/2006/relationships/hyperlink" Target="https://svgsilh.com/tag/religion-15.html" TargetMode="External"/><Relationship Id="rId23" Type="http://schemas.openxmlformats.org/officeDocument/2006/relationships/hyperlink" Target="http://commons.wikimedia.org/wiki/File:PriestOrthodox.svg" TargetMode="External"/><Relationship Id="rId28" Type="http://schemas.openxmlformats.org/officeDocument/2006/relationships/image" Target="../media/image21.png"/><Relationship Id="rId36" Type="http://schemas.openxmlformats.org/officeDocument/2006/relationships/image" Target="../media/image53.png"/><Relationship Id="rId10" Type="http://schemas.openxmlformats.org/officeDocument/2006/relationships/image" Target="../media/image6.png"/><Relationship Id="rId19" Type="http://schemas.openxmlformats.org/officeDocument/2006/relationships/hyperlink" Target="https://game-icons.net/delapouite/originals/sailboat.html" TargetMode="External"/><Relationship Id="rId31" Type="http://schemas.openxmlformats.org/officeDocument/2006/relationships/hyperlink" Target="https://commons.wikimedia.org/wiki/Category:Nuvola_PNG_icons" TargetMode="External"/><Relationship Id="rId4" Type="http://schemas.openxmlformats.org/officeDocument/2006/relationships/image" Target="../media/image1.jpg"/><Relationship Id="rId9" Type="http://schemas.openxmlformats.org/officeDocument/2006/relationships/hyperlink" Target="http://game-icons.net/delapouite/originals/caesar.html" TargetMode="External"/><Relationship Id="rId14" Type="http://schemas.openxmlformats.org/officeDocument/2006/relationships/image" Target="../media/image8.png"/><Relationship Id="rId22" Type="http://schemas.openxmlformats.org/officeDocument/2006/relationships/image" Target="../media/image15.png"/><Relationship Id="rId27" Type="http://schemas.openxmlformats.org/officeDocument/2006/relationships/hyperlink" Target="https://commons.wikimedia.org/wiki/File:Europe_political_chart_complete_blank.svg" TargetMode="External"/><Relationship Id="rId30" Type="http://schemas.openxmlformats.org/officeDocument/2006/relationships/image" Target="../media/image22.png"/><Relationship Id="rId35" Type="http://schemas.openxmlformats.org/officeDocument/2006/relationships/hyperlink" Target="https://www.iconfinder.com/icons/1561162/conflict_military_soldier_swords_war_weapon_icon" TargetMode="External"/></Relationships>
</file>

<file path=ppt/slides/_rels/slide8.xml.rels><?xml version="1.0" encoding="UTF-8" standalone="yes"?>
<Relationships xmlns="http://schemas.openxmlformats.org/package/2006/relationships"><Relationship Id="rId13" Type="http://schemas.openxmlformats.org/officeDocument/2006/relationships/hyperlink" Target="https://www.onlinewebfonts.com/icon/567690" TargetMode="External"/><Relationship Id="rId18" Type="http://schemas.openxmlformats.org/officeDocument/2006/relationships/image" Target="../media/image49.png"/><Relationship Id="rId26" Type="http://schemas.openxmlformats.org/officeDocument/2006/relationships/hyperlink" Target="https://game-icons.net/delapouite/originals/sailboat.html" TargetMode="External"/><Relationship Id="rId39" Type="http://schemas.openxmlformats.org/officeDocument/2006/relationships/image" Target="../media/image1.jpg"/><Relationship Id="rId3" Type="http://schemas.openxmlformats.org/officeDocument/2006/relationships/hyperlink" Target="https://www.iconfinder.com/icons/2722762/hands_job_spanner_tool_tools_work_icon" TargetMode="External"/><Relationship Id="rId21" Type="http://schemas.openxmlformats.org/officeDocument/2006/relationships/hyperlink" Target="https://thenounproject.com/term/interrupted/366680/" TargetMode="External"/><Relationship Id="rId34" Type="http://schemas.openxmlformats.org/officeDocument/2006/relationships/hyperlink" Target="https://www.iconfinder.com/icons/1561162/conflict_military_soldier_swords_war_weapon_icon" TargetMode="External"/><Relationship Id="rId42" Type="http://schemas.openxmlformats.org/officeDocument/2006/relationships/hyperlink" Target="https://www.dreamstime.com/horse-harness-equestrian-cartoon-icon-flat-vector-illustration-isolated-horse-harness-equestrian-cartoon-icon-flat-vector-image199492534" TargetMode="External"/><Relationship Id="rId47" Type="http://schemas.openxmlformats.org/officeDocument/2006/relationships/hyperlink" Target="https://www.flaticon.com/free-icon/machinery_145510" TargetMode="External"/><Relationship Id="rId50" Type="http://schemas.openxmlformats.org/officeDocument/2006/relationships/image" Target="../media/image37.png"/><Relationship Id="rId7" Type="http://schemas.openxmlformats.org/officeDocument/2006/relationships/hyperlink" Target="https://www.shareicon.net/global-geography-worldwide-maps-and-flags-planet-earth-maps-and-location-827062" TargetMode="External"/><Relationship Id="rId12" Type="http://schemas.openxmlformats.org/officeDocument/2006/relationships/image" Target="../media/image47.png"/><Relationship Id="rId17" Type="http://schemas.openxmlformats.org/officeDocument/2006/relationships/hyperlink" Target="https://icon-library.com/icon/manpower-icon-0.html" TargetMode="External"/><Relationship Id="rId25" Type="http://schemas.openxmlformats.org/officeDocument/2006/relationships/image" Target="../media/image11.png"/><Relationship Id="rId33" Type="http://schemas.openxmlformats.org/officeDocument/2006/relationships/image" Target="../media/image12.png"/><Relationship Id="rId38" Type="http://schemas.openxmlformats.org/officeDocument/2006/relationships/hyperlink" Target="https://fr.wikipedia.org/wiki/Fichier:Gnome-emblem-important.svg" TargetMode="External"/><Relationship Id="rId46" Type="http://schemas.openxmlformats.org/officeDocument/2006/relationships/image" Target="../media/image62.svg"/><Relationship Id="rId2" Type="http://schemas.openxmlformats.org/officeDocument/2006/relationships/image" Target="../media/image50.png"/><Relationship Id="rId16" Type="http://schemas.openxmlformats.org/officeDocument/2006/relationships/image" Target="../media/image48.jpg"/><Relationship Id="rId20" Type="http://schemas.openxmlformats.org/officeDocument/2006/relationships/image" Target="../media/image51.png"/><Relationship Id="rId29" Type="http://schemas.openxmlformats.org/officeDocument/2006/relationships/image" Target="../media/image56.png"/><Relationship Id="rId41" Type="http://schemas.openxmlformats.org/officeDocument/2006/relationships/image" Target="../media/image36.jp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hyperlink" Target="https://commons.wikimedia.org/wiki/File:Octicons-package.svg" TargetMode="External"/><Relationship Id="rId24" Type="http://schemas.openxmlformats.org/officeDocument/2006/relationships/hyperlink" Target="https://commons.wikimedia.org/wiki/File:Flag_of_the_United_Kingdom_(2-3).svg" TargetMode="External"/><Relationship Id="rId32" Type="http://schemas.openxmlformats.org/officeDocument/2006/relationships/hyperlink" Target="http://www.pngall.com/refund-png" TargetMode="External"/><Relationship Id="rId37" Type="http://schemas.openxmlformats.org/officeDocument/2006/relationships/image" Target="../media/image59.png"/><Relationship Id="rId40" Type="http://schemas.openxmlformats.org/officeDocument/2006/relationships/hyperlink" Target="https://cn.depositphotos.com/98885286/stock-illustration-technical-support-line-icon.html" TargetMode="External"/><Relationship Id="rId45" Type="http://schemas.openxmlformats.org/officeDocument/2006/relationships/image" Target="../media/image61.png"/><Relationship Id="rId53" Type="http://schemas.openxmlformats.org/officeDocument/2006/relationships/hyperlink" Target="https://coolsilh.com/plastic_001/image/309520.html" TargetMode="External"/><Relationship Id="rId5" Type="http://schemas.openxmlformats.org/officeDocument/2006/relationships/hyperlink" Target="https://game-icons.net/delapouite/originals/mine-wagon.html" TargetMode="External"/><Relationship Id="rId15" Type="http://schemas.openxmlformats.org/officeDocument/2006/relationships/hyperlink" Target="https://commons.wikimedia.org/wiki/File:People_Politician.png" TargetMode="External"/><Relationship Id="rId23" Type="http://schemas.openxmlformats.org/officeDocument/2006/relationships/image" Target="../media/image21.png"/><Relationship Id="rId28" Type="http://schemas.openxmlformats.org/officeDocument/2006/relationships/hyperlink" Target="https://www.onlinewebfonts.com/icon/568452" TargetMode="External"/><Relationship Id="rId36" Type="http://schemas.openxmlformats.org/officeDocument/2006/relationships/hyperlink" Target="https://www.onlinewebfonts.com/icon/504222" TargetMode="External"/><Relationship Id="rId49" Type="http://schemas.openxmlformats.org/officeDocument/2006/relationships/hyperlink" Target="https://www.freepik.com/free-icon/power_872368.htm" TargetMode="External"/><Relationship Id="rId10" Type="http://schemas.openxmlformats.org/officeDocument/2006/relationships/image" Target="../media/image46.png"/><Relationship Id="rId19" Type="http://schemas.openxmlformats.org/officeDocument/2006/relationships/hyperlink" Target="https://icons8.com/web-app/category/Finance" TargetMode="External"/><Relationship Id="rId31" Type="http://schemas.openxmlformats.org/officeDocument/2006/relationships/image" Target="../media/image57.png"/><Relationship Id="rId44" Type="http://schemas.openxmlformats.org/officeDocument/2006/relationships/hyperlink" Target="https://icon-icons.com/icon/hardworker-force-strong/86997" TargetMode="External"/><Relationship Id="rId52" Type="http://schemas.openxmlformats.org/officeDocument/2006/relationships/image" Target="../media/image64.png"/><Relationship Id="rId4" Type="http://schemas.openxmlformats.org/officeDocument/2006/relationships/image" Target="../media/image43.png"/><Relationship Id="rId9" Type="http://schemas.openxmlformats.org/officeDocument/2006/relationships/hyperlink" Target="https://deerfieldagservices.com/grain_699743/" TargetMode="External"/><Relationship Id="rId14" Type="http://schemas.openxmlformats.org/officeDocument/2006/relationships/image" Target="../media/image13.png"/><Relationship Id="rId22" Type="http://schemas.openxmlformats.org/officeDocument/2006/relationships/image" Target="../media/image54.png"/><Relationship Id="rId27" Type="http://schemas.openxmlformats.org/officeDocument/2006/relationships/image" Target="../media/image55.png"/><Relationship Id="rId30" Type="http://schemas.openxmlformats.org/officeDocument/2006/relationships/hyperlink" Target="http://blog.okfn.org/2013/12/12/signing-on-to-civil-society-request-to-make-public-government-data-license-free-in-the-u-s/" TargetMode="External"/><Relationship Id="rId35" Type="http://schemas.openxmlformats.org/officeDocument/2006/relationships/image" Target="../media/image58.png"/><Relationship Id="rId43" Type="http://schemas.openxmlformats.org/officeDocument/2006/relationships/image" Target="../media/image60.png"/><Relationship Id="rId48" Type="http://schemas.openxmlformats.org/officeDocument/2006/relationships/image" Target="../media/image63.png"/><Relationship Id="rId8" Type="http://schemas.openxmlformats.org/officeDocument/2006/relationships/image" Target="../media/image45.png"/><Relationship Id="rId51" Type="http://schemas.openxmlformats.org/officeDocument/2006/relationships/hyperlink" Target="https://commons.wikimedia.org/wiki/File:Hydroelectric_Energy_-_hydropower_icon.png"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commons.wikimedia.org/wiki/file:chess_king_icon.png?uselang=fr?uselang=fr" TargetMode="External"/><Relationship Id="rId18" Type="http://schemas.openxmlformats.org/officeDocument/2006/relationships/image" Target="../media/image9.png"/><Relationship Id="rId26" Type="http://schemas.openxmlformats.org/officeDocument/2006/relationships/image" Target="../media/image13.png"/><Relationship Id="rId39" Type="http://schemas.openxmlformats.org/officeDocument/2006/relationships/hyperlink" Target="https://commons.wikimedia.org/wiki/File:Flag_of_the_United_Kingdom_(2-3).svg" TargetMode="External"/><Relationship Id="rId3" Type="http://schemas.openxmlformats.org/officeDocument/2006/relationships/hyperlink" Target="https://cn.depositphotos.com/98885286/stock-illustration-technical-support-line-icon.html" TargetMode="External"/><Relationship Id="rId21" Type="http://schemas.openxmlformats.org/officeDocument/2006/relationships/hyperlink" Target="https://www.iconfinder.com/icons/6153636/bible_catholic_christian_gospel_orthodox_protestant_sacred_scriptures_icon" TargetMode="External"/><Relationship Id="rId34" Type="http://schemas.openxmlformats.org/officeDocument/2006/relationships/image" Target="../media/image17.png"/><Relationship Id="rId7" Type="http://schemas.openxmlformats.org/officeDocument/2006/relationships/hyperlink" Target="https://pt.wikipedia.org/wiki/Ficheiro:Nuvola_Europe_flag.svg" TargetMode="External"/><Relationship Id="rId12" Type="http://schemas.openxmlformats.org/officeDocument/2006/relationships/image" Target="../media/image6.png"/><Relationship Id="rId17" Type="http://schemas.openxmlformats.org/officeDocument/2006/relationships/hyperlink" Target="https://svgsilh.com/tag/religion-15.html" TargetMode="External"/><Relationship Id="rId25" Type="http://schemas.openxmlformats.org/officeDocument/2006/relationships/hyperlink" Target="https://www.iconfinder.com/icons/1561162/conflict_military_soldier_swords_war_weapon_icon" TargetMode="External"/><Relationship Id="rId33" Type="http://schemas.openxmlformats.org/officeDocument/2006/relationships/hyperlink" Target="http://commons.wikimedia.org/wiki/File:Creative-Tail-People-king.svg" TargetMode="External"/><Relationship Id="rId38" Type="http://schemas.openxmlformats.org/officeDocument/2006/relationships/image" Target="../media/image21.png"/><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hyperlink" Target="http://www.myiconfinder.com/icon/builder-constructor-helmet-worker/18872"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game-icons.net/delapouite/originals/caesar.html" TargetMode="External"/><Relationship Id="rId24" Type="http://schemas.openxmlformats.org/officeDocument/2006/relationships/image" Target="../media/image12.png"/><Relationship Id="rId32" Type="http://schemas.openxmlformats.org/officeDocument/2006/relationships/image" Target="../media/image16.png"/><Relationship Id="rId37" Type="http://schemas.openxmlformats.org/officeDocument/2006/relationships/hyperlink" Target="https://svgsilh.com/tag/america-6.html" TargetMode="External"/><Relationship Id="rId5" Type="http://schemas.openxmlformats.org/officeDocument/2006/relationships/hyperlink" Target="https://www.vecteezy.com/vector-art/583546-coins-icon-vector" TargetMode="External"/><Relationship Id="rId15" Type="http://schemas.openxmlformats.org/officeDocument/2006/relationships/hyperlink" Target="https://www.onlinewebfonts.com/icon/313061" TargetMode="External"/><Relationship Id="rId23" Type="http://schemas.openxmlformats.org/officeDocument/2006/relationships/hyperlink" Target="https://game-icons.net/delapouite/originals/sailboat.html" TargetMode="External"/><Relationship Id="rId28" Type="http://schemas.openxmlformats.org/officeDocument/2006/relationships/image" Target="../media/image14.png"/><Relationship Id="rId36" Type="http://schemas.openxmlformats.org/officeDocument/2006/relationships/image" Target="../media/image18.png"/><Relationship Id="rId10" Type="http://schemas.openxmlformats.org/officeDocument/2006/relationships/image" Target="../media/image5.png"/><Relationship Id="rId19" Type="http://schemas.openxmlformats.org/officeDocument/2006/relationships/hyperlink" Target="https://commons.wikimedia.org/wiki/File:Unesco_Cultural_Heritage_logo.svg" TargetMode="External"/><Relationship Id="rId31" Type="http://schemas.openxmlformats.org/officeDocument/2006/relationships/hyperlink" Target="http://commons.wikimedia.org/wiki/File:PriestOrthodox.svg" TargetMode="External"/><Relationship Id="rId4" Type="http://schemas.openxmlformats.org/officeDocument/2006/relationships/image" Target="../media/image2.jpg"/><Relationship Id="rId9" Type="http://schemas.openxmlformats.org/officeDocument/2006/relationships/hyperlink" Target="https://commons.wikimedia.org/wiki/File:Nuvola_USA_flag.svg" TargetMode="Externa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hyperlink" Target="https://commons.wikimedia.org/wiki/File:People_Politician.png" TargetMode="External"/><Relationship Id="rId30" Type="http://schemas.openxmlformats.org/officeDocument/2006/relationships/image" Target="../media/image15.png"/><Relationship Id="rId35" Type="http://schemas.openxmlformats.org/officeDocument/2006/relationships/hyperlink" Target="http://pngimg.com/download/407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a:extLst>
              <a:ext uri="{FF2B5EF4-FFF2-40B4-BE49-F238E27FC236}">
                <a16:creationId xmlns:a16="http://schemas.microsoft.com/office/drawing/2014/main" id="{8EDC4AD3-C3E6-48AD-AEBE-07F78652D2B5}"/>
              </a:ext>
            </a:extLst>
          </p:cNvPr>
          <p:cNvSpPr/>
          <p:nvPr/>
        </p:nvSpPr>
        <p:spPr>
          <a:xfrm>
            <a:off x="3891198" y="1594265"/>
            <a:ext cx="6811748" cy="5176424"/>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sv-SE" dirty="0"/>
              <a:t>(1500-talet – 1900-talet)</a:t>
            </a:r>
          </a:p>
        </p:txBody>
      </p:sp>
      <p:sp>
        <p:nvSpPr>
          <p:cNvPr id="129" name="Rectangle 128">
            <a:extLst>
              <a:ext uri="{FF2B5EF4-FFF2-40B4-BE49-F238E27FC236}">
                <a16:creationId xmlns:a16="http://schemas.microsoft.com/office/drawing/2014/main" id="{854EC537-2431-437A-8256-97080AA92DC5}"/>
              </a:ext>
            </a:extLst>
          </p:cNvPr>
          <p:cNvSpPr/>
          <p:nvPr/>
        </p:nvSpPr>
        <p:spPr>
          <a:xfrm>
            <a:off x="1296157" y="3714970"/>
            <a:ext cx="2588256" cy="305572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dirty="0"/>
              <a:t>Medeltiden</a:t>
            </a:r>
          </a:p>
          <a:p>
            <a:pPr algn="r"/>
            <a:r>
              <a:rPr lang="sv-SE" dirty="0"/>
              <a:t>(500-talet – 1500-talet)</a:t>
            </a:r>
          </a:p>
        </p:txBody>
      </p:sp>
      <p:pic>
        <p:nvPicPr>
          <p:cNvPr id="111" name="Picture 110" descr="A picture containing icon&#10;&#10;Description automatically generated">
            <a:extLst>
              <a:ext uri="{FF2B5EF4-FFF2-40B4-BE49-F238E27FC236}">
                <a16:creationId xmlns:a16="http://schemas.microsoft.com/office/drawing/2014/main" id="{4B64BA09-D32E-4E75-853E-98D2EC6133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01141" y="2199469"/>
            <a:ext cx="482885" cy="482885"/>
          </a:xfrm>
          <a:prstGeom prst="rect">
            <a:avLst/>
          </a:prstGeom>
        </p:spPr>
      </p:pic>
      <p:pic>
        <p:nvPicPr>
          <p:cNvPr id="55" name="Picture 54" descr="Icon&#10;&#10;Description automatically generated">
            <a:extLst>
              <a:ext uri="{FF2B5EF4-FFF2-40B4-BE49-F238E27FC236}">
                <a16:creationId xmlns:a16="http://schemas.microsoft.com/office/drawing/2014/main" id="{6CE1197E-455B-4268-B12E-854E76E7BC1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6717" y="2701835"/>
            <a:ext cx="482886" cy="482886"/>
          </a:xfrm>
          <a:prstGeom prst="rect">
            <a:avLst/>
          </a:prstGeom>
        </p:spPr>
      </p:pic>
      <p:pic>
        <p:nvPicPr>
          <p:cNvPr id="47" name="Picture 46" descr="A picture containing icon&#10;&#10;Description automatically generated">
            <a:extLst>
              <a:ext uri="{FF2B5EF4-FFF2-40B4-BE49-F238E27FC236}">
                <a16:creationId xmlns:a16="http://schemas.microsoft.com/office/drawing/2014/main" id="{09B84A18-3557-4D06-B843-022102022D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32884" y="2701836"/>
            <a:ext cx="482885" cy="482885"/>
          </a:xfrm>
          <a:prstGeom prst="rect">
            <a:avLst/>
          </a:prstGeom>
        </p:spPr>
      </p:pic>
      <p:sp>
        <p:nvSpPr>
          <p:cNvPr id="13" name="Rectangle 12">
            <a:extLst>
              <a:ext uri="{FF2B5EF4-FFF2-40B4-BE49-F238E27FC236}">
                <a16:creationId xmlns:a16="http://schemas.microsoft.com/office/drawing/2014/main" id="{023945E2-32D8-4FA8-9280-CB28905DCFBA}"/>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-509</a:t>
            </a:r>
          </a:p>
        </p:txBody>
      </p:sp>
      <p:pic>
        <p:nvPicPr>
          <p:cNvPr id="15" name="Picture 14" descr="Icon&#10;&#10;Description automatically generated">
            <a:extLst>
              <a:ext uri="{FF2B5EF4-FFF2-40B4-BE49-F238E27FC236}">
                <a16:creationId xmlns:a16="http://schemas.microsoft.com/office/drawing/2014/main" id="{FA943734-C632-4BBF-B28F-25A7F121721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605" y="1623299"/>
            <a:ext cx="616449" cy="616449"/>
          </a:xfrm>
          <a:prstGeom prst="rect">
            <a:avLst/>
          </a:prstGeom>
        </p:spPr>
      </p:pic>
      <p:pic>
        <p:nvPicPr>
          <p:cNvPr id="17" name="Picture 16" descr="A picture containing flag&#10;&#10;Description automatically generated">
            <a:extLst>
              <a:ext uri="{FF2B5EF4-FFF2-40B4-BE49-F238E27FC236}">
                <a16:creationId xmlns:a16="http://schemas.microsoft.com/office/drawing/2014/main" id="{7321A11C-4579-4D1A-B926-7BEE2DEEF89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684092" y="28555"/>
            <a:ext cx="616449" cy="616449"/>
          </a:xfrm>
          <a:prstGeom prst="rect">
            <a:avLst/>
          </a:prstGeom>
        </p:spPr>
      </p:pic>
      <p:cxnSp>
        <p:nvCxnSpPr>
          <p:cNvPr id="21" name="Straight Connector 20">
            <a:extLst>
              <a:ext uri="{FF2B5EF4-FFF2-40B4-BE49-F238E27FC236}">
                <a16:creationId xmlns:a16="http://schemas.microsoft.com/office/drawing/2014/main" id="{D2C37C3C-2239-4B24-9CB5-B194F50C0033}"/>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D6978C-0618-48D9-A9AB-2B6E9995C5F4}"/>
              </a:ext>
            </a:extLst>
          </p:cNvPr>
          <p:cNvCxnSpPr>
            <a:cxnSpLocks/>
          </p:cNvCxnSpPr>
          <p:nvPr/>
        </p:nvCxnSpPr>
        <p:spPr>
          <a:xfrm>
            <a:off x="607884" y="4109643"/>
            <a:ext cx="0" cy="23014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2DF8BE0-6BF7-474B-8D3B-2D6781CFA5D2}"/>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27</a:t>
            </a:r>
          </a:p>
        </p:txBody>
      </p:sp>
      <p:sp>
        <p:nvSpPr>
          <p:cNvPr id="26" name="Rectangle 25">
            <a:extLst>
              <a:ext uri="{FF2B5EF4-FFF2-40B4-BE49-F238E27FC236}">
                <a16:creationId xmlns:a16="http://schemas.microsoft.com/office/drawing/2014/main" id="{D287D0D0-AEE7-4307-B7BB-7D8EF430AE0A}"/>
              </a:ext>
            </a:extLst>
          </p:cNvPr>
          <p:cNvSpPr/>
          <p:nvPr/>
        </p:nvSpPr>
        <p:spPr>
          <a:xfrm>
            <a:off x="-145547" y="490182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Republic (Rome)</a:t>
            </a:r>
          </a:p>
        </p:txBody>
      </p:sp>
      <p:pic>
        <p:nvPicPr>
          <p:cNvPr id="27" name="Picture 26" descr="Icon&#10;&#10;Description automatically generated">
            <a:extLst>
              <a:ext uri="{FF2B5EF4-FFF2-40B4-BE49-F238E27FC236}">
                <a16:creationId xmlns:a16="http://schemas.microsoft.com/office/drawing/2014/main" id="{58D26849-0AC5-408B-8583-1E66E38E3FA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91788" y="5368226"/>
            <a:ext cx="482885" cy="482885"/>
          </a:xfrm>
          <a:prstGeom prst="rect">
            <a:avLst/>
          </a:prstGeom>
        </p:spPr>
      </p:pic>
      <p:sp>
        <p:nvSpPr>
          <p:cNvPr id="28" name="Rectangle 27">
            <a:extLst>
              <a:ext uri="{FF2B5EF4-FFF2-40B4-BE49-F238E27FC236}">
                <a16:creationId xmlns:a16="http://schemas.microsoft.com/office/drawing/2014/main" id="{A628BE4C-0184-4F81-B332-23D93225BBD4}"/>
              </a:ext>
            </a:extLst>
          </p:cNvPr>
          <p:cNvSpPr/>
          <p:nvPr/>
        </p:nvSpPr>
        <p:spPr>
          <a:xfrm>
            <a:off x="503430" y="478056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Empire (Rome)</a:t>
            </a:r>
          </a:p>
        </p:txBody>
      </p:sp>
      <p:pic>
        <p:nvPicPr>
          <p:cNvPr id="30" name="Picture 29">
            <a:extLst>
              <a:ext uri="{FF2B5EF4-FFF2-40B4-BE49-F238E27FC236}">
                <a16:creationId xmlns:a16="http://schemas.microsoft.com/office/drawing/2014/main" id="{D41D9045-F5ED-4527-8ED0-9E555BFD34F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369884" y="5350252"/>
            <a:ext cx="482882" cy="482882"/>
          </a:xfrm>
          <a:prstGeom prst="rect">
            <a:avLst/>
          </a:prstGeom>
        </p:spPr>
      </p:pic>
      <p:cxnSp>
        <p:nvCxnSpPr>
          <p:cNvPr id="32" name="Straight Connector 31">
            <a:extLst>
              <a:ext uri="{FF2B5EF4-FFF2-40B4-BE49-F238E27FC236}">
                <a16:creationId xmlns:a16="http://schemas.microsoft.com/office/drawing/2014/main" id="{AB0B355F-07E1-4FBF-9735-FD18AC2A07E9}"/>
              </a:ext>
            </a:extLst>
          </p:cNvPr>
          <p:cNvCxnSpPr>
            <a:cxnSpLocks/>
          </p:cNvCxnSpPr>
          <p:nvPr/>
        </p:nvCxnSpPr>
        <p:spPr>
          <a:xfrm>
            <a:off x="1285978" y="4672691"/>
            <a:ext cx="0" cy="17198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CF77313-0C40-417B-A130-94D000975BD5}"/>
              </a:ext>
            </a:extLst>
          </p:cNvPr>
          <p:cNvSpPr/>
          <p:nvPr/>
        </p:nvSpPr>
        <p:spPr>
          <a:xfrm>
            <a:off x="1015421"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sp>
        <p:nvSpPr>
          <p:cNvPr id="34" name="Rectangle 33">
            <a:extLst>
              <a:ext uri="{FF2B5EF4-FFF2-40B4-BE49-F238E27FC236}">
                <a16:creationId xmlns:a16="http://schemas.microsoft.com/office/drawing/2014/main" id="{4287FA99-87CE-4D2B-948C-93818C796331}"/>
              </a:ext>
            </a:extLst>
          </p:cNvPr>
          <p:cNvSpPr/>
          <p:nvPr/>
        </p:nvSpPr>
        <p:spPr>
          <a:xfrm>
            <a:off x="1285969" y="4836674"/>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Feodalism (Europe)</a:t>
            </a:r>
          </a:p>
        </p:txBody>
      </p:sp>
      <p:pic>
        <p:nvPicPr>
          <p:cNvPr id="36" name="Picture 35" descr="A picture containing indoor, set&#10;&#10;Description automatically generated">
            <a:extLst>
              <a:ext uri="{FF2B5EF4-FFF2-40B4-BE49-F238E27FC236}">
                <a16:creationId xmlns:a16="http://schemas.microsoft.com/office/drawing/2014/main" id="{86F4A31A-3239-4E24-A4C6-69CF4AB54E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983" y="5459683"/>
            <a:ext cx="515213" cy="368309"/>
          </a:xfrm>
          <a:prstGeom prst="rect">
            <a:avLst/>
          </a:prstGeom>
        </p:spPr>
      </p:pic>
      <p:sp>
        <p:nvSpPr>
          <p:cNvPr id="37" name="Rectangle 36">
            <a:extLst>
              <a:ext uri="{FF2B5EF4-FFF2-40B4-BE49-F238E27FC236}">
                <a16:creationId xmlns:a16="http://schemas.microsoft.com/office/drawing/2014/main" id="{391F4991-C0B3-4F87-A4A5-BCC9D8A166B0}"/>
              </a:ext>
            </a:extLst>
          </p:cNvPr>
          <p:cNvSpPr/>
          <p:nvPr/>
        </p:nvSpPr>
        <p:spPr>
          <a:xfrm>
            <a:off x="561196" y="3328327"/>
            <a:ext cx="113187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380 Edict of Thessalonica</a:t>
            </a:r>
          </a:p>
          <a:p>
            <a:pPr algn="ctr"/>
            <a:endParaRPr lang="sv-SE" sz="1200" b="1" dirty="0">
              <a:solidFill>
                <a:schemeClr val="tx1"/>
              </a:solidFill>
            </a:endParaRPr>
          </a:p>
        </p:txBody>
      </p:sp>
      <p:pic>
        <p:nvPicPr>
          <p:cNvPr id="39" name="Picture 38">
            <a:extLst>
              <a:ext uri="{FF2B5EF4-FFF2-40B4-BE49-F238E27FC236}">
                <a16:creationId xmlns:a16="http://schemas.microsoft.com/office/drawing/2014/main" id="{82BE4A17-6F95-4A71-93D0-0CE1D16DE36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64725" y="3751665"/>
            <a:ext cx="392132" cy="480315"/>
          </a:xfrm>
          <a:prstGeom prst="rect">
            <a:avLst/>
          </a:prstGeom>
        </p:spPr>
      </p:pic>
      <p:cxnSp>
        <p:nvCxnSpPr>
          <p:cNvPr id="40" name="Straight Arrow Connector 39">
            <a:extLst>
              <a:ext uri="{FF2B5EF4-FFF2-40B4-BE49-F238E27FC236}">
                <a16:creationId xmlns:a16="http://schemas.microsoft.com/office/drawing/2014/main" id="{E8E47F6C-5F51-4BD3-9CB0-2405D5C94457}"/>
              </a:ext>
            </a:extLst>
          </p:cNvPr>
          <p:cNvCxnSpPr>
            <a:cxnSpLocks/>
            <a:stCxn id="28" idx="0"/>
            <a:endCxn id="39" idx="2"/>
          </p:cNvCxnSpPr>
          <p:nvPr/>
        </p:nvCxnSpPr>
        <p:spPr>
          <a:xfrm flipV="1">
            <a:off x="933230" y="4231980"/>
            <a:ext cx="127561" cy="54858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CD7A28-4B70-47A5-807A-CDF674D7B488}"/>
              </a:ext>
            </a:extLst>
          </p:cNvPr>
          <p:cNvCxnSpPr>
            <a:cxnSpLocks/>
            <a:stCxn id="39" idx="3"/>
          </p:cNvCxnSpPr>
          <p:nvPr/>
        </p:nvCxnSpPr>
        <p:spPr>
          <a:xfrm flipV="1">
            <a:off x="1256857" y="3946927"/>
            <a:ext cx="5866589" cy="44896"/>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C64436C-A114-40A4-8A63-817F56650BFB}"/>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19348" y="2669412"/>
            <a:ext cx="482885" cy="482885"/>
          </a:xfrm>
          <a:prstGeom prst="rect">
            <a:avLst/>
          </a:prstGeom>
        </p:spPr>
      </p:pic>
      <p:sp>
        <p:nvSpPr>
          <p:cNvPr id="48" name="Rectangle 47">
            <a:extLst>
              <a:ext uri="{FF2B5EF4-FFF2-40B4-BE49-F238E27FC236}">
                <a16:creationId xmlns:a16="http://schemas.microsoft.com/office/drawing/2014/main" id="{98E2B0C7-4905-4696-BBFD-63EF2C80F72F}"/>
              </a:ext>
            </a:extLst>
          </p:cNvPr>
          <p:cNvSpPr/>
          <p:nvPr/>
        </p:nvSpPr>
        <p:spPr>
          <a:xfrm>
            <a:off x="1" y="2271009"/>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Tax, culture and technology of Greece &amp; Roman</a:t>
            </a:r>
          </a:p>
        </p:txBody>
      </p:sp>
      <p:cxnSp>
        <p:nvCxnSpPr>
          <p:cNvPr id="49" name="Straight Arrow Connector 48">
            <a:extLst>
              <a:ext uri="{FF2B5EF4-FFF2-40B4-BE49-F238E27FC236}">
                <a16:creationId xmlns:a16="http://schemas.microsoft.com/office/drawing/2014/main" id="{D3186B3F-8916-42AF-90D3-315B6457F3CB}"/>
              </a:ext>
            </a:extLst>
          </p:cNvPr>
          <p:cNvCxnSpPr>
            <a:cxnSpLocks/>
            <a:stCxn id="46" idx="2"/>
          </p:cNvCxnSpPr>
          <p:nvPr/>
        </p:nvCxnSpPr>
        <p:spPr>
          <a:xfrm>
            <a:off x="1060791" y="3152297"/>
            <a:ext cx="550534" cy="81356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CD4E6E2-6C3A-4AED-BC9A-39CD31832C08}"/>
              </a:ext>
            </a:extLst>
          </p:cNvPr>
          <p:cNvCxnSpPr>
            <a:cxnSpLocks/>
            <a:stCxn id="34" idx="0"/>
          </p:cNvCxnSpPr>
          <p:nvPr/>
        </p:nvCxnSpPr>
        <p:spPr>
          <a:xfrm flipV="1">
            <a:off x="1715769" y="4027408"/>
            <a:ext cx="136997" cy="80926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711686C-2294-4A8A-AA39-41403F2DA233}"/>
              </a:ext>
            </a:extLst>
          </p:cNvPr>
          <p:cNvSpPr/>
          <p:nvPr/>
        </p:nvSpPr>
        <p:spPr>
          <a:xfrm>
            <a:off x="1654984" y="4152783"/>
            <a:ext cx="123113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convert to Christianity</a:t>
            </a:r>
          </a:p>
        </p:txBody>
      </p:sp>
      <p:pic>
        <p:nvPicPr>
          <p:cNvPr id="57" name="Picture 56">
            <a:extLst>
              <a:ext uri="{FF2B5EF4-FFF2-40B4-BE49-F238E27FC236}">
                <a16:creationId xmlns:a16="http://schemas.microsoft.com/office/drawing/2014/main" id="{B4F9F376-6811-40BA-9735-ADDF743F0526}"/>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08314" y="3132714"/>
            <a:ext cx="482885" cy="482885"/>
          </a:xfrm>
          <a:prstGeom prst="rect">
            <a:avLst/>
          </a:prstGeom>
        </p:spPr>
      </p:pic>
      <p:sp>
        <p:nvSpPr>
          <p:cNvPr id="58" name="Rectangle 57">
            <a:extLst>
              <a:ext uri="{FF2B5EF4-FFF2-40B4-BE49-F238E27FC236}">
                <a16:creationId xmlns:a16="http://schemas.microsoft.com/office/drawing/2014/main" id="{B1E873DF-A46D-440E-9365-03F2A082A388}"/>
              </a:ext>
            </a:extLst>
          </p:cNvPr>
          <p:cNvSpPr/>
          <p:nvPr/>
        </p:nvSpPr>
        <p:spPr>
          <a:xfrm>
            <a:off x="3539202" y="3174999"/>
            <a:ext cx="148395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1400-1600 </a:t>
            </a:r>
            <a:r>
              <a:rPr lang="en-US" sz="1200" b="1" dirty="0" err="1">
                <a:solidFill>
                  <a:schemeClr val="tx1"/>
                </a:solidFill>
              </a:rPr>
              <a:t>Renässansen</a:t>
            </a:r>
            <a:endParaRPr lang="en-US" sz="1200" b="1" dirty="0">
              <a:solidFill>
                <a:schemeClr val="tx1"/>
              </a:solidFill>
            </a:endParaRPr>
          </a:p>
        </p:txBody>
      </p:sp>
      <p:cxnSp>
        <p:nvCxnSpPr>
          <p:cNvPr id="59" name="Straight Connector 58">
            <a:extLst>
              <a:ext uri="{FF2B5EF4-FFF2-40B4-BE49-F238E27FC236}">
                <a16:creationId xmlns:a16="http://schemas.microsoft.com/office/drawing/2014/main" id="{D38FBB92-7FDC-4E6C-A43A-D22248CAA092}"/>
              </a:ext>
            </a:extLst>
          </p:cNvPr>
          <p:cNvCxnSpPr>
            <a:cxnSpLocks/>
          </p:cNvCxnSpPr>
          <p:nvPr/>
        </p:nvCxnSpPr>
        <p:spPr>
          <a:xfrm>
            <a:off x="2898097" y="3135134"/>
            <a:ext cx="1" cy="329850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8F6CE3-B79C-4258-8017-EC42EA4D80C3}"/>
              </a:ext>
            </a:extLst>
          </p:cNvPr>
          <p:cNvCxnSpPr>
            <a:cxnSpLocks/>
          </p:cNvCxnSpPr>
          <p:nvPr/>
        </p:nvCxnSpPr>
        <p:spPr>
          <a:xfrm>
            <a:off x="4819361" y="360572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C09DA48-F912-4EE4-B031-243F95932584}"/>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67" name="Rectangle 66">
            <a:extLst>
              <a:ext uri="{FF2B5EF4-FFF2-40B4-BE49-F238E27FC236}">
                <a16:creationId xmlns:a16="http://schemas.microsoft.com/office/drawing/2014/main" id="{95441CE8-4B2F-4016-8AB9-C81B089B6B6B}"/>
              </a:ext>
            </a:extLst>
          </p:cNvPr>
          <p:cNvSpPr/>
          <p:nvPr/>
        </p:nvSpPr>
        <p:spPr>
          <a:xfrm>
            <a:off x="3607108" y="5949355"/>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sp>
        <p:nvSpPr>
          <p:cNvPr id="68" name="Rectangle 67">
            <a:extLst>
              <a:ext uri="{FF2B5EF4-FFF2-40B4-BE49-F238E27FC236}">
                <a16:creationId xmlns:a16="http://schemas.microsoft.com/office/drawing/2014/main" id="{749CDCB3-65E3-44A3-9FB2-CD973DFC7744}"/>
              </a:ext>
            </a:extLst>
          </p:cNvPr>
          <p:cNvSpPr/>
          <p:nvPr/>
        </p:nvSpPr>
        <p:spPr>
          <a:xfrm>
            <a:off x="4560573"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1600</a:t>
            </a:r>
          </a:p>
        </p:txBody>
      </p:sp>
      <p:cxnSp>
        <p:nvCxnSpPr>
          <p:cNvPr id="73" name="Straight Arrow Connector 72">
            <a:extLst>
              <a:ext uri="{FF2B5EF4-FFF2-40B4-BE49-F238E27FC236}">
                <a16:creationId xmlns:a16="http://schemas.microsoft.com/office/drawing/2014/main" id="{464A068A-EAE7-46B3-B02A-17A9AE87471E}"/>
              </a:ext>
            </a:extLst>
          </p:cNvPr>
          <p:cNvCxnSpPr>
            <a:cxnSpLocks/>
          </p:cNvCxnSpPr>
          <p:nvPr/>
        </p:nvCxnSpPr>
        <p:spPr>
          <a:xfrm flipV="1">
            <a:off x="3842535" y="3596784"/>
            <a:ext cx="93075" cy="3690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E8FEF996-507A-4162-8EE2-2329FE696EC3}"/>
              </a:ext>
            </a:extLst>
          </p:cNvPr>
          <p:cNvSpPr/>
          <p:nvPr/>
        </p:nvSpPr>
        <p:spPr>
          <a:xfrm>
            <a:off x="1332279" y="1691174"/>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handelsutveckling</a:t>
            </a:r>
            <a:endParaRPr lang="en-US" sz="1200" b="1" dirty="0">
              <a:solidFill>
                <a:schemeClr val="tx1"/>
              </a:solidFill>
            </a:endParaRPr>
          </a:p>
          <a:p>
            <a:pPr algn="ctr"/>
            <a:r>
              <a:rPr lang="en-US" sz="1200" b="1" dirty="0">
                <a:solidFill>
                  <a:schemeClr val="tx1"/>
                </a:solidFill>
              </a:rPr>
              <a:t>1356 – 1862 </a:t>
            </a:r>
            <a:r>
              <a:rPr lang="en-US" sz="1200" b="1" dirty="0" err="1">
                <a:solidFill>
                  <a:schemeClr val="tx1"/>
                </a:solidFill>
              </a:rPr>
              <a:t>hansan</a:t>
            </a:r>
            <a:endParaRPr lang="en-US" sz="1200" b="1" dirty="0">
              <a:solidFill>
                <a:schemeClr val="tx1"/>
              </a:solidFill>
            </a:endParaRPr>
          </a:p>
        </p:txBody>
      </p:sp>
      <p:pic>
        <p:nvPicPr>
          <p:cNvPr id="93" name="Picture 92">
            <a:extLst>
              <a:ext uri="{FF2B5EF4-FFF2-40B4-BE49-F238E27FC236}">
                <a16:creationId xmlns:a16="http://schemas.microsoft.com/office/drawing/2014/main" id="{35168D03-A7FA-458D-9AD5-B89F3C6CC3CC}"/>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032276" y="4336085"/>
            <a:ext cx="386955" cy="386955"/>
          </a:xfrm>
          <a:prstGeom prst="rect">
            <a:avLst/>
          </a:prstGeom>
        </p:spPr>
      </p:pic>
      <p:sp>
        <p:nvSpPr>
          <p:cNvPr id="94" name="Rectangle 93">
            <a:extLst>
              <a:ext uri="{FF2B5EF4-FFF2-40B4-BE49-F238E27FC236}">
                <a16:creationId xmlns:a16="http://schemas.microsoft.com/office/drawing/2014/main" id="{E4922B12-9500-475E-AE2D-92E6FDB136B0}"/>
              </a:ext>
            </a:extLst>
          </p:cNvPr>
          <p:cNvSpPr/>
          <p:nvPr/>
        </p:nvSpPr>
        <p:spPr>
          <a:xfrm>
            <a:off x="4234194" y="4599123"/>
            <a:ext cx="15023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1517 Martin Luther (Protestant)</a:t>
            </a:r>
          </a:p>
        </p:txBody>
      </p:sp>
      <p:cxnSp>
        <p:nvCxnSpPr>
          <p:cNvPr id="95" name="Straight Arrow Connector 94">
            <a:extLst>
              <a:ext uri="{FF2B5EF4-FFF2-40B4-BE49-F238E27FC236}">
                <a16:creationId xmlns:a16="http://schemas.microsoft.com/office/drawing/2014/main" id="{83134942-56B3-410F-97CD-E0AA338CEFCB}"/>
              </a:ext>
            </a:extLst>
          </p:cNvPr>
          <p:cNvCxnSpPr>
            <a:cxnSpLocks/>
          </p:cNvCxnSpPr>
          <p:nvPr/>
        </p:nvCxnSpPr>
        <p:spPr>
          <a:xfrm flipV="1">
            <a:off x="5217254" y="1929783"/>
            <a:ext cx="6536382" cy="13628"/>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25E7532-9D36-4A73-BF48-233F38C76E7D}"/>
              </a:ext>
            </a:extLst>
          </p:cNvPr>
          <p:cNvCxnSpPr>
            <a:cxnSpLocks/>
            <a:endCxn id="93" idx="0"/>
          </p:cNvCxnSpPr>
          <p:nvPr/>
        </p:nvCxnSpPr>
        <p:spPr>
          <a:xfrm>
            <a:off x="3969188" y="3985515"/>
            <a:ext cx="256566" cy="35057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3ED8793-BF9D-436C-A1B6-4D2E54C1BA62}"/>
              </a:ext>
            </a:extLst>
          </p:cNvPr>
          <p:cNvCxnSpPr>
            <a:cxnSpLocks/>
          </p:cNvCxnSpPr>
          <p:nvPr/>
        </p:nvCxnSpPr>
        <p:spPr>
          <a:xfrm flipV="1">
            <a:off x="4342472" y="4522890"/>
            <a:ext cx="7596099" cy="54902"/>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C1A9B5F-40E5-4668-8C86-EEBFC5DC7493}"/>
              </a:ext>
            </a:extLst>
          </p:cNvPr>
          <p:cNvCxnSpPr>
            <a:cxnSpLocks/>
            <a:endCxn id="111" idx="2"/>
          </p:cNvCxnSpPr>
          <p:nvPr/>
        </p:nvCxnSpPr>
        <p:spPr>
          <a:xfrm flipV="1">
            <a:off x="4881085" y="2682354"/>
            <a:ext cx="461499" cy="124451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BBB31F9E-D5E8-4435-850C-974855198E40}"/>
              </a:ext>
            </a:extLst>
          </p:cNvPr>
          <p:cNvSpPr/>
          <p:nvPr/>
        </p:nvSpPr>
        <p:spPr>
          <a:xfrm>
            <a:off x="5217254" y="2201744"/>
            <a:ext cx="151660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1600-talet </a:t>
            </a:r>
            <a:r>
              <a:rPr lang="en-US" sz="1200" b="1" dirty="0" err="1">
                <a:solidFill>
                  <a:schemeClr val="tx1"/>
                </a:solidFill>
              </a:rPr>
              <a:t>Heliocentrisk</a:t>
            </a:r>
            <a:r>
              <a:rPr lang="en-US" sz="1200" b="1" dirty="0">
                <a:solidFill>
                  <a:schemeClr val="tx1"/>
                </a:solidFill>
              </a:rPr>
              <a:t> </a:t>
            </a:r>
            <a:r>
              <a:rPr lang="en-US" sz="1200" b="1" dirty="0" err="1">
                <a:solidFill>
                  <a:schemeClr val="tx1"/>
                </a:solidFill>
              </a:rPr>
              <a:t>världsbild</a:t>
            </a:r>
            <a:endParaRPr lang="en-US" sz="1200" b="1" dirty="0">
              <a:solidFill>
                <a:schemeClr val="tx1"/>
              </a:solidFill>
            </a:endParaRPr>
          </a:p>
        </p:txBody>
      </p:sp>
      <p:pic>
        <p:nvPicPr>
          <p:cNvPr id="119" name="Picture 118">
            <a:extLst>
              <a:ext uri="{FF2B5EF4-FFF2-40B4-BE49-F238E27FC236}">
                <a16:creationId xmlns:a16="http://schemas.microsoft.com/office/drawing/2014/main" id="{735D680E-E086-4BE7-B86A-6D947BCBDC8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3563776" y="2115223"/>
            <a:ext cx="482886" cy="482886"/>
          </a:xfrm>
          <a:prstGeom prst="rect">
            <a:avLst/>
          </a:prstGeom>
        </p:spPr>
      </p:pic>
      <p:sp>
        <p:nvSpPr>
          <p:cNvPr id="120" name="Rectangle 119">
            <a:extLst>
              <a:ext uri="{FF2B5EF4-FFF2-40B4-BE49-F238E27FC236}">
                <a16:creationId xmlns:a16="http://schemas.microsoft.com/office/drawing/2014/main" id="{1B31A30F-4103-4775-BA12-3ADFAF6E9F9C}"/>
              </a:ext>
            </a:extLst>
          </p:cNvPr>
          <p:cNvSpPr/>
          <p:nvPr/>
        </p:nvSpPr>
        <p:spPr>
          <a:xfrm>
            <a:off x="3234696" y="2466473"/>
            <a:ext cx="186644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1492 </a:t>
            </a:r>
            <a:r>
              <a:rPr lang="en-US" sz="1200" b="1" dirty="0" err="1">
                <a:solidFill>
                  <a:schemeClr val="tx1"/>
                </a:solidFill>
              </a:rPr>
              <a:t>Colombus</a:t>
            </a:r>
            <a:r>
              <a:rPr lang="en-US" sz="1200" b="1" dirty="0">
                <a:solidFill>
                  <a:schemeClr val="tx1"/>
                </a:solidFill>
              </a:rPr>
              <a:t> (America)</a:t>
            </a:r>
          </a:p>
          <a:p>
            <a:pPr algn="ctr"/>
            <a:r>
              <a:rPr lang="en-US" sz="1200" b="1" dirty="0">
                <a:solidFill>
                  <a:schemeClr val="tx1"/>
                </a:solidFill>
              </a:rPr>
              <a:t>1497 Vasco da Gama (India)</a:t>
            </a:r>
          </a:p>
        </p:txBody>
      </p:sp>
      <p:sp>
        <p:nvSpPr>
          <p:cNvPr id="122" name="Rectangle 121">
            <a:extLst>
              <a:ext uri="{FF2B5EF4-FFF2-40B4-BE49-F238E27FC236}">
                <a16:creationId xmlns:a16="http://schemas.microsoft.com/office/drawing/2014/main" id="{B3EAE90A-6225-4513-84D9-3B7D6BD64A5C}"/>
              </a:ext>
            </a:extLst>
          </p:cNvPr>
          <p:cNvSpPr/>
          <p:nvPr/>
        </p:nvSpPr>
        <p:spPr>
          <a:xfrm>
            <a:off x="3981600" y="1620375"/>
            <a:ext cx="139865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hadelsvägarna</a:t>
            </a:r>
            <a:r>
              <a:rPr lang="en-US" sz="1200" b="1" dirty="0">
                <a:solidFill>
                  <a:schemeClr val="tx1"/>
                </a:solidFill>
              </a:rPr>
              <a:t> </a:t>
            </a:r>
            <a:r>
              <a:rPr lang="en-US" sz="1200" b="1" dirty="0" err="1">
                <a:solidFill>
                  <a:schemeClr val="tx1"/>
                </a:solidFill>
              </a:rPr>
              <a:t>över</a:t>
            </a:r>
            <a:r>
              <a:rPr lang="en-US" sz="1200" b="1" dirty="0">
                <a:solidFill>
                  <a:schemeClr val="tx1"/>
                </a:solidFill>
              </a:rPr>
              <a:t> </a:t>
            </a:r>
            <a:r>
              <a:rPr lang="en-US" sz="1200" b="1" dirty="0" err="1">
                <a:solidFill>
                  <a:schemeClr val="tx1"/>
                </a:solidFill>
              </a:rPr>
              <a:t>havet</a:t>
            </a:r>
            <a:r>
              <a:rPr lang="en-US" sz="1200" b="1" dirty="0">
                <a:solidFill>
                  <a:schemeClr val="tx1"/>
                </a:solidFill>
              </a:rPr>
              <a:t> &amp; </a:t>
            </a:r>
            <a:r>
              <a:rPr lang="sv-SE" altLang="zh-CN" sz="1200" b="1" dirty="0">
                <a:solidFill>
                  <a:schemeClr val="tx1"/>
                </a:solidFill>
              </a:rPr>
              <a:t>k</a:t>
            </a:r>
            <a:r>
              <a:rPr lang="en-US" sz="1200" b="1" dirty="0" err="1">
                <a:solidFill>
                  <a:schemeClr val="tx1"/>
                </a:solidFill>
              </a:rPr>
              <a:t>oloni</a:t>
            </a:r>
            <a:r>
              <a:rPr lang="en-US" sz="1200" b="1" dirty="0">
                <a:solidFill>
                  <a:schemeClr val="tx1"/>
                </a:solidFill>
              </a:rPr>
              <a:t> </a:t>
            </a:r>
            <a:r>
              <a:rPr lang="en-US" sz="1200" b="1" dirty="0" err="1">
                <a:solidFill>
                  <a:schemeClr val="tx1"/>
                </a:solidFill>
              </a:rPr>
              <a:t>ekonomisk</a:t>
            </a:r>
            <a:endParaRPr lang="en-US" sz="1200" b="1" dirty="0">
              <a:solidFill>
                <a:schemeClr val="tx1"/>
              </a:solidFill>
            </a:endParaRPr>
          </a:p>
        </p:txBody>
      </p:sp>
      <p:cxnSp>
        <p:nvCxnSpPr>
          <p:cNvPr id="61" name="Straight Connector 60">
            <a:extLst>
              <a:ext uri="{FF2B5EF4-FFF2-40B4-BE49-F238E27FC236}">
                <a16:creationId xmlns:a16="http://schemas.microsoft.com/office/drawing/2014/main" id="{8F392147-BD71-4873-8E28-E1EDF467438B}"/>
              </a:ext>
            </a:extLst>
          </p:cNvPr>
          <p:cNvCxnSpPr>
            <a:cxnSpLocks/>
          </p:cNvCxnSpPr>
          <p:nvPr/>
        </p:nvCxnSpPr>
        <p:spPr>
          <a:xfrm>
            <a:off x="3884414" y="1900699"/>
            <a:ext cx="0" cy="45329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EDA92BA-DDB3-4B88-AC41-A63199B0DD26}"/>
              </a:ext>
            </a:extLst>
          </p:cNvPr>
          <p:cNvCxnSpPr>
            <a:cxnSpLocks/>
            <a:stCxn id="119" idx="1"/>
            <a:endCxn id="123" idx="1"/>
          </p:cNvCxnSpPr>
          <p:nvPr/>
        </p:nvCxnSpPr>
        <p:spPr>
          <a:xfrm flipV="1">
            <a:off x="3563776" y="1916675"/>
            <a:ext cx="178825" cy="43999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F76AD3E-4579-4A7C-940D-E0E1112F04CC}"/>
              </a:ext>
            </a:extLst>
          </p:cNvPr>
          <p:cNvCxnSpPr>
            <a:cxnSpLocks/>
          </p:cNvCxnSpPr>
          <p:nvPr/>
        </p:nvCxnSpPr>
        <p:spPr>
          <a:xfrm>
            <a:off x="10716728" y="3564621"/>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4278722-3FFC-41AA-91B4-204E15EE3746}"/>
              </a:ext>
            </a:extLst>
          </p:cNvPr>
          <p:cNvCxnSpPr>
            <a:cxnSpLocks/>
          </p:cNvCxnSpPr>
          <p:nvPr/>
        </p:nvCxnSpPr>
        <p:spPr>
          <a:xfrm>
            <a:off x="6907987" y="362370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5ADD059-A136-4E50-91B4-366A2F27D18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6985469" y="3045778"/>
            <a:ext cx="482885" cy="482885"/>
          </a:xfrm>
          <a:prstGeom prst="rect">
            <a:avLst/>
          </a:prstGeom>
        </p:spPr>
      </p:pic>
      <p:sp>
        <p:nvSpPr>
          <p:cNvPr id="135" name="Rectangle 134">
            <a:extLst>
              <a:ext uri="{FF2B5EF4-FFF2-40B4-BE49-F238E27FC236}">
                <a16:creationId xmlns:a16="http://schemas.microsoft.com/office/drawing/2014/main" id="{263CBB89-9E8D-4162-A251-8CBE7170ABDA}"/>
              </a:ext>
            </a:extLst>
          </p:cNvPr>
          <p:cNvSpPr/>
          <p:nvPr/>
        </p:nvSpPr>
        <p:spPr>
          <a:xfrm>
            <a:off x="7177764" y="2940712"/>
            <a:ext cx="1483951"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Upplysningen</a:t>
            </a:r>
            <a:endParaRPr lang="en-US" sz="1200" b="1" dirty="0">
              <a:solidFill>
                <a:schemeClr val="tx1"/>
              </a:solidFill>
            </a:endParaRPr>
          </a:p>
          <a:p>
            <a:pPr algn="ctr"/>
            <a:r>
              <a:rPr lang="fr-FR" sz="1200" b="1" dirty="0">
                <a:solidFill>
                  <a:schemeClr val="tx1"/>
                </a:solidFill>
              </a:rPr>
              <a:t>1715-1789 Montesquieu, Rousseau, Voltaire</a:t>
            </a:r>
          </a:p>
        </p:txBody>
      </p:sp>
      <p:cxnSp>
        <p:nvCxnSpPr>
          <p:cNvPr id="136" name="Straight Connector 135">
            <a:extLst>
              <a:ext uri="{FF2B5EF4-FFF2-40B4-BE49-F238E27FC236}">
                <a16:creationId xmlns:a16="http://schemas.microsoft.com/office/drawing/2014/main" id="{85DACA3D-B135-40EA-8EF7-422451ECC4EE}"/>
              </a:ext>
            </a:extLst>
          </p:cNvPr>
          <p:cNvCxnSpPr>
            <a:cxnSpLocks/>
          </p:cNvCxnSpPr>
          <p:nvPr/>
        </p:nvCxnSpPr>
        <p:spPr>
          <a:xfrm>
            <a:off x="8846831" y="3583138"/>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5CD782EB-63A4-4A32-9D29-C17C84935BBB}"/>
              </a:ext>
            </a:extLst>
          </p:cNvPr>
          <p:cNvSpPr/>
          <p:nvPr/>
        </p:nvSpPr>
        <p:spPr>
          <a:xfrm>
            <a:off x="8598836" y="594935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sp>
        <p:nvSpPr>
          <p:cNvPr id="131" name="Rectangle 130">
            <a:extLst>
              <a:ext uri="{FF2B5EF4-FFF2-40B4-BE49-F238E27FC236}">
                <a16:creationId xmlns:a16="http://schemas.microsoft.com/office/drawing/2014/main" id="{A589A5A7-6C32-4020-8C5C-F71169892002}"/>
              </a:ext>
            </a:extLst>
          </p:cNvPr>
          <p:cNvSpPr/>
          <p:nvPr/>
        </p:nvSpPr>
        <p:spPr>
          <a:xfrm>
            <a:off x="6648623" y="5949354"/>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7</a:t>
            </a:r>
            <a:r>
              <a:rPr lang="sv-SE" sz="1200" b="1" dirty="0">
                <a:solidFill>
                  <a:schemeClr val="tx1"/>
                </a:solidFill>
              </a:rPr>
              <a:t>00</a:t>
            </a:r>
          </a:p>
        </p:txBody>
      </p:sp>
      <p:sp>
        <p:nvSpPr>
          <p:cNvPr id="137" name="Rectangle 136">
            <a:extLst>
              <a:ext uri="{FF2B5EF4-FFF2-40B4-BE49-F238E27FC236}">
                <a16:creationId xmlns:a16="http://schemas.microsoft.com/office/drawing/2014/main" id="{32431464-CD36-4F1D-A880-FD92B37A7135}"/>
              </a:ext>
            </a:extLst>
          </p:cNvPr>
          <p:cNvSpPr/>
          <p:nvPr/>
        </p:nvSpPr>
        <p:spPr>
          <a:xfrm>
            <a:off x="10454737"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pic>
        <p:nvPicPr>
          <p:cNvPr id="142" name="Picture 141">
            <a:extLst>
              <a:ext uri="{FF2B5EF4-FFF2-40B4-BE49-F238E27FC236}">
                <a16:creationId xmlns:a16="http://schemas.microsoft.com/office/drawing/2014/main" id="{7A2D13B4-8B9B-4C63-90F1-E35CA0D3F7A4}"/>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4615005" y="4067891"/>
            <a:ext cx="408712" cy="408712"/>
          </a:xfrm>
          <a:prstGeom prst="rect">
            <a:avLst/>
          </a:prstGeom>
        </p:spPr>
      </p:pic>
      <p:sp>
        <p:nvSpPr>
          <p:cNvPr id="143" name="Rectangle 142">
            <a:extLst>
              <a:ext uri="{FF2B5EF4-FFF2-40B4-BE49-F238E27FC236}">
                <a16:creationId xmlns:a16="http://schemas.microsoft.com/office/drawing/2014/main" id="{7F454937-3A26-4B9D-B88C-6501EFFF5955}"/>
              </a:ext>
            </a:extLst>
          </p:cNvPr>
          <p:cNvSpPr/>
          <p:nvPr/>
        </p:nvSpPr>
        <p:spPr>
          <a:xfrm>
            <a:off x="4986724" y="4073881"/>
            <a:ext cx="118312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1618 - 1648 </a:t>
            </a:r>
            <a:r>
              <a:rPr lang="en-US" sz="1200" b="1" dirty="0" err="1">
                <a:solidFill>
                  <a:schemeClr val="tx1"/>
                </a:solidFill>
              </a:rPr>
              <a:t>Trettioårskriget</a:t>
            </a:r>
            <a:endParaRPr lang="fr-FR" sz="1200" b="1" dirty="0">
              <a:solidFill>
                <a:schemeClr val="tx1"/>
              </a:solidFill>
            </a:endParaRPr>
          </a:p>
        </p:txBody>
      </p:sp>
      <p:cxnSp>
        <p:nvCxnSpPr>
          <p:cNvPr id="144" name="Straight Arrow Connector 143">
            <a:extLst>
              <a:ext uri="{FF2B5EF4-FFF2-40B4-BE49-F238E27FC236}">
                <a16:creationId xmlns:a16="http://schemas.microsoft.com/office/drawing/2014/main" id="{FC4DF871-69C0-4AB2-A88B-0ACE0D4F3BB9}"/>
              </a:ext>
            </a:extLst>
          </p:cNvPr>
          <p:cNvCxnSpPr>
            <a:cxnSpLocks/>
          </p:cNvCxnSpPr>
          <p:nvPr/>
        </p:nvCxnSpPr>
        <p:spPr>
          <a:xfrm>
            <a:off x="5116908" y="3965866"/>
            <a:ext cx="20048" cy="2460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FEA2A4E-2DE0-4AA5-AA16-055561CED54C}"/>
              </a:ext>
            </a:extLst>
          </p:cNvPr>
          <p:cNvCxnSpPr>
            <a:cxnSpLocks/>
          </p:cNvCxnSpPr>
          <p:nvPr/>
        </p:nvCxnSpPr>
        <p:spPr>
          <a:xfrm>
            <a:off x="7123446" y="3946927"/>
            <a:ext cx="481512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7CD194B-7B4C-4AD8-9E19-663339658E63}"/>
              </a:ext>
            </a:extLst>
          </p:cNvPr>
          <p:cNvCxnSpPr>
            <a:cxnSpLocks/>
            <a:endCxn id="134" idx="2"/>
          </p:cNvCxnSpPr>
          <p:nvPr/>
        </p:nvCxnSpPr>
        <p:spPr>
          <a:xfrm flipV="1">
            <a:off x="7006853" y="3528663"/>
            <a:ext cx="220059" cy="37624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7" name="Picture 166" descr="A picture containing icon&#10;&#10;Description automatically generated">
            <a:extLst>
              <a:ext uri="{FF2B5EF4-FFF2-40B4-BE49-F238E27FC236}">
                <a16:creationId xmlns:a16="http://schemas.microsoft.com/office/drawing/2014/main" id="{21A45DAC-B75E-48BC-B03F-36D13472961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36854" y="2311495"/>
            <a:ext cx="482885" cy="482885"/>
          </a:xfrm>
          <a:prstGeom prst="rect">
            <a:avLst/>
          </a:prstGeom>
        </p:spPr>
      </p:pic>
      <p:sp>
        <p:nvSpPr>
          <p:cNvPr id="168" name="Rectangle 167">
            <a:extLst>
              <a:ext uri="{FF2B5EF4-FFF2-40B4-BE49-F238E27FC236}">
                <a16:creationId xmlns:a16="http://schemas.microsoft.com/office/drawing/2014/main" id="{215C5132-A722-4EF7-81CD-8B6E3711E998}"/>
              </a:ext>
            </a:extLst>
          </p:cNvPr>
          <p:cNvSpPr/>
          <p:nvPr/>
        </p:nvSpPr>
        <p:spPr>
          <a:xfrm>
            <a:off x="7864427" y="2331875"/>
            <a:ext cx="151660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1760-1840 Industrial Revolution</a:t>
            </a:r>
          </a:p>
        </p:txBody>
      </p:sp>
      <p:pic>
        <p:nvPicPr>
          <p:cNvPr id="169" name="Picture 168" descr="A picture containing icon&#10;&#10;Description automatically generated">
            <a:extLst>
              <a:ext uri="{FF2B5EF4-FFF2-40B4-BE49-F238E27FC236}">
                <a16:creationId xmlns:a16="http://schemas.microsoft.com/office/drawing/2014/main" id="{A192B6A1-97C3-4E91-9FF3-C6F1DDDE78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44584" y="2306753"/>
            <a:ext cx="482885" cy="482885"/>
          </a:xfrm>
          <a:prstGeom prst="rect">
            <a:avLst/>
          </a:prstGeom>
        </p:spPr>
      </p:pic>
      <p:sp>
        <p:nvSpPr>
          <p:cNvPr id="170" name="Rectangle 169">
            <a:extLst>
              <a:ext uri="{FF2B5EF4-FFF2-40B4-BE49-F238E27FC236}">
                <a16:creationId xmlns:a16="http://schemas.microsoft.com/office/drawing/2014/main" id="{427BB516-4B5C-4910-8F79-A785865C8110}"/>
              </a:ext>
            </a:extLst>
          </p:cNvPr>
          <p:cNvSpPr/>
          <p:nvPr/>
        </p:nvSpPr>
        <p:spPr>
          <a:xfrm>
            <a:off x="9708135" y="2387743"/>
            <a:ext cx="166451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1870-1914 2nd Industrial Revolution</a:t>
            </a:r>
          </a:p>
        </p:txBody>
      </p:sp>
      <p:cxnSp>
        <p:nvCxnSpPr>
          <p:cNvPr id="172" name="Straight Arrow Connector 171">
            <a:extLst>
              <a:ext uri="{FF2B5EF4-FFF2-40B4-BE49-F238E27FC236}">
                <a16:creationId xmlns:a16="http://schemas.microsoft.com/office/drawing/2014/main" id="{1CCAA3A9-A682-47DE-B942-07EBF910F468}"/>
              </a:ext>
            </a:extLst>
          </p:cNvPr>
          <p:cNvCxnSpPr>
            <a:cxnSpLocks/>
            <a:stCxn id="167" idx="0"/>
          </p:cNvCxnSpPr>
          <p:nvPr/>
        </p:nvCxnSpPr>
        <p:spPr>
          <a:xfrm flipV="1">
            <a:off x="7678297" y="1976679"/>
            <a:ext cx="0" cy="334816"/>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E70A5C1A-C28E-42E9-8863-D77713A3E62B}"/>
              </a:ext>
            </a:extLst>
          </p:cNvPr>
          <p:cNvCxnSpPr>
            <a:cxnSpLocks/>
            <a:stCxn id="169" idx="0"/>
          </p:cNvCxnSpPr>
          <p:nvPr/>
        </p:nvCxnSpPr>
        <p:spPr>
          <a:xfrm flipV="1">
            <a:off x="9786027" y="1949930"/>
            <a:ext cx="0" cy="356823"/>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8" name="Picture 177" descr="Icon&#10;&#10;Description automatically generated">
            <a:extLst>
              <a:ext uri="{FF2B5EF4-FFF2-40B4-BE49-F238E27FC236}">
                <a16:creationId xmlns:a16="http://schemas.microsoft.com/office/drawing/2014/main" id="{E9E357FA-64E1-412A-A031-99BD41C9EEC4}"/>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7870878" y="5036207"/>
            <a:ext cx="361368" cy="521636"/>
          </a:xfrm>
          <a:prstGeom prst="rect">
            <a:avLst/>
          </a:prstGeom>
        </p:spPr>
      </p:pic>
      <p:cxnSp>
        <p:nvCxnSpPr>
          <p:cNvPr id="181" name="Straight Arrow Connector 180">
            <a:extLst>
              <a:ext uri="{FF2B5EF4-FFF2-40B4-BE49-F238E27FC236}">
                <a16:creationId xmlns:a16="http://schemas.microsoft.com/office/drawing/2014/main" id="{34FB5A82-8557-4D36-A868-D9B2C3F2FD3E}"/>
              </a:ext>
            </a:extLst>
          </p:cNvPr>
          <p:cNvCxnSpPr>
            <a:cxnSpLocks/>
            <a:endCxn id="178" idx="0"/>
          </p:cNvCxnSpPr>
          <p:nvPr/>
        </p:nvCxnSpPr>
        <p:spPr>
          <a:xfrm flipH="1">
            <a:off x="8051562" y="1923264"/>
            <a:ext cx="336867" cy="311294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B42661-3B0D-4ECA-B13F-091C806D8213}"/>
              </a:ext>
            </a:extLst>
          </p:cNvPr>
          <p:cNvCxnSpPr>
            <a:cxnSpLocks/>
            <a:endCxn id="178" idx="0"/>
          </p:cNvCxnSpPr>
          <p:nvPr/>
        </p:nvCxnSpPr>
        <p:spPr>
          <a:xfrm>
            <a:off x="7549037" y="3751665"/>
            <a:ext cx="502525" cy="128454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F171CEC2-EF5B-4BA0-B10F-4B385FE9648F}"/>
              </a:ext>
            </a:extLst>
          </p:cNvPr>
          <p:cNvSpPr/>
          <p:nvPr/>
        </p:nvSpPr>
        <p:spPr>
          <a:xfrm>
            <a:off x="6774928" y="53994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borgarklassen</a:t>
            </a:r>
            <a:endParaRPr lang="en-US" sz="1200" b="1" dirty="0">
              <a:solidFill>
                <a:schemeClr val="tx1"/>
              </a:solidFill>
            </a:endParaRPr>
          </a:p>
        </p:txBody>
      </p:sp>
      <p:pic>
        <p:nvPicPr>
          <p:cNvPr id="192" name="Picture 191">
            <a:extLst>
              <a:ext uri="{FF2B5EF4-FFF2-40B4-BE49-F238E27FC236}">
                <a16:creationId xmlns:a16="http://schemas.microsoft.com/office/drawing/2014/main" id="{841412C0-1F9D-4ECE-B4D7-7B80CC00236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272643" y="5054027"/>
            <a:ext cx="408712" cy="408712"/>
          </a:xfrm>
          <a:prstGeom prst="rect">
            <a:avLst/>
          </a:prstGeom>
        </p:spPr>
      </p:pic>
      <p:cxnSp>
        <p:nvCxnSpPr>
          <p:cNvPr id="197" name="Straight Arrow Connector 196">
            <a:extLst>
              <a:ext uri="{FF2B5EF4-FFF2-40B4-BE49-F238E27FC236}">
                <a16:creationId xmlns:a16="http://schemas.microsoft.com/office/drawing/2014/main" id="{0B234A8C-1A05-4B77-80DD-E60F970393B5}"/>
              </a:ext>
            </a:extLst>
          </p:cNvPr>
          <p:cNvCxnSpPr>
            <a:cxnSpLocks/>
          </p:cNvCxnSpPr>
          <p:nvPr/>
        </p:nvCxnSpPr>
        <p:spPr>
          <a:xfrm flipV="1">
            <a:off x="1800775" y="5748372"/>
            <a:ext cx="8226694" cy="10454"/>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B239ED4D-78CF-483E-8325-475AF2C7BCA4}"/>
              </a:ext>
            </a:extLst>
          </p:cNvPr>
          <p:cNvSpPr/>
          <p:nvPr/>
        </p:nvSpPr>
        <p:spPr>
          <a:xfrm>
            <a:off x="8375630" y="5062449"/>
            <a:ext cx="123572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1789-1799 </a:t>
            </a:r>
            <a:r>
              <a:rPr lang="en-US" sz="1200" b="1" dirty="0" err="1">
                <a:solidFill>
                  <a:schemeClr val="tx1"/>
                </a:solidFill>
              </a:rPr>
              <a:t>Franska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00" name="Picture 199" descr="A picture containing indoor, set&#10;&#10;Description automatically generated">
            <a:extLst>
              <a:ext uri="{FF2B5EF4-FFF2-40B4-BE49-F238E27FC236}">
                <a16:creationId xmlns:a16="http://schemas.microsoft.com/office/drawing/2014/main" id="{9399A115-B3E1-4FE6-87EF-C990E2B1A5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649654" y="5274843"/>
            <a:ext cx="515213" cy="368309"/>
          </a:xfrm>
          <a:prstGeom prst="rect">
            <a:avLst/>
          </a:prstGeom>
        </p:spPr>
      </p:pic>
      <p:cxnSp>
        <p:nvCxnSpPr>
          <p:cNvPr id="205" name="Straight Arrow Connector 204">
            <a:extLst>
              <a:ext uri="{FF2B5EF4-FFF2-40B4-BE49-F238E27FC236}">
                <a16:creationId xmlns:a16="http://schemas.microsoft.com/office/drawing/2014/main" id="{FE34BC3C-9CF9-4F50-83BB-98EA8BB0A2B2}"/>
              </a:ext>
            </a:extLst>
          </p:cNvPr>
          <p:cNvCxnSpPr>
            <a:cxnSpLocks/>
          </p:cNvCxnSpPr>
          <p:nvPr/>
        </p:nvCxnSpPr>
        <p:spPr>
          <a:xfrm flipV="1">
            <a:off x="9907260" y="5728477"/>
            <a:ext cx="1147733" cy="12855"/>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FC35B72-C20A-4E07-982E-C7E41664C167}"/>
              </a:ext>
            </a:extLst>
          </p:cNvPr>
          <p:cNvCxnSpPr>
            <a:cxnSpLocks/>
          </p:cNvCxnSpPr>
          <p:nvPr/>
        </p:nvCxnSpPr>
        <p:spPr>
          <a:xfrm>
            <a:off x="10304980" y="5477625"/>
            <a:ext cx="636244" cy="1"/>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11" name="Picture 210" descr="Icon&#10;&#10;Description automatically generated">
            <a:extLst>
              <a:ext uri="{FF2B5EF4-FFF2-40B4-BE49-F238E27FC236}">
                <a16:creationId xmlns:a16="http://schemas.microsoft.com/office/drawing/2014/main" id="{CFA0BB89-A366-4C76-A6F0-F8F329959832}"/>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279396" y="4624080"/>
            <a:ext cx="414904" cy="414904"/>
          </a:xfrm>
          <a:prstGeom prst="rect">
            <a:avLst/>
          </a:prstGeom>
        </p:spPr>
      </p:pic>
      <p:cxnSp>
        <p:nvCxnSpPr>
          <p:cNvPr id="212" name="Straight Arrow Connector 211">
            <a:extLst>
              <a:ext uri="{FF2B5EF4-FFF2-40B4-BE49-F238E27FC236}">
                <a16:creationId xmlns:a16="http://schemas.microsoft.com/office/drawing/2014/main" id="{EACA55E0-37A1-4E0E-A7B8-745001EE3B95}"/>
              </a:ext>
            </a:extLst>
          </p:cNvPr>
          <p:cNvCxnSpPr>
            <a:cxnSpLocks/>
            <a:endCxn id="211" idx="0"/>
          </p:cNvCxnSpPr>
          <p:nvPr/>
        </p:nvCxnSpPr>
        <p:spPr>
          <a:xfrm flipH="1">
            <a:off x="10486848" y="1936363"/>
            <a:ext cx="267846" cy="268771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BE19D081-CE74-4780-9339-BD938DD34F69}"/>
              </a:ext>
            </a:extLst>
          </p:cNvPr>
          <p:cNvSpPr/>
          <p:nvPr/>
        </p:nvSpPr>
        <p:spPr>
          <a:xfrm>
            <a:off x="9168673" y="47422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arbetarklassen</a:t>
            </a:r>
            <a:endParaRPr lang="en-US" sz="1200" b="1" dirty="0">
              <a:solidFill>
                <a:schemeClr val="tx1"/>
              </a:solidFill>
            </a:endParaRPr>
          </a:p>
        </p:txBody>
      </p:sp>
      <p:sp>
        <p:nvSpPr>
          <p:cNvPr id="215" name="Rectangle 214">
            <a:extLst>
              <a:ext uri="{FF2B5EF4-FFF2-40B4-BE49-F238E27FC236}">
                <a16:creationId xmlns:a16="http://schemas.microsoft.com/office/drawing/2014/main" id="{A1301B7C-1CEE-4124-B464-9E22DAA6A066}"/>
              </a:ext>
            </a:extLst>
          </p:cNvPr>
          <p:cNvSpPr/>
          <p:nvPr/>
        </p:nvSpPr>
        <p:spPr>
          <a:xfrm>
            <a:off x="10941224" y="4681293"/>
            <a:ext cx="123572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1917 </a:t>
            </a:r>
            <a:r>
              <a:rPr lang="en-US" sz="1200" b="1" dirty="0" err="1">
                <a:solidFill>
                  <a:schemeClr val="tx1"/>
                </a:solidFill>
              </a:rPr>
              <a:t>Ryska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16" name="Picture 215">
            <a:extLst>
              <a:ext uri="{FF2B5EF4-FFF2-40B4-BE49-F238E27FC236}">
                <a16:creationId xmlns:a16="http://schemas.microsoft.com/office/drawing/2014/main" id="{34B64766-1CB1-4A74-9A2D-AABD035B8327}"/>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729346" y="4693718"/>
            <a:ext cx="408712" cy="408712"/>
          </a:xfrm>
          <a:prstGeom prst="rect">
            <a:avLst/>
          </a:prstGeom>
        </p:spPr>
      </p:pic>
      <p:cxnSp>
        <p:nvCxnSpPr>
          <p:cNvPr id="217" name="Straight Arrow Connector 216">
            <a:extLst>
              <a:ext uri="{FF2B5EF4-FFF2-40B4-BE49-F238E27FC236}">
                <a16:creationId xmlns:a16="http://schemas.microsoft.com/office/drawing/2014/main" id="{0AD06267-805B-4132-B200-6174B0AA2851}"/>
              </a:ext>
            </a:extLst>
          </p:cNvPr>
          <p:cNvCxnSpPr>
            <a:cxnSpLocks/>
          </p:cNvCxnSpPr>
          <p:nvPr/>
        </p:nvCxnSpPr>
        <p:spPr>
          <a:xfrm>
            <a:off x="10729346" y="5189245"/>
            <a:ext cx="125975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DC5992A-994A-4EE8-B925-38665DFF67E5}"/>
              </a:ext>
            </a:extLst>
          </p:cNvPr>
          <p:cNvCxnSpPr>
            <a:cxnSpLocks/>
          </p:cNvCxnSpPr>
          <p:nvPr/>
        </p:nvCxnSpPr>
        <p:spPr>
          <a:xfrm>
            <a:off x="10941224" y="5471389"/>
            <a:ext cx="1093539"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33" name="Picture 232" descr="Icon&#10;&#10;Description automatically generated">
            <a:extLst>
              <a:ext uri="{FF2B5EF4-FFF2-40B4-BE49-F238E27FC236}">
                <a16:creationId xmlns:a16="http://schemas.microsoft.com/office/drawing/2014/main" id="{B29D0725-C907-4E5B-A72A-7B3DD34ADAFD}"/>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1632709" y="3404530"/>
            <a:ext cx="526122" cy="526122"/>
          </a:xfrm>
          <a:prstGeom prst="rect">
            <a:avLst/>
          </a:prstGeom>
        </p:spPr>
      </p:pic>
      <p:pic>
        <p:nvPicPr>
          <p:cNvPr id="234" name="Picture 233" descr="Icon&#10;&#10;Description automatically generated">
            <a:extLst>
              <a:ext uri="{FF2B5EF4-FFF2-40B4-BE49-F238E27FC236}">
                <a16:creationId xmlns:a16="http://schemas.microsoft.com/office/drawing/2014/main" id="{5EF3AA2B-49B0-421B-8DAC-BE83F2345423}"/>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2038507" y="5182068"/>
            <a:ext cx="489628" cy="489628"/>
          </a:xfrm>
          <a:prstGeom prst="rect">
            <a:avLst/>
          </a:prstGeom>
        </p:spPr>
      </p:pic>
      <p:sp>
        <p:nvSpPr>
          <p:cNvPr id="236" name="Rectangle 235">
            <a:extLst>
              <a:ext uri="{FF2B5EF4-FFF2-40B4-BE49-F238E27FC236}">
                <a16:creationId xmlns:a16="http://schemas.microsoft.com/office/drawing/2014/main" id="{8BCCAFE6-3734-4CD9-9E8F-01F1E321BE25}"/>
              </a:ext>
            </a:extLst>
          </p:cNvPr>
          <p:cNvSpPr/>
          <p:nvPr/>
        </p:nvSpPr>
        <p:spPr>
          <a:xfrm>
            <a:off x="3330247" y="42232"/>
            <a:ext cx="1516608"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1607 den engelska kolonin Virginia</a:t>
            </a:r>
            <a:endParaRPr lang="en-US" sz="1200" b="1" dirty="0">
              <a:solidFill>
                <a:schemeClr val="tx1"/>
              </a:solidFill>
            </a:endParaRPr>
          </a:p>
          <a:p>
            <a:pPr algn="ctr"/>
            <a:r>
              <a:rPr lang="en-US" sz="1200" b="1" dirty="0">
                <a:solidFill>
                  <a:schemeClr val="tx1"/>
                </a:solidFill>
              </a:rPr>
              <a:t>1620 Mayflower -&gt; Massachusetts</a:t>
            </a:r>
          </a:p>
        </p:txBody>
      </p:sp>
      <p:pic>
        <p:nvPicPr>
          <p:cNvPr id="238" name="Picture 237">
            <a:extLst>
              <a:ext uri="{FF2B5EF4-FFF2-40B4-BE49-F238E27FC236}">
                <a16:creationId xmlns:a16="http://schemas.microsoft.com/office/drawing/2014/main" id="{86428C54-31B2-4DB0-832D-D2CC8282BB84}"/>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4743923" y="59102"/>
            <a:ext cx="482886" cy="482886"/>
          </a:xfrm>
          <a:prstGeom prst="rect">
            <a:avLst/>
          </a:prstGeom>
        </p:spPr>
      </p:pic>
      <p:pic>
        <p:nvPicPr>
          <p:cNvPr id="239" name="Picture 238" descr="Icon&#10;&#10;Description automatically generated">
            <a:extLst>
              <a:ext uri="{FF2B5EF4-FFF2-40B4-BE49-F238E27FC236}">
                <a16:creationId xmlns:a16="http://schemas.microsoft.com/office/drawing/2014/main" id="{8A52F475-400E-411A-8A7D-A2C09480D83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59875" y="59102"/>
            <a:ext cx="482886" cy="482886"/>
          </a:xfrm>
          <a:prstGeom prst="rect">
            <a:avLst/>
          </a:prstGeom>
        </p:spPr>
      </p:pic>
      <p:sp>
        <p:nvSpPr>
          <p:cNvPr id="240" name="Rectangle 239">
            <a:extLst>
              <a:ext uri="{FF2B5EF4-FFF2-40B4-BE49-F238E27FC236}">
                <a16:creationId xmlns:a16="http://schemas.microsoft.com/office/drawing/2014/main" id="{ECCDD462-E7B2-491E-B0F7-1318B28859BC}"/>
              </a:ext>
            </a:extLst>
          </p:cNvPr>
          <p:cNvSpPr/>
          <p:nvPr/>
        </p:nvSpPr>
        <p:spPr>
          <a:xfrm>
            <a:off x="5632126" y="1361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1773 Dec </a:t>
            </a:r>
            <a:r>
              <a:rPr lang="en-US" sz="1200" b="1" dirty="0" err="1">
                <a:solidFill>
                  <a:schemeClr val="tx1"/>
                </a:solidFill>
              </a:rPr>
              <a:t>Tepartyt</a:t>
            </a:r>
            <a:r>
              <a:rPr lang="en-US" sz="1200" b="1" dirty="0">
                <a:solidFill>
                  <a:schemeClr val="tx1"/>
                </a:solidFill>
              </a:rPr>
              <a:t> </a:t>
            </a:r>
            <a:r>
              <a:rPr lang="en-US" sz="1200" b="1" dirty="0" err="1">
                <a:solidFill>
                  <a:schemeClr val="tx1"/>
                </a:solidFill>
              </a:rPr>
              <a:t>i</a:t>
            </a:r>
            <a:r>
              <a:rPr lang="en-US" sz="1200" b="1" dirty="0">
                <a:solidFill>
                  <a:schemeClr val="tx1"/>
                </a:solidFill>
              </a:rPr>
              <a:t> Boston</a:t>
            </a:r>
          </a:p>
        </p:txBody>
      </p:sp>
      <p:pic>
        <p:nvPicPr>
          <p:cNvPr id="241" name="Picture 240">
            <a:extLst>
              <a:ext uri="{FF2B5EF4-FFF2-40B4-BE49-F238E27FC236}">
                <a16:creationId xmlns:a16="http://schemas.microsoft.com/office/drawing/2014/main" id="{6E617452-E5DF-49F3-8EE8-02020718E25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7083890" y="110591"/>
            <a:ext cx="408712" cy="408712"/>
          </a:xfrm>
          <a:prstGeom prst="rect">
            <a:avLst/>
          </a:prstGeom>
        </p:spPr>
      </p:pic>
      <p:sp>
        <p:nvSpPr>
          <p:cNvPr id="242" name="Rectangle 241">
            <a:extLst>
              <a:ext uri="{FF2B5EF4-FFF2-40B4-BE49-F238E27FC236}">
                <a16:creationId xmlns:a16="http://schemas.microsoft.com/office/drawing/2014/main" id="{856436BB-7421-4DEE-A126-CF40CCA4EFAD}"/>
              </a:ext>
            </a:extLst>
          </p:cNvPr>
          <p:cNvSpPr/>
          <p:nvPr/>
        </p:nvSpPr>
        <p:spPr>
          <a:xfrm>
            <a:off x="7336450" y="1198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1775-1783  </a:t>
            </a:r>
            <a:r>
              <a:rPr lang="en-US" sz="1200" b="1" dirty="0" err="1">
                <a:solidFill>
                  <a:schemeClr val="tx1"/>
                </a:solidFill>
              </a:rPr>
              <a:t>Amerikanska</a:t>
            </a:r>
            <a:r>
              <a:rPr lang="en-US" sz="1200" b="1" dirty="0">
                <a:solidFill>
                  <a:schemeClr val="tx1"/>
                </a:solidFill>
              </a:rPr>
              <a:t> </a:t>
            </a:r>
            <a:r>
              <a:rPr lang="en-US" sz="1200" b="1" dirty="0" err="1">
                <a:solidFill>
                  <a:schemeClr val="tx1"/>
                </a:solidFill>
              </a:rPr>
              <a:t>frihetskriget</a:t>
            </a:r>
            <a:endParaRPr lang="en-US" sz="1200" b="1" dirty="0">
              <a:solidFill>
                <a:schemeClr val="tx1"/>
              </a:solidFill>
            </a:endParaRPr>
          </a:p>
        </p:txBody>
      </p:sp>
      <p:pic>
        <p:nvPicPr>
          <p:cNvPr id="243" name="Picture 242" descr="A picture containing indoor, set&#10;&#10;Description automatically generated">
            <a:extLst>
              <a:ext uri="{FF2B5EF4-FFF2-40B4-BE49-F238E27FC236}">
                <a16:creationId xmlns:a16="http://schemas.microsoft.com/office/drawing/2014/main" id="{AACB1B9B-67F6-48D1-8BB8-F478DCEB7A8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717986" y="763899"/>
            <a:ext cx="515213" cy="368309"/>
          </a:xfrm>
          <a:prstGeom prst="rect">
            <a:avLst/>
          </a:prstGeom>
        </p:spPr>
      </p:pic>
      <p:cxnSp>
        <p:nvCxnSpPr>
          <p:cNvPr id="244" name="Straight Arrow Connector 243">
            <a:extLst>
              <a:ext uri="{FF2B5EF4-FFF2-40B4-BE49-F238E27FC236}">
                <a16:creationId xmlns:a16="http://schemas.microsoft.com/office/drawing/2014/main" id="{E2AC7740-B7F2-45A1-A285-33E290E2BFD0}"/>
              </a:ext>
            </a:extLst>
          </p:cNvPr>
          <p:cNvCxnSpPr>
            <a:cxnSpLocks/>
            <a:stCxn id="241" idx="2"/>
            <a:endCxn id="243" idx="1"/>
          </p:cNvCxnSpPr>
          <p:nvPr/>
        </p:nvCxnSpPr>
        <p:spPr>
          <a:xfrm>
            <a:off x="7288246" y="519303"/>
            <a:ext cx="429740" cy="42875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D505B1E3-B6DD-4BF2-9B5E-BAB9AF63521D}"/>
              </a:ext>
            </a:extLst>
          </p:cNvPr>
          <p:cNvSpPr/>
          <p:nvPr/>
        </p:nvSpPr>
        <p:spPr>
          <a:xfrm>
            <a:off x="7420154" y="1124968"/>
            <a:ext cx="1250678" cy="284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1787 författning</a:t>
            </a:r>
          </a:p>
        </p:txBody>
      </p:sp>
      <p:cxnSp>
        <p:nvCxnSpPr>
          <p:cNvPr id="248" name="Straight Arrow Connector 247">
            <a:extLst>
              <a:ext uri="{FF2B5EF4-FFF2-40B4-BE49-F238E27FC236}">
                <a16:creationId xmlns:a16="http://schemas.microsoft.com/office/drawing/2014/main" id="{606BEEEC-B947-4168-A33B-34FE9155F55F}"/>
              </a:ext>
            </a:extLst>
          </p:cNvPr>
          <p:cNvCxnSpPr>
            <a:cxnSpLocks/>
            <a:stCxn id="247" idx="3"/>
          </p:cNvCxnSpPr>
          <p:nvPr/>
        </p:nvCxnSpPr>
        <p:spPr>
          <a:xfrm flipV="1">
            <a:off x="8670832" y="1263721"/>
            <a:ext cx="3154723" cy="3622"/>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51" name="Picture 250" descr="Icon&#10;&#10;Description automatically generated">
            <a:extLst>
              <a:ext uri="{FF2B5EF4-FFF2-40B4-BE49-F238E27FC236}">
                <a16:creationId xmlns:a16="http://schemas.microsoft.com/office/drawing/2014/main" id="{9C70A7B8-6FDD-4527-B077-B0742D4DA9D1}"/>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8402586" y="629435"/>
            <a:ext cx="361368" cy="521636"/>
          </a:xfrm>
          <a:prstGeom prst="rect">
            <a:avLst/>
          </a:prstGeom>
        </p:spPr>
      </p:pic>
      <p:cxnSp>
        <p:nvCxnSpPr>
          <p:cNvPr id="252" name="Straight Arrow Connector 251">
            <a:extLst>
              <a:ext uri="{FF2B5EF4-FFF2-40B4-BE49-F238E27FC236}">
                <a16:creationId xmlns:a16="http://schemas.microsoft.com/office/drawing/2014/main" id="{D72F3939-0252-4955-86EB-BB16424D7A2E}"/>
              </a:ext>
            </a:extLst>
          </p:cNvPr>
          <p:cNvCxnSpPr>
            <a:cxnSpLocks/>
          </p:cNvCxnSpPr>
          <p:nvPr/>
        </p:nvCxnSpPr>
        <p:spPr>
          <a:xfrm flipV="1">
            <a:off x="9100572" y="1267342"/>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4D0960B4-F4C9-4179-B34B-F8BE84DEAB78}"/>
              </a:ext>
            </a:extLst>
          </p:cNvPr>
          <p:cNvCxnSpPr>
            <a:cxnSpLocks/>
          </p:cNvCxnSpPr>
          <p:nvPr/>
        </p:nvCxnSpPr>
        <p:spPr>
          <a:xfrm flipV="1">
            <a:off x="10280890" y="1287498"/>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6C8A1723-DA89-4CE6-8A8F-430D7C2467C2}"/>
              </a:ext>
            </a:extLst>
          </p:cNvPr>
          <p:cNvCxnSpPr>
            <a:cxnSpLocks/>
          </p:cNvCxnSpPr>
          <p:nvPr/>
        </p:nvCxnSpPr>
        <p:spPr>
          <a:xfrm flipV="1">
            <a:off x="8846831" y="1228789"/>
            <a:ext cx="157137" cy="7211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1" name="Picture 260" descr="Logo&#10;&#10;Description automatically generated">
            <a:extLst>
              <a:ext uri="{FF2B5EF4-FFF2-40B4-BE49-F238E27FC236}">
                <a16:creationId xmlns:a16="http://schemas.microsoft.com/office/drawing/2014/main" id="{EA5DD033-53CE-4BDE-A3F5-E7B938B17A73}"/>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8917799" y="297078"/>
            <a:ext cx="493172" cy="470979"/>
          </a:xfrm>
          <a:prstGeom prst="rect">
            <a:avLst/>
          </a:prstGeom>
        </p:spPr>
      </p:pic>
      <p:pic>
        <p:nvPicPr>
          <p:cNvPr id="265" name="Picture 264">
            <a:extLst>
              <a:ext uri="{FF2B5EF4-FFF2-40B4-BE49-F238E27FC236}">
                <a16:creationId xmlns:a16="http://schemas.microsoft.com/office/drawing/2014/main" id="{EE0FE72E-C869-423D-8DBC-A54BB5390D7F}"/>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9850456" y="645004"/>
            <a:ext cx="230134" cy="333792"/>
          </a:xfrm>
          <a:prstGeom prst="rect">
            <a:avLst/>
          </a:prstGeom>
        </p:spPr>
      </p:pic>
      <p:pic>
        <p:nvPicPr>
          <p:cNvPr id="267" name="Picture 266">
            <a:extLst>
              <a:ext uri="{FF2B5EF4-FFF2-40B4-BE49-F238E27FC236}">
                <a16:creationId xmlns:a16="http://schemas.microsoft.com/office/drawing/2014/main" id="{7FC04FC2-0CCB-4D2C-AE39-FE85C62B0DE0}"/>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801835" y="253374"/>
            <a:ext cx="408712" cy="408712"/>
          </a:xfrm>
          <a:prstGeom prst="rect">
            <a:avLst/>
          </a:prstGeom>
        </p:spPr>
      </p:pic>
      <p:sp>
        <p:nvSpPr>
          <p:cNvPr id="268" name="Rectangle 267">
            <a:extLst>
              <a:ext uri="{FF2B5EF4-FFF2-40B4-BE49-F238E27FC236}">
                <a16:creationId xmlns:a16="http://schemas.microsoft.com/office/drawing/2014/main" id="{5A800A3D-E371-4BC7-AC64-B87176739D74}"/>
              </a:ext>
            </a:extLst>
          </p:cNvPr>
          <p:cNvSpPr/>
          <p:nvPr/>
        </p:nvSpPr>
        <p:spPr>
          <a:xfrm>
            <a:off x="9977398" y="617508"/>
            <a:ext cx="116657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1861/1865 Inbördeskriget</a:t>
            </a:r>
            <a:endParaRPr lang="en-US" sz="1200" b="1" dirty="0">
              <a:solidFill>
                <a:schemeClr val="tx1"/>
              </a:solidFill>
            </a:endParaRPr>
          </a:p>
        </p:txBody>
      </p:sp>
      <p:grpSp>
        <p:nvGrpSpPr>
          <p:cNvPr id="113" name="Group 112">
            <a:extLst>
              <a:ext uri="{FF2B5EF4-FFF2-40B4-BE49-F238E27FC236}">
                <a16:creationId xmlns:a16="http://schemas.microsoft.com/office/drawing/2014/main" id="{24BD4177-C626-4012-83DA-ECCA6B74B066}"/>
              </a:ext>
            </a:extLst>
          </p:cNvPr>
          <p:cNvGrpSpPr/>
          <p:nvPr/>
        </p:nvGrpSpPr>
        <p:grpSpPr>
          <a:xfrm>
            <a:off x="8822476" y="218706"/>
            <a:ext cx="708532" cy="635581"/>
            <a:chOff x="3568531" y="1604817"/>
            <a:chExt cx="708532" cy="635581"/>
          </a:xfrm>
        </p:grpSpPr>
        <p:sp>
          <p:nvSpPr>
            <p:cNvPr id="114" name="Oval 113">
              <a:extLst>
                <a:ext uri="{FF2B5EF4-FFF2-40B4-BE49-F238E27FC236}">
                  <a16:creationId xmlns:a16="http://schemas.microsoft.com/office/drawing/2014/main" id="{08016F06-3D47-41FD-887C-309AB88307DF}"/>
                </a:ext>
              </a:extLst>
            </p:cNvPr>
            <p:cNvSpPr/>
            <p:nvPr/>
          </p:nvSpPr>
          <p:spPr>
            <a:xfrm>
              <a:off x="3568531" y="1604817"/>
              <a:ext cx="708532" cy="635581"/>
            </a:xfrm>
            <a:prstGeom prst="ellipse">
              <a:avLst/>
            </a:prstGeom>
            <a:no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5" name="Straight Connector 114">
              <a:extLst>
                <a:ext uri="{FF2B5EF4-FFF2-40B4-BE49-F238E27FC236}">
                  <a16:creationId xmlns:a16="http://schemas.microsoft.com/office/drawing/2014/main" id="{CD26F10E-0872-4B92-B9A1-E69CE89FC1F5}"/>
                </a:ext>
              </a:extLst>
            </p:cNvPr>
            <p:cNvCxnSpPr>
              <a:cxnSpLocks/>
              <a:stCxn id="114" idx="7"/>
              <a:endCxn id="114" idx="3"/>
            </p:cNvCxnSpPr>
            <p:nvPr/>
          </p:nvCxnSpPr>
          <p:spPr>
            <a:xfrm flipH="1">
              <a:off x="3672293" y="1697896"/>
              <a:ext cx="501008" cy="449423"/>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6" name="Rectangle 115">
            <a:extLst>
              <a:ext uri="{FF2B5EF4-FFF2-40B4-BE49-F238E27FC236}">
                <a16:creationId xmlns:a16="http://schemas.microsoft.com/office/drawing/2014/main" id="{0B8707BC-2EF0-495E-A2E3-2029491B5810}"/>
              </a:ext>
            </a:extLst>
          </p:cNvPr>
          <p:cNvSpPr/>
          <p:nvPr/>
        </p:nvSpPr>
        <p:spPr>
          <a:xfrm>
            <a:off x="376717" y="1511860"/>
            <a:ext cx="11433150" cy="1339731"/>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18" name="Picture 117" descr="Icon&#10;&#10;Description automatically generated">
            <a:extLst>
              <a:ext uri="{FF2B5EF4-FFF2-40B4-BE49-F238E27FC236}">
                <a16:creationId xmlns:a16="http://schemas.microsoft.com/office/drawing/2014/main" id="{4D3CD204-0404-4B44-9895-F157DDB45CB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74215" y="1688340"/>
            <a:ext cx="482886" cy="482886"/>
          </a:xfrm>
          <a:prstGeom prst="rect">
            <a:avLst/>
          </a:prstGeom>
        </p:spPr>
      </p:pic>
      <p:pic>
        <p:nvPicPr>
          <p:cNvPr id="123" name="Picture 122" descr="Icon&#10;&#10;Description automatically generated">
            <a:extLst>
              <a:ext uri="{FF2B5EF4-FFF2-40B4-BE49-F238E27FC236}">
                <a16:creationId xmlns:a16="http://schemas.microsoft.com/office/drawing/2014/main" id="{E95B680B-AF0F-403D-B49F-54B4ED2F8BD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42601" y="1675232"/>
            <a:ext cx="482886" cy="482886"/>
          </a:xfrm>
          <a:prstGeom prst="rect">
            <a:avLst/>
          </a:prstGeom>
        </p:spPr>
      </p:pic>
    </p:spTree>
    <p:extLst>
      <p:ext uri="{BB962C8B-B14F-4D97-AF65-F5344CB8AC3E}">
        <p14:creationId xmlns:p14="http://schemas.microsoft.com/office/powerpoint/2010/main" val="3528647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Rectangle 215">
            <a:extLst>
              <a:ext uri="{FF2B5EF4-FFF2-40B4-BE49-F238E27FC236}">
                <a16:creationId xmlns:a16="http://schemas.microsoft.com/office/drawing/2014/main" id="{E5182FFA-3B1D-4C62-9486-A3B2A0A9AA00}"/>
              </a:ext>
            </a:extLst>
          </p:cNvPr>
          <p:cNvSpPr/>
          <p:nvPr/>
        </p:nvSpPr>
        <p:spPr>
          <a:xfrm>
            <a:off x="1971867" y="1813901"/>
            <a:ext cx="1064985" cy="157656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v-SE" dirty="0">
                <a:solidFill>
                  <a:schemeClr val="tx1"/>
                </a:solidFill>
              </a:rPr>
              <a:t>material</a:t>
            </a:r>
            <a:endParaRPr lang="sv-SE" sz="1400" dirty="0">
              <a:solidFill>
                <a:schemeClr val="tx1"/>
              </a:solidFill>
            </a:endParaRPr>
          </a:p>
        </p:txBody>
      </p:sp>
      <p:sp>
        <p:nvSpPr>
          <p:cNvPr id="185" name="Rectangle 184">
            <a:extLst>
              <a:ext uri="{FF2B5EF4-FFF2-40B4-BE49-F238E27FC236}">
                <a16:creationId xmlns:a16="http://schemas.microsoft.com/office/drawing/2014/main" id="{094DD600-3BF2-4467-8BF8-0BB32744492D}"/>
              </a:ext>
            </a:extLst>
          </p:cNvPr>
          <p:cNvSpPr/>
          <p:nvPr/>
        </p:nvSpPr>
        <p:spPr>
          <a:xfrm>
            <a:off x="4853158" y="2182060"/>
            <a:ext cx="4870117" cy="467593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sv-SE" sz="1400" dirty="0">
              <a:solidFill>
                <a:schemeClr val="tx1"/>
              </a:solidFill>
            </a:endParaRPr>
          </a:p>
        </p:txBody>
      </p:sp>
      <p:sp>
        <p:nvSpPr>
          <p:cNvPr id="141" name="TextBox 140">
            <a:extLst>
              <a:ext uri="{FF2B5EF4-FFF2-40B4-BE49-F238E27FC236}">
                <a16:creationId xmlns:a16="http://schemas.microsoft.com/office/drawing/2014/main" id="{66C0F814-1DD4-4E25-86CB-F9B4D643F6E7}"/>
              </a:ext>
            </a:extLst>
          </p:cNvPr>
          <p:cNvSpPr txBox="1"/>
          <p:nvPr/>
        </p:nvSpPr>
        <p:spPr>
          <a:xfrm>
            <a:off x="-1" y="3253"/>
            <a:ext cx="4232953" cy="369332"/>
          </a:xfrm>
          <a:prstGeom prst="rect">
            <a:avLst/>
          </a:prstGeom>
          <a:noFill/>
        </p:spPr>
        <p:txBody>
          <a:bodyPr wrap="square" rtlCol="0">
            <a:spAutoFit/>
          </a:bodyPr>
          <a:lstStyle/>
          <a:p>
            <a:r>
              <a:rPr lang="sv-SE" b="1" dirty="0"/>
              <a:t>Den industriella revolutionen (1760-1840)</a:t>
            </a:r>
          </a:p>
        </p:txBody>
      </p:sp>
      <p:cxnSp>
        <p:nvCxnSpPr>
          <p:cNvPr id="143" name="Straight Arrow Connector 142">
            <a:extLst>
              <a:ext uri="{FF2B5EF4-FFF2-40B4-BE49-F238E27FC236}">
                <a16:creationId xmlns:a16="http://schemas.microsoft.com/office/drawing/2014/main" id="{65B7FDFE-7E64-4635-9829-E878769365BA}"/>
              </a:ext>
            </a:extLst>
          </p:cNvPr>
          <p:cNvCxnSpPr>
            <a:cxnSpLocks/>
          </p:cNvCxnSpPr>
          <p:nvPr/>
        </p:nvCxnSpPr>
        <p:spPr>
          <a:xfrm flipH="1">
            <a:off x="310158" y="406648"/>
            <a:ext cx="8862" cy="6333199"/>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B2F7409E-DAA9-448C-ACE6-062FC5315E6B}"/>
              </a:ext>
            </a:extLst>
          </p:cNvPr>
          <p:cNvSpPr txBox="1"/>
          <p:nvPr/>
        </p:nvSpPr>
        <p:spPr>
          <a:xfrm rot="16200000">
            <a:off x="-125552" y="526597"/>
            <a:ext cx="522253" cy="214222"/>
          </a:xfrm>
          <a:prstGeom prst="rect">
            <a:avLst/>
          </a:prstGeom>
          <a:noFill/>
        </p:spPr>
        <p:txBody>
          <a:bodyPr wrap="square" rtlCol="0">
            <a:spAutoFit/>
          </a:bodyPr>
          <a:lstStyle/>
          <a:p>
            <a:r>
              <a:rPr lang="en-US" sz="800" b="1" dirty="0">
                <a:solidFill>
                  <a:srgbClr val="002060"/>
                </a:solidFill>
              </a:rPr>
              <a:t>England</a:t>
            </a:r>
            <a:endParaRPr lang="sv-SE" sz="800" b="1" dirty="0">
              <a:solidFill>
                <a:srgbClr val="002060"/>
              </a:solidFill>
            </a:endParaRPr>
          </a:p>
        </p:txBody>
      </p:sp>
      <p:sp>
        <p:nvSpPr>
          <p:cNvPr id="146" name="TextBox 145">
            <a:extLst>
              <a:ext uri="{FF2B5EF4-FFF2-40B4-BE49-F238E27FC236}">
                <a16:creationId xmlns:a16="http://schemas.microsoft.com/office/drawing/2014/main" id="{9FDB019A-41DA-4B9A-AA40-90B8FCFA67EE}"/>
              </a:ext>
            </a:extLst>
          </p:cNvPr>
          <p:cNvSpPr txBox="1"/>
          <p:nvPr/>
        </p:nvSpPr>
        <p:spPr>
          <a:xfrm rot="16200000">
            <a:off x="-1534282" y="4524396"/>
            <a:ext cx="3706603" cy="215444"/>
          </a:xfrm>
          <a:prstGeom prst="rect">
            <a:avLst/>
          </a:prstGeom>
          <a:solidFill>
            <a:srgbClr val="7030A0">
              <a:alpha val="80000"/>
            </a:srgbClr>
          </a:solidFill>
          <a:ln>
            <a:noFill/>
          </a:ln>
        </p:spPr>
        <p:txBody>
          <a:bodyPr wrap="square" rtlCol="0">
            <a:spAutoFit/>
          </a:bodyPr>
          <a:lstStyle/>
          <a:p>
            <a:pPr algn="ctr"/>
            <a:r>
              <a:rPr lang="sv-SE" altLang="zh-CN" sz="800" b="1" dirty="0">
                <a:solidFill>
                  <a:schemeClr val="bg1"/>
                </a:solidFill>
              </a:rPr>
              <a:t>1760-1840 Den industriella revolutionen</a:t>
            </a:r>
            <a:endParaRPr lang="sv-SE" sz="800" b="1" dirty="0">
              <a:solidFill>
                <a:schemeClr val="bg1"/>
              </a:solidFill>
            </a:endParaRPr>
          </a:p>
        </p:txBody>
      </p:sp>
      <p:sp>
        <p:nvSpPr>
          <p:cNvPr id="2" name="Rectangle 1">
            <a:extLst>
              <a:ext uri="{FF2B5EF4-FFF2-40B4-BE49-F238E27FC236}">
                <a16:creationId xmlns:a16="http://schemas.microsoft.com/office/drawing/2014/main" id="{9B203F58-B5CC-4754-B8A2-BBD22676788D}"/>
              </a:ext>
            </a:extLst>
          </p:cNvPr>
          <p:cNvSpPr/>
          <p:nvPr/>
        </p:nvSpPr>
        <p:spPr>
          <a:xfrm>
            <a:off x="1574898" y="1050390"/>
            <a:ext cx="3406740" cy="55631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solidFill>
                  <a:schemeClr val="tx1"/>
                </a:solidFill>
              </a:rPr>
              <a:t>De nya metoderna </a:t>
            </a:r>
            <a:r>
              <a:rPr lang="sv-SE" sz="1400" dirty="0">
                <a:solidFill>
                  <a:schemeClr val="tx1"/>
                </a:solidFill>
              </a:rPr>
              <a:t>att det inte behövdes så många som arbetade i jordbruket längre.</a:t>
            </a:r>
          </a:p>
        </p:txBody>
      </p:sp>
      <p:sp>
        <p:nvSpPr>
          <p:cNvPr id="3" name="Arrow: Right 2">
            <a:extLst>
              <a:ext uri="{FF2B5EF4-FFF2-40B4-BE49-F238E27FC236}">
                <a16:creationId xmlns:a16="http://schemas.microsoft.com/office/drawing/2014/main" id="{65E0EADE-9638-4DC7-9331-603BC0B76C82}"/>
              </a:ext>
            </a:extLst>
          </p:cNvPr>
          <p:cNvSpPr/>
          <p:nvPr/>
        </p:nvSpPr>
        <p:spPr>
          <a:xfrm>
            <a:off x="5968523" y="1108251"/>
            <a:ext cx="575353" cy="523982"/>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7" name="Rectangle 166">
            <a:extLst>
              <a:ext uri="{FF2B5EF4-FFF2-40B4-BE49-F238E27FC236}">
                <a16:creationId xmlns:a16="http://schemas.microsoft.com/office/drawing/2014/main" id="{D83447C5-1A51-4D7E-A4A1-DE695DFE7941}"/>
              </a:ext>
            </a:extLst>
          </p:cNvPr>
          <p:cNvSpPr/>
          <p:nvPr/>
        </p:nvSpPr>
        <p:spPr>
          <a:xfrm>
            <a:off x="1621287" y="410167"/>
            <a:ext cx="3324339" cy="55631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400" b="1" dirty="0">
                <a:solidFill>
                  <a:schemeClr val="tx1"/>
                </a:solidFill>
              </a:rPr>
              <a:t>De nya metoderna</a:t>
            </a:r>
            <a:r>
              <a:rPr lang="sv-SE" sz="1400" dirty="0">
                <a:solidFill>
                  <a:schemeClr val="tx1"/>
                </a:solidFill>
              </a:rPr>
              <a:t> inom jordbruket ökade alltså skördarna. </a:t>
            </a:r>
          </a:p>
        </p:txBody>
      </p:sp>
      <p:pic>
        <p:nvPicPr>
          <p:cNvPr id="5" name="Picture 4">
            <a:extLst>
              <a:ext uri="{FF2B5EF4-FFF2-40B4-BE49-F238E27FC236}">
                <a16:creationId xmlns:a16="http://schemas.microsoft.com/office/drawing/2014/main" id="{F896F8BD-00C2-4F15-AF20-DAB04511ED6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063121" y="411054"/>
            <a:ext cx="647272" cy="647272"/>
          </a:xfrm>
          <a:prstGeom prst="rect">
            <a:avLst/>
          </a:prstGeom>
        </p:spPr>
      </p:pic>
      <p:sp>
        <p:nvSpPr>
          <p:cNvPr id="170" name="Arrow: Right 169">
            <a:extLst>
              <a:ext uri="{FF2B5EF4-FFF2-40B4-BE49-F238E27FC236}">
                <a16:creationId xmlns:a16="http://schemas.microsoft.com/office/drawing/2014/main" id="{EB14AD54-DF01-43D3-9C43-25AFF7083C94}"/>
              </a:ext>
            </a:extLst>
          </p:cNvPr>
          <p:cNvSpPr/>
          <p:nvPr/>
        </p:nvSpPr>
        <p:spPr>
          <a:xfrm>
            <a:off x="5955880" y="534344"/>
            <a:ext cx="575353" cy="523982"/>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1" name="Picture 170">
            <a:extLst>
              <a:ext uri="{FF2B5EF4-FFF2-40B4-BE49-F238E27FC236}">
                <a16:creationId xmlns:a16="http://schemas.microsoft.com/office/drawing/2014/main" id="{A45C6899-FEDF-4984-8A22-204A7CE3B1E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571009" y="420377"/>
            <a:ext cx="647272" cy="647272"/>
          </a:xfrm>
          <a:prstGeom prst="rect">
            <a:avLst/>
          </a:prstGeom>
        </p:spPr>
      </p:pic>
      <p:pic>
        <p:nvPicPr>
          <p:cNvPr id="175" name="Picture 174">
            <a:extLst>
              <a:ext uri="{FF2B5EF4-FFF2-40B4-BE49-F238E27FC236}">
                <a16:creationId xmlns:a16="http://schemas.microsoft.com/office/drawing/2014/main" id="{E226BCFD-00C8-46B8-AAEF-72F8D429BA2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218282" y="448354"/>
            <a:ext cx="647272" cy="647272"/>
          </a:xfrm>
          <a:prstGeom prst="rect">
            <a:avLst/>
          </a:prstGeom>
        </p:spPr>
      </p:pic>
      <p:sp>
        <p:nvSpPr>
          <p:cNvPr id="179" name="Rectangle 178">
            <a:extLst>
              <a:ext uri="{FF2B5EF4-FFF2-40B4-BE49-F238E27FC236}">
                <a16:creationId xmlns:a16="http://schemas.microsoft.com/office/drawing/2014/main" id="{60C5CF8D-2D29-451F-B457-6EFA3827FBFE}"/>
              </a:ext>
            </a:extLst>
          </p:cNvPr>
          <p:cNvSpPr/>
          <p:nvPr/>
        </p:nvSpPr>
        <p:spPr>
          <a:xfrm>
            <a:off x="7258056" y="402372"/>
            <a:ext cx="4899957" cy="131341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sv-SE" sz="1400" dirty="0">
                <a:solidFill>
                  <a:schemeClr val="tx1"/>
                </a:solidFill>
              </a:rPr>
              <a:t> Detta gjorde det möjligt att få fram mat till alla dem som tvingats bege sig till </a:t>
            </a:r>
            <a:r>
              <a:rPr lang="sv-SE" sz="1400" b="1" dirty="0">
                <a:solidFill>
                  <a:schemeClr val="tx1"/>
                </a:solidFill>
              </a:rPr>
              <a:t>städerna</a:t>
            </a:r>
            <a:r>
              <a:rPr lang="sv-SE" sz="1400" dirty="0">
                <a:solidFill>
                  <a:schemeClr val="tx1"/>
                </a:solidFill>
              </a:rPr>
              <a:t>.</a:t>
            </a:r>
          </a:p>
          <a:p>
            <a:pPr algn="r"/>
            <a:r>
              <a:rPr lang="sv-SE" sz="1400" dirty="0">
                <a:solidFill>
                  <a:schemeClr val="tx1"/>
                </a:solidFill>
              </a:rPr>
              <a:t>De som förlorade sina arbeten måste i stället bege sig till </a:t>
            </a:r>
            <a:r>
              <a:rPr lang="sv-SE" sz="1400" b="1" dirty="0">
                <a:solidFill>
                  <a:schemeClr val="tx1"/>
                </a:solidFill>
              </a:rPr>
              <a:t>städerna</a:t>
            </a:r>
            <a:r>
              <a:rPr lang="sv-SE" sz="1400" dirty="0">
                <a:solidFill>
                  <a:schemeClr val="tx1"/>
                </a:solidFill>
              </a:rPr>
              <a:t> och leta arbete där.</a:t>
            </a:r>
          </a:p>
        </p:txBody>
      </p:sp>
      <p:pic>
        <p:nvPicPr>
          <p:cNvPr id="9" name="Picture 8" descr="A picture containing icon&#10;&#10;Description automatically generated">
            <a:extLst>
              <a:ext uri="{FF2B5EF4-FFF2-40B4-BE49-F238E27FC236}">
                <a16:creationId xmlns:a16="http://schemas.microsoft.com/office/drawing/2014/main" id="{F18ADEB0-1EAA-4A2B-9662-61866983351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37473" y="372581"/>
            <a:ext cx="843621" cy="843621"/>
          </a:xfrm>
          <a:prstGeom prst="rect">
            <a:avLst/>
          </a:prstGeom>
        </p:spPr>
      </p:pic>
      <p:sp>
        <p:nvSpPr>
          <p:cNvPr id="11" name="TextBox 10">
            <a:extLst>
              <a:ext uri="{FF2B5EF4-FFF2-40B4-BE49-F238E27FC236}">
                <a16:creationId xmlns:a16="http://schemas.microsoft.com/office/drawing/2014/main" id="{EBF503C3-EE85-42B7-82E4-681AD1C846A2}"/>
              </a:ext>
            </a:extLst>
          </p:cNvPr>
          <p:cNvSpPr txBox="1"/>
          <p:nvPr/>
        </p:nvSpPr>
        <p:spPr>
          <a:xfrm>
            <a:off x="531077" y="1084525"/>
            <a:ext cx="974626" cy="307777"/>
          </a:xfrm>
          <a:prstGeom prst="rect">
            <a:avLst/>
          </a:prstGeom>
          <a:noFill/>
        </p:spPr>
        <p:txBody>
          <a:bodyPr wrap="none" rtlCol="0">
            <a:spAutoFit/>
          </a:bodyPr>
          <a:lstStyle/>
          <a:p>
            <a:pPr algn="ctr"/>
            <a:r>
              <a:rPr lang="sv-SE" sz="1400" b="1" dirty="0"/>
              <a:t>jordbruket</a:t>
            </a:r>
          </a:p>
        </p:txBody>
      </p:sp>
      <p:sp>
        <p:nvSpPr>
          <p:cNvPr id="181" name="TextBox 180">
            <a:extLst>
              <a:ext uri="{FF2B5EF4-FFF2-40B4-BE49-F238E27FC236}">
                <a16:creationId xmlns:a16="http://schemas.microsoft.com/office/drawing/2014/main" id="{6A62D05C-3972-4F69-B51E-44CD2BB9DFD6}"/>
              </a:ext>
            </a:extLst>
          </p:cNvPr>
          <p:cNvSpPr txBox="1"/>
          <p:nvPr/>
        </p:nvSpPr>
        <p:spPr>
          <a:xfrm rot="16200000">
            <a:off x="3721197" y="4758967"/>
            <a:ext cx="2624477" cy="307777"/>
          </a:xfrm>
          <a:prstGeom prst="rect">
            <a:avLst/>
          </a:prstGeom>
          <a:noFill/>
        </p:spPr>
        <p:txBody>
          <a:bodyPr wrap="square" rtlCol="0">
            <a:spAutoFit/>
          </a:bodyPr>
          <a:lstStyle/>
          <a:p>
            <a:pPr algn="ctr"/>
            <a:r>
              <a:rPr lang="sv-SE" sz="1400" b="1" dirty="0"/>
              <a:t>Hemarbete blir fabriksarbete</a:t>
            </a:r>
          </a:p>
        </p:txBody>
      </p:sp>
      <p:pic>
        <p:nvPicPr>
          <p:cNvPr id="12" name="Picture 11">
            <a:extLst>
              <a:ext uri="{FF2B5EF4-FFF2-40B4-BE49-F238E27FC236}">
                <a16:creationId xmlns:a16="http://schemas.microsoft.com/office/drawing/2014/main" id="{767AADDA-DC57-4ACE-872C-D4D9BFC7EE58}"/>
              </a:ext>
            </a:extLst>
          </p:cNvPr>
          <p:cNvPicPr>
            <a:picLocks noChangeAspect="1"/>
          </p:cNvPicPr>
          <p:nvPr/>
        </p:nvPicPr>
        <p:blipFill>
          <a:blip r:embed="rId7"/>
          <a:stretch>
            <a:fillRect/>
          </a:stretch>
        </p:blipFill>
        <p:spPr>
          <a:xfrm>
            <a:off x="5252560" y="2228707"/>
            <a:ext cx="1557559" cy="534840"/>
          </a:xfrm>
          <a:prstGeom prst="rect">
            <a:avLst/>
          </a:prstGeom>
        </p:spPr>
      </p:pic>
      <p:pic>
        <p:nvPicPr>
          <p:cNvPr id="13" name="Picture 12">
            <a:extLst>
              <a:ext uri="{FF2B5EF4-FFF2-40B4-BE49-F238E27FC236}">
                <a16:creationId xmlns:a16="http://schemas.microsoft.com/office/drawing/2014/main" id="{D92599D8-61EE-45B4-A9CC-CD54B53C216C}"/>
              </a:ext>
            </a:extLst>
          </p:cNvPr>
          <p:cNvPicPr>
            <a:picLocks noChangeAspect="1"/>
          </p:cNvPicPr>
          <p:nvPr/>
        </p:nvPicPr>
        <p:blipFill>
          <a:blip r:embed="rId8"/>
          <a:stretch>
            <a:fillRect/>
          </a:stretch>
        </p:blipFill>
        <p:spPr>
          <a:xfrm>
            <a:off x="5247097" y="2985604"/>
            <a:ext cx="1557559" cy="467908"/>
          </a:xfrm>
          <a:prstGeom prst="rect">
            <a:avLst/>
          </a:prstGeom>
        </p:spPr>
      </p:pic>
      <p:pic>
        <p:nvPicPr>
          <p:cNvPr id="14" name="Picture 13">
            <a:extLst>
              <a:ext uri="{FF2B5EF4-FFF2-40B4-BE49-F238E27FC236}">
                <a16:creationId xmlns:a16="http://schemas.microsoft.com/office/drawing/2014/main" id="{1DE025B6-1916-4FD2-8DBB-24B847E23C69}"/>
              </a:ext>
            </a:extLst>
          </p:cNvPr>
          <p:cNvPicPr>
            <a:picLocks noChangeAspect="1"/>
          </p:cNvPicPr>
          <p:nvPr/>
        </p:nvPicPr>
        <p:blipFill>
          <a:blip r:embed="rId9"/>
          <a:stretch>
            <a:fillRect/>
          </a:stretch>
        </p:blipFill>
        <p:spPr>
          <a:xfrm>
            <a:off x="5247097" y="3675569"/>
            <a:ext cx="1580111" cy="556317"/>
          </a:xfrm>
          <a:prstGeom prst="rect">
            <a:avLst/>
          </a:prstGeom>
        </p:spPr>
      </p:pic>
      <p:pic>
        <p:nvPicPr>
          <p:cNvPr id="15" name="Picture 14">
            <a:extLst>
              <a:ext uri="{FF2B5EF4-FFF2-40B4-BE49-F238E27FC236}">
                <a16:creationId xmlns:a16="http://schemas.microsoft.com/office/drawing/2014/main" id="{A8D172F0-0CA9-4A51-AFA9-DF3FD3982B1F}"/>
              </a:ext>
            </a:extLst>
          </p:cNvPr>
          <p:cNvPicPr>
            <a:picLocks noChangeAspect="1"/>
          </p:cNvPicPr>
          <p:nvPr/>
        </p:nvPicPr>
        <p:blipFill>
          <a:blip r:embed="rId10"/>
          <a:stretch>
            <a:fillRect/>
          </a:stretch>
        </p:blipFill>
        <p:spPr>
          <a:xfrm>
            <a:off x="5247097" y="4514900"/>
            <a:ext cx="1619740" cy="629008"/>
          </a:xfrm>
          <a:prstGeom prst="rect">
            <a:avLst/>
          </a:prstGeom>
        </p:spPr>
      </p:pic>
      <p:pic>
        <p:nvPicPr>
          <p:cNvPr id="16" name="Picture 15">
            <a:extLst>
              <a:ext uri="{FF2B5EF4-FFF2-40B4-BE49-F238E27FC236}">
                <a16:creationId xmlns:a16="http://schemas.microsoft.com/office/drawing/2014/main" id="{2B5B43BE-B3B2-417D-AD2E-4E9CDD72568B}"/>
              </a:ext>
            </a:extLst>
          </p:cNvPr>
          <p:cNvPicPr>
            <a:picLocks noChangeAspect="1"/>
          </p:cNvPicPr>
          <p:nvPr/>
        </p:nvPicPr>
        <p:blipFill>
          <a:blip r:embed="rId11"/>
          <a:stretch>
            <a:fillRect/>
          </a:stretch>
        </p:blipFill>
        <p:spPr>
          <a:xfrm>
            <a:off x="5247097" y="5341661"/>
            <a:ext cx="1579429" cy="739194"/>
          </a:xfrm>
          <a:prstGeom prst="rect">
            <a:avLst/>
          </a:prstGeom>
        </p:spPr>
      </p:pic>
      <p:sp>
        <p:nvSpPr>
          <p:cNvPr id="186" name="Arrow: Right 185">
            <a:extLst>
              <a:ext uri="{FF2B5EF4-FFF2-40B4-BE49-F238E27FC236}">
                <a16:creationId xmlns:a16="http://schemas.microsoft.com/office/drawing/2014/main" id="{0C4B1F23-C6FC-4E18-9FBE-7357E4868D85}"/>
              </a:ext>
            </a:extLst>
          </p:cNvPr>
          <p:cNvSpPr/>
          <p:nvPr/>
        </p:nvSpPr>
        <p:spPr>
          <a:xfrm rot="5400000">
            <a:off x="7705657" y="1632393"/>
            <a:ext cx="575353" cy="523982"/>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TextBox 16">
            <a:extLst>
              <a:ext uri="{FF2B5EF4-FFF2-40B4-BE49-F238E27FC236}">
                <a16:creationId xmlns:a16="http://schemas.microsoft.com/office/drawing/2014/main" id="{C33028CC-98A5-4036-8921-BA688D112FB2}"/>
              </a:ext>
            </a:extLst>
          </p:cNvPr>
          <p:cNvSpPr txBox="1"/>
          <p:nvPr/>
        </p:nvSpPr>
        <p:spPr>
          <a:xfrm>
            <a:off x="6826526" y="2296944"/>
            <a:ext cx="550151" cy="307777"/>
          </a:xfrm>
          <a:prstGeom prst="rect">
            <a:avLst/>
          </a:prstGeom>
          <a:noFill/>
        </p:spPr>
        <p:txBody>
          <a:bodyPr wrap="square" rtlCol="0">
            <a:spAutoFit/>
          </a:bodyPr>
          <a:lstStyle/>
          <a:p>
            <a:r>
              <a:rPr lang="sv-SE" sz="1400" dirty="0"/>
              <a:t>1700</a:t>
            </a:r>
          </a:p>
        </p:txBody>
      </p:sp>
      <p:cxnSp>
        <p:nvCxnSpPr>
          <p:cNvPr id="19" name="Straight Arrow Connector 18">
            <a:extLst>
              <a:ext uri="{FF2B5EF4-FFF2-40B4-BE49-F238E27FC236}">
                <a16:creationId xmlns:a16="http://schemas.microsoft.com/office/drawing/2014/main" id="{1AB1490D-9DF2-40AF-9977-598CEFB1CB61}"/>
              </a:ext>
            </a:extLst>
          </p:cNvPr>
          <p:cNvCxnSpPr>
            <a:cxnSpLocks/>
          </p:cNvCxnSpPr>
          <p:nvPr/>
        </p:nvCxnSpPr>
        <p:spPr>
          <a:xfrm>
            <a:off x="6056967" y="2652535"/>
            <a:ext cx="0" cy="3495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8CFCBB74-A1E7-4DDC-88A2-2E908AD284B9}"/>
              </a:ext>
            </a:extLst>
          </p:cNvPr>
          <p:cNvSpPr txBox="1"/>
          <p:nvPr/>
        </p:nvSpPr>
        <p:spPr>
          <a:xfrm>
            <a:off x="6764920" y="2968214"/>
            <a:ext cx="1619740" cy="523220"/>
          </a:xfrm>
          <a:prstGeom prst="rect">
            <a:avLst/>
          </a:prstGeom>
          <a:noFill/>
        </p:spPr>
        <p:txBody>
          <a:bodyPr wrap="square" rtlCol="0">
            <a:spAutoFit/>
          </a:bodyPr>
          <a:lstStyle/>
          <a:p>
            <a:r>
              <a:rPr lang="sv-SE" sz="1400" dirty="0"/>
              <a:t>1733 "Den flygande skytteln" uppfanns</a:t>
            </a:r>
          </a:p>
        </p:txBody>
      </p:sp>
      <p:sp>
        <p:nvSpPr>
          <p:cNvPr id="189" name="TextBox 188">
            <a:extLst>
              <a:ext uri="{FF2B5EF4-FFF2-40B4-BE49-F238E27FC236}">
                <a16:creationId xmlns:a16="http://schemas.microsoft.com/office/drawing/2014/main" id="{27B4B863-7775-46DA-AC49-FF3AD248C865}"/>
              </a:ext>
            </a:extLst>
          </p:cNvPr>
          <p:cNvSpPr txBox="1"/>
          <p:nvPr/>
        </p:nvSpPr>
        <p:spPr>
          <a:xfrm>
            <a:off x="6786013" y="3694234"/>
            <a:ext cx="1844275" cy="307777"/>
          </a:xfrm>
          <a:prstGeom prst="rect">
            <a:avLst/>
          </a:prstGeom>
          <a:noFill/>
        </p:spPr>
        <p:txBody>
          <a:bodyPr wrap="square" rtlCol="0">
            <a:spAutoFit/>
          </a:bodyPr>
          <a:lstStyle/>
          <a:p>
            <a:r>
              <a:rPr lang="sv-SE" sz="1400" dirty="0"/>
              <a:t>1764 "Spinning Jenny"</a:t>
            </a:r>
          </a:p>
        </p:txBody>
      </p:sp>
      <p:cxnSp>
        <p:nvCxnSpPr>
          <p:cNvPr id="190" name="Straight Arrow Connector 189">
            <a:extLst>
              <a:ext uri="{FF2B5EF4-FFF2-40B4-BE49-F238E27FC236}">
                <a16:creationId xmlns:a16="http://schemas.microsoft.com/office/drawing/2014/main" id="{D87AF396-C7C2-48DE-81CF-30BEDD689001}"/>
              </a:ext>
            </a:extLst>
          </p:cNvPr>
          <p:cNvCxnSpPr>
            <a:cxnSpLocks/>
          </p:cNvCxnSpPr>
          <p:nvPr/>
        </p:nvCxnSpPr>
        <p:spPr>
          <a:xfrm>
            <a:off x="5508187" y="3460233"/>
            <a:ext cx="0" cy="3495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8B7ABCB2-EED4-4730-B263-956F8AA2F630}"/>
              </a:ext>
            </a:extLst>
          </p:cNvPr>
          <p:cNvSpPr txBox="1"/>
          <p:nvPr/>
        </p:nvSpPr>
        <p:spPr>
          <a:xfrm>
            <a:off x="6826526" y="4529320"/>
            <a:ext cx="2425629" cy="738664"/>
          </a:xfrm>
          <a:prstGeom prst="rect">
            <a:avLst/>
          </a:prstGeom>
          <a:noFill/>
        </p:spPr>
        <p:txBody>
          <a:bodyPr wrap="square" rtlCol="0">
            <a:spAutoFit/>
          </a:bodyPr>
          <a:lstStyle/>
          <a:p>
            <a:r>
              <a:rPr lang="sv-SE" sz="1400" dirty="0"/>
              <a:t>1769 Richard Arkwright lät spinnmaskinerna drivas av ett vattenhjul.</a:t>
            </a:r>
          </a:p>
        </p:txBody>
      </p:sp>
      <p:cxnSp>
        <p:nvCxnSpPr>
          <p:cNvPr id="195" name="Straight Arrow Connector 194">
            <a:extLst>
              <a:ext uri="{FF2B5EF4-FFF2-40B4-BE49-F238E27FC236}">
                <a16:creationId xmlns:a16="http://schemas.microsoft.com/office/drawing/2014/main" id="{C03615C2-5D8E-4609-A2B4-437261584EEB}"/>
              </a:ext>
            </a:extLst>
          </p:cNvPr>
          <p:cNvCxnSpPr>
            <a:cxnSpLocks/>
          </p:cNvCxnSpPr>
          <p:nvPr/>
        </p:nvCxnSpPr>
        <p:spPr>
          <a:xfrm>
            <a:off x="5508187" y="4179796"/>
            <a:ext cx="0" cy="3495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BFDC1C4C-DABA-4866-ADBB-8A1DBEB8CA34}"/>
              </a:ext>
            </a:extLst>
          </p:cNvPr>
          <p:cNvCxnSpPr>
            <a:cxnSpLocks/>
          </p:cNvCxnSpPr>
          <p:nvPr/>
        </p:nvCxnSpPr>
        <p:spPr>
          <a:xfrm>
            <a:off x="5547245" y="5111110"/>
            <a:ext cx="0" cy="3495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FCBEC76-7EF2-4A4B-B352-0ACA107D5106}"/>
              </a:ext>
            </a:extLst>
          </p:cNvPr>
          <p:cNvCxnSpPr>
            <a:cxnSpLocks/>
          </p:cNvCxnSpPr>
          <p:nvPr/>
        </p:nvCxnSpPr>
        <p:spPr>
          <a:xfrm>
            <a:off x="6235613" y="5118901"/>
            <a:ext cx="0" cy="3495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7" name="TextBox 206">
            <a:extLst>
              <a:ext uri="{FF2B5EF4-FFF2-40B4-BE49-F238E27FC236}">
                <a16:creationId xmlns:a16="http://schemas.microsoft.com/office/drawing/2014/main" id="{0EF8728A-69B2-4EB7-9401-07569C1FF084}"/>
              </a:ext>
            </a:extLst>
          </p:cNvPr>
          <p:cNvSpPr txBox="1"/>
          <p:nvPr/>
        </p:nvSpPr>
        <p:spPr>
          <a:xfrm>
            <a:off x="6826526" y="5349930"/>
            <a:ext cx="2425629" cy="738664"/>
          </a:xfrm>
          <a:prstGeom prst="rect">
            <a:avLst/>
          </a:prstGeom>
          <a:noFill/>
        </p:spPr>
        <p:txBody>
          <a:bodyPr wrap="square" rtlCol="0">
            <a:spAutoFit/>
          </a:bodyPr>
          <a:lstStyle/>
          <a:p>
            <a:r>
              <a:rPr lang="sv-SE" sz="1400" dirty="0"/>
              <a:t>1785 Även vävstolarna drivs av maskiner. Hela textilindustrin böjar samlas till fabriker.</a:t>
            </a:r>
          </a:p>
        </p:txBody>
      </p:sp>
      <p:cxnSp>
        <p:nvCxnSpPr>
          <p:cNvPr id="24" name="Straight Connector 23">
            <a:extLst>
              <a:ext uri="{FF2B5EF4-FFF2-40B4-BE49-F238E27FC236}">
                <a16:creationId xmlns:a16="http://schemas.microsoft.com/office/drawing/2014/main" id="{6D5EBDC4-E380-4EFA-B79F-9E8F2ABC4DE1}"/>
              </a:ext>
            </a:extLst>
          </p:cNvPr>
          <p:cNvCxnSpPr>
            <a:cxnSpLocks/>
          </p:cNvCxnSpPr>
          <p:nvPr/>
        </p:nvCxnSpPr>
        <p:spPr>
          <a:xfrm flipV="1">
            <a:off x="5196947" y="4356243"/>
            <a:ext cx="4003107"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7F85A17A-6C11-4BF2-B273-D57C85440E71}"/>
              </a:ext>
            </a:extLst>
          </p:cNvPr>
          <p:cNvSpPr txBox="1"/>
          <p:nvPr/>
        </p:nvSpPr>
        <p:spPr>
          <a:xfrm rot="16200000">
            <a:off x="8613379" y="3284118"/>
            <a:ext cx="1570943" cy="307777"/>
          </a:xfrm>
          <a:prstGeom prst="rect">
            <a:avLst/>
          </a:prstGeom>
          <a:noFill/>
        </p:spPr>
        <p:txBody>
          <a:bodyPr wrap="none" rtlCol="0">
            <a:spAutoFit/>
          </a:bodyPr>
          <a:lstStyle/>
          <a:p>
            <a:r>
              <a:rPr lang="sv-SE" sz="1400" dirty="0"/>
              <a:t>Steg 1: maskinerna</a:t>
            </a:r>
          </a:p>
        </p:txBody>
      </p:sp>
      <p:sp>
        <p:nvSpPr>
          <p:cNvPr id="210" name="TextBox 209">
            <a:extLst>
              <a:ext uri="{FF2B5EF4-FFF2-40B4-BE49-F238E27FC236}">
                <a16:creationId xmlns:a16="http://schemas.microsoft.com/office/drawing/2014/main" id="{6C189DDA-69FD-4734-89F8-ECDEDA368AC2}"/>
              </a:ext>
            </a:extLst>
          </p:cNvPr>
          <p:cNvSpPr txBox="1"/>
          <p:nvPr/>
        </p:nvSpPr>
        <p:spPr>
          <a:xfrm rot="16200000">
            <a:off x="8468480" y="5087818"/>
            <a:ext cx="1986369" cy="523220"/>
          </a:xfrm>
          <a:prstGeom prst="rect">
            <a:avLst/>
          </a:prstGeom>
          <a:noFill/>
        </p:spPr>
        <p:txBody>
          <a:bodyPr wrap="square" rtlCol="0">
            <a:spAutoFit/>
          </a:bodyPr>
          <a:lstStyle/>
          <a:p>
            <a:r>
              <a:rPr lang="sv-SE" sz="1400" dirty="0"/>
              <a:t>Steg 2: att bygga fabriker för maskinerna.</a:t>
            </a:r>
          </a:p>
        </p:txBody>
      </p:sp>
      <p:cxnSp>
        <p:nvCxnSpPr>
          <p:cNvPr id="212" name="Straight Connector 211">
            <a:extLst>
              <a:ext uri="{FF2B5EF4-FFF2-40B4-BE49-F238E27FC236}">
                <a16:creationId xmlns:a16="http://schemas.microsoft.com/office/drawing/2014/main" id="{B0809FF1-11F9-4B8E-AD61-78FC0E637214}"/>
              </a:ext>
            </a:extLst>
          </p:cNvPr>
          <p:cNvCxnSpPr/>
          <p:nvPr/>
        </p:nvCxnSpPr>
        <p:spPr>
          <a:xfrm>
            <a:off x="5105200" y="6256963"/>
            <a:ext cx="454295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6336AB62-69C9-480E-A306-9E15DFA4D6ED}"/>
              </a:ext>
            </a:extLst>
          </p:cNvPr>
          <p:cNvSpPr txBox="1"/>
          <p:nvPr/>
        </p:nvSpPr>
        <p:spPr>
          <a:xfrm>
            <a:off x="4970653" y="6338696"/>
            <a:ext cx="3352001" cy="523220"/>
          </a:xfrm>
          <a:prstGeom prst="rect">
            <a:avLst/>
          </a:prstGeom>
          <a:noFill/>
        </p:spPr>
        <p:txBody>
          <a:bodyPr wrap="square" rtlCol="0">
            <a:spAutoFit/>
          </a:bodyPr>
          <a:lstStyle/>
          <a:p>
            <a:r>
              <a:rPr lang="sv-SE" sz="1400" dirty="0"/>
              <a:t>Steg 3: Nu var det fabriksägaren som hade överblick och organiserade arbetet.</a:t>
            </a:r>
          </a:p>
        </p:txBody>
      </p:sp>
      <p:pic>
        <p:nvPicPr>
          <p:cNvPr id="27" name="Picture 26">
            <a:extLst>
              <a:ext uri="{FF2B5EF4-FFF2-40B4-BE49-F238E27FC236}">
                <a16:creationId xmlns:a16="http://schemas.microsoft.com/office/drawing/2014/main" id="{F6105102-48E8-4034-83DF-FC08D8DEA73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115378" y="-19116"/>
            <a:ext cx="384703" cy="384703"/>
          </a:xfrm>
          <a:prstGeom prst="rect">
            <a:avLst/>
          </a:prstGeom>
        </p:spPr>
      </p:pic>
      <p:pic>
        <p:nvPicPr>
          <p:cNvPr id="30" name="Picture 29" descr="Diagram&#10;&#10;Description automatically generated">
            <a:extLst>
              <a:ext uri="{FF2B5EF4-FFF2-40B4-BE49-F238E27FC236}">
                <a16:creationId xmlns:a16="http://schemas.microsoft.com/office/drawing/2014/main" id="{32929016-D239-4B04-A2BC-87FB470D7CA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35934" y="4165291"/>
            <a:ext cx="949579" cy="406779"/>
          </a:xfrm>
          <a:prstGeom prst="rect">
            <a:avLst/>
          </a:prstGeom>
        </p:spPr>
      </p:pic>
      <p:pic>
        <p:nvPicPr>
          <p:cNvPr id="225" name="Picture 224">
            <a:extLst>
              <a:ext uri="{FF2B5EF4-FFF2-40B4-BE49-F238E27FC236}">
                <a16:creationId xmlns:a16="http://schemas.microsoft.com/office/drawing/2014/main" id="{BB76D27C-4C7C-4D70-9FC7-7C0EF5BCC19D}"/>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088872" y="2719639"/>
            <a:ext cx="629551" cy="556317"/>
          </a:xfrm>
          <a:prstGeom prst="rect">
            <a:avLst/>
          </a:prstGeom>
        </p:spPr>
      </p:pic>
      <p:pic>
        <p:nvPicPr>
          <p:cNvPr id="228" name="Graphic 227">
            <a:extLst>
              <a:ext uri="{FF2B5EF4-FFF2-40B4-BE49-F238E27FC236}">
                <a16:creationId xmlns:a16="http://schemas.microsoft.com/office/drawing/2014/main" id="{876AB91A-81D9-4F8E-9544-B30C92A0270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 uri="{837473B0-CC2E-450A-ABE3-18F120FF3D39}">
                <a1611:picAttrSrcUrl xmlns:a1611="http://schemas.microsoft.com/office/drawing/2016/11/main" r:id="rId20"/>
              </a:ext>
            </a:extLst>
          </a:blip>
          <a:stretch>
            <a:fillRect/>
          </a:stretch>
        </p:blipFill>
        <p:spPr>
          <a:xfrm>
            <a:off x="3578563" y="3100598"/>
            <a:ext cx="686676" cy="590131"/>
          </a:xfrm>
          <a:prstGeom prst="rect">
            <a:avLst/>
          </a:prstGeom>
        </p:spPr>
      </p:pic>
      <p:pic>
        <p:nvPicPr>
          <p:cNvPr id="230" name="Picture 229" descr="A picture containing indoor, outdoor object&#10;&#10;Description automatically generated">
            <a:extLst>
              <a:ext uri="{FF2B5EF4-FFF2-40B4-BE49-F238E27FC236}">
                <a16:creationId xmlns:a16="http://schemas.microsoft.com/office/drawing/2014/main" id="{CEC5D789-F815-4BBC-AB67-9D400DE0ADE6}"/>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15776" y="2678804"/>
            <a:ext cx="556317" cy="556317"/>
          </a:xfrm>
          <a:prstGeom prst="rect">
            <a:avLst/>
          </a:prstGeom>
        </p:spPr>
      </p:pic>
      <p:pic>
        <p:nvPicPr>
          <p:cNvPr id="237" name="Picture 236">
            <a:extLst>
              <a:ext uri="{FF2B5EF4-FFF2-40B4-BE49-F238E27FC236}">
                <a16:creationId xmlns:a16="http://schemas.microsoft.com/office/drawing/2014/main" id="{CC7B88B0-A192-4867-899F-6440297C80FA}"/>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2000459" y="1899449"/>
            <a:ext cx="833591" cy="833591"/>
          </a:xfrm>
          <a:prstGeom prst="rect">
            <a:avLst/>
          </a:prstGeom>
        </p:spPr>
      </p:pic>
      <p:cxnSp>
        <p:nvCxnSpPr>
          <p:cNvPr id="215" name="Straight Arrow Connector 214">
            <a:extLst>
              <a:ext uri="{FF2B5EF4-FFF2-40B4-BE49-F238E27FC236}">
                <a16:creationId xmlns:a16="http://schemas.microsoft.com/office/drawing/2014/main" id="{C49B7400-B628-4BC9-844A-41FBE57D8DCC}"/>
              </a:ext>
            </a:extLst>
          </p:cNvPr>
          <p:cNvCxnSpPr>
            <a:cxnSpLocks/>
          </p:cNvCxnSpPr>
          <p:nvPr/>
        </p:nvCxnSpPr>
        <p:spPr>
          <a:xfrm>
            <a:off x="2417254" y="2552580"/>
            <a:ext cx="0" cy="3495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244" name="Picture 243">
            <a:extLst>
              <a:ext uri="{FF2B5EF4-FFF2-40B4-BE49-F238E27FC236}">
                <a16:creationId xmlns:a16="http://schemas.microsoft.com/office/drawing/2014/main" id="{CB78F51D-CA55-4F41-B614-02BAD2F88526}"/>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807088" y="2047058"/>
            <a:ext cx="619383" cy="619383"/>
          </a:xfrm>
          <a:prstGeom prst="rect">
            <a:avLst/>
          </a:prstGeom>
        </p:spPr>
      </p:pic>
      <p:sp>
        <p:nvSpPr>
          <p:cNvPr id="217" name="Rectangle 216">
            <a:extLst>
              <a:ext uri="{FF2B5EF4-FFF2-40B4-BE49-F238E27FC236}">
                <a16:creationId xmlns:a16="http://schemas.microsoft.com/office/drawing/2014/main" id="{B5D6A925-9173-49A1-9AF2-F2B8DBEDB589}"/>
              </a:ext>
            </a:extLst>
          </p:cNvPr>
          <p:cNvSpPr/>
          <p:nvPr/>
        </p:nvSpPr>
        <p:spPr>
          <a:xfrm>
            <a:off x="667468" y="1816382"/>
            <a:ext cx="1064985" cy="157656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v-SE" dirty="0">
                <a:solidFill>
                  <a:schemeClr val="tx1"/>
                </a:solidFill>
              </a:rPr>
              <a:t>bränsle</a:t>
            </a:r>
            <a:endParaRPr lang="sv-SE" sz="1400" dirty="0">
              <a:solidFill>
                <a:schemeClr val="tx1"/>
              </a:solidFill>
            </a:endParaRPr>
          </a:p>
        </p:txBody>
      </p:sp>
      <p:cxnSp>
        <p:nvCxnSpPr>
          <p:cNvPr id="223" name="Straight Arrow Connector 222">
            <a:extLst>
              <a:ext uri="{FF2B5EF4-FFF2-40B4-BE49-F238E27FC236}">
                <a16:creationId xmlns:a16="http://schemas.microsoft.com/office/drawing/2014/main" id="{11CF5B9E-E64C-41D2-B5E4-4617C6AF3B44}"/>
              </a:ext>
            </a:extLst>
          </p:cNvPr>
          <p:cNvCxnSpPr>
            <a:cxnSpLocks/>
          </p:cNvCxnSpPr>
          <p:nvPr/>
        </p:nvCxnSpPr>
        <p:spPr>
          <a:xfrm>
            <a:off x="1117306" y="2521556"/>
            <a:ext cx="0" cy="349524"/>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7928A6E4-5F85-43C4-BA3A-7C2240A1B8E9}"/>
              </a:ext>
            </a:extLst>
          </p:cNvPr>
          <p:cNvSpPr/>
          <p:nvPr/>
        </p:nvSpPr>
        <p:spPr>
          <a:xfrm>
            <a:off x="647101" y="3741902"/>
            <a:ext cx="1488226" cy="137699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sv-SE" dirty="0">
                <a:solidFill>
                  <a:schemeClr val="tx1"/>
                </a:solidFill>
              </a:rPr>
              <a:t>Ångmaskinen</a:t>
            </a:r>
            <a:endParaRPr lang="sv-SE" sz="1400" dirty="0">
              <a:solidFill>
                <a:schemeClr val="tx1"/>
              </a:solidFill>
            </a:endParaRPr>
          </a:p>
        </p:txBody>
      </p:sp>
      <p:cxnSp>
        <p:nvCxnSpPr>
          <p:cNvPr id="250" name="Straight Arrow Connector 249">
            <a:extLst>
              <a:ext uri="{FF2B5EF4-FFF2-40B4-BE49-F238E27FC236}">
                <a16:creationId xmlns:a16="http://schemas.microsoft.com/office/drawing/2014/main" id="{FA57B628-EDD9-4227-8B86-5BDC0BA07B67}"/>
              </a:ext>
            </a:extLst>
          </p:cNvPr>
          <p:cNvCxnSpPr>
            <a:cxnSpLocks/>
            <a:stCxn id="237" idx="1"/>
            <a:endCxn id="244" idx="3"/>
          </p:cNvCxnSpPr>
          <p:nvPr/>
        </p:nvCxnSpPr>
        <p:spPr>
          <a:xfrm flipH="1">
            <a:off x="1426471" y="2316245"/>
            <a:ext cx="573988" cy="4050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AC9A4976-52E0-402B-BA18-165A8BFF5D06}"/>
              </a:ext>
            </a:extLst>
          </p:cNvPr>
          <p:cNvCxnSpPr>
            <a:cxnSpLocks/>
            <a:stCxn id="230" idx="3"/>
            <a:endCxn id="225" idx="1"/>
          </p:cNvCxnSpPr>
          <p:nvPr/>
        </p:nvCxnSpPr>
        <p:spPr>
          <a:xfrm>
            <a:off x="1372093" y="2956963"/>
            <a:ext cx="716779" cy="4083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9" name="TextBox 258">
            <a:extLst>
              <a:ext uri="{FF2B5EF4-FFF2-40B4-BE49-F238E27FC236}">
                <a16:creationId xmlns:a16="http://schemas.microsoft.com/office/drawing/2014/main" id="{54F91E19-071C-418E-AB9C-CBCB20D6F4E1}"/>
              </a:ext>
            </a:extLst>
          </p:cNvPr>
          <p:cNvSpPr txBox="1"/>
          <p:nvPr/>
        </p:nvSpPr>
        <p:spPr>
          <a:xfrm>
            <a:off x="660921" y="4543807"/>
            <a:ext cx="1524467" cy="523220"/>
          </a:xfrm>
          <a:prstGeom prst="rect">
            <a:avLst/>
          </a:prstGeom>
          <a:noFill/>
        </p:spPr>
        <p:txBody>
          <a:bodyPr wrap="square" rtlCol="0">
            <a:spAutoFit/>
          </a:bodyPr>
          <a:lstStyle/>
          <a:p>
            <a:r>
              <a:rPr lang="sv-SE" sz="1400" dirty="0"/>
              <a:t>1765 </a:t>
            </a:r>
            <a:r>
              <a:rPr lang="sv-SE" sz="1400" b="1" dirty="0"/>
              <a:t>James Watt</a:t>
            </a:r>
            <a:r>
              <a:rPr lang="sv-SE" sz="1400" dirty="0"/>
              <a:t> ångmaskin</a:t>
            </a:r>
          </a:p>
        </p:txBody>
      </p:sp>
      <p:cxnSp>
        <p:nvCxnSpPr>
          <p:cNvPr id="263" name="Straight Arrow Connector 262">
            <a:extLst>
              <a:ext uri="{FF2B5EF4-FFF2-40B4-BE49-F238E27FC236}">
                <a16:creationId xmlns:a16="http://schemas.microsoft.com/office/drawing/2014/main" id="{74342793-CC8C-4198-85AD-DD8A35AF6F4F}"/>
              </a:ext>
            </a:extLst>
          </p:cNvPr>
          <p:cNvCxnSpPr>
            <a:cxnSpLocks/>
            <a:stCxn id="230" idx="2"/>
            <a:endCxn id="30" idx="0"/>
          </p:cNvCxnSpPr>
          <p:nvPr/>
        </p:nvCxnSpPr>
        <p:spPr>
          <a:xfrm>
            <a:off x="1093935" y="3235121"/>
            <a:ext cx="116789" cy="93017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0A3C88A-9B64-4BDF-B78A-09EB5C439BF2}"/>
              </a:ext>
            </a:extLst>
          </p:cNvPr>
          <p:cNvSpPr/>
          <p:nvPr/>
        </p:nvSpPr>
        <p:spPr>
          <a:xfrm>
            <a:off x="531077" y="2047058"/>
            <a:ext cx="2666127" cy="590131"/>
          </a:xfrm>
          <a:prstGeom prst="rect">
            <a:avLst/>
          </a:prstGeom>
          <a:solidFill>
            <a:schemeClr val="bg1">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65" name="Straight Arrow Connector 264">
            <a:extLst>
              <a:ext uri="{FF2B5EF4-FFF2-40B4-BE49-F238E27FC236}">
                <a16:creationId xmlns:a16="http://schemas.microsoft.com/office/drawing/2014/main" id="{4239B82D-7019-4841-9E54-91F72046D1DC}"/>
              </a:ext>
            </a:extLst>
          </p:cNvPr>
          <p:cNvCxnSpPr>
            <a:cxnSpLocks/>
            <a:stCxn id="225" idx="2"/>
            <a:endCxn id="30" idx="0"/>
          </p:cNvCxnSpPr>
          <p:nvPr/>
        </p:nvCxnSpPr>
        <p:spPr>
          <a:xfrm flipH="1">
            <a:off x="1210724" y="3275956"/>
            <a:ext cx="1192924" cy="88933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7B10D9F9-A9F5-4399-92B4-3D790BC8B289}"/>
              </a:ext>
            </a:extLst>
          </p:cNvPr>
          <p:cNvSpPr txBox="1"/>
          <p:nvPr/>
        </p:nvSpPr>
        <p:spPr>
          <a:xfrm>
            <a:off x="3229666" y="3650223"/>
            <a:ext cx="1380726" cy="307777"/>
          </a:xfrm>
          <a:prstGeom prst="rect">
            <a:avLst/>
          </a:prstGeom>
          <a:noFill/>
        </p:spPr>
        <p:txBody>
          <a:bodyPr wrap="square" rtlCol="0">
            <a:spAutoFit/>
          </a:bodyPr>
          <a:lstStyle/>
          <a:p>
            <a:r>
              <a:rPr lang="sv-SE" sz="1400" dirty="0"/>
              <a:t>Spinneri maskin</a:t>
            </a:r>
          </a:p>
        </p:txBody>
      </p:sp>
      <p:cxnSp>
        <p:nvCxnSpPr>
          <p:cNvPr id="267" name="Straight Arrow Connector 266">
            <a:extLst>
              <a:ext uri="{FF2B5EF4-FFF2-40B4-BE49-F238E27FC236}">
                <a16:creationId xmlns:a16="http://schemas.microsoft.com/office/drawing/2014/main" id="{966E7D15-08F1-4C17-B666-599D6F6D082F}"/>
              </a:ext>
            </a:extLst>
          </p:cNvPr>
          <p:cNvCxnSpPr>
            <a:cxnSpLocks/>
            <a:stCxn id="225" idx="3"/>
          </p:cNvCxnSpPr>
          <p:nvPr/>
        </p:nvCxnSpPr>
        <p:spPr>
          <a:xfrm>
            <a:off x="2718423" y="2997798"/>
            <a:ext cx="760501" cy="365518"/>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F7E1A02B-A302-4AC3-B221-DE73F2DC5B66}"/>
              </a:ext>
            </a:extLst>
          </p:cNvPr>
          <p:cNvCxnSpPr>
            <a:cxnSpLocks/>
            <a:stCxn id="30" idx="3"/>
            <a:endCxn id="225" idx="2"/>
          </p:cNvCxnSpPr>
          <p:nvPr/>
        </p:nvCxnSpPr>
        <p:spPr>
          <a:xfrm flipV="1">
            <a:off x="1685513" y="3275956"/>
            <a:ext cx="718135" cy="109272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A picture containing icon&#10;&#10;Description automatically generated">
            <a:extLst>
              <a:ext uri="{FF2B5EF4-FFF2-40B4-BE49-F238E27FC236}">
                <a16:creationId xmlns:a16="http://schemas.microsoft.com/office/drawing/2014/main" id="{6D27D495-807E-4373-AD88-B3D789B72F77}"/>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3407543" y="2008805"/>
            <a:ext cx="1046927" cy="1046927"/>
          </a:xfrm>
          <a:prstGeom prst="rect">
            <a:avLst/>
          </a:prstGeom>
        </p:spPr>
      </p:pic>
      <p:cxnSp>
        <p:nvCxnSpPr>
          <p:cNvPr id="273" name="Straight Arrow Connector 272">
            <a:extLst>
              <a:ext uri="{FF2B5EF4-FFF2-40B4-BE49-F238E27FC236}">
                <a16:creationId xmlns:a16="http://schemas.microsoft.com/office/drawing/2014/main" id="{A328A0A2-6A89-433E-85FD-D7C785A86308}"/>
              </a:ext>
            </a:extLst>
          </p:cNvPr>
          <p:cNvCxnSpPr>
            <a:cxnSpLocks/>
            <a:stCxn id="30" idx="3"/>
            <a:endCxn id="230" idx="2"/>
          </p:cNvCxnSpPr>
          <p:nvPr/>
        </p:nvCxnSpPr>
        <p:spPr>
          <a:xfrm flipH="1" flipV="1">
            <a:off x="1093935" y="3235121"/>
            <a:ext cx="591578" cy="113356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32852FE5-50C5-48CA-B8D4-DD0CD89B0866}"/>
              </a:ext>
            </a:extLst>
          </p:cNvPr>
          <p:cNvCxnSpPr>
            <a:cxnSpLocks/>
            <a:endCxn id="48" idx="2"/>
          </p:cNvCxnSpPr>
          <p:nvPr/>
        </p:nvCxnSpPr>
        <p:spPr>
          <a:xfrm>
            <a:off x="3820724" y="2842322"/>
            <a:ext cx="110283" cy="213410"/>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94" name="Picture 493">
            <a:extLst>
              <a:ext uri="{FF2B5EF4-FFF2-40B4-BE49-F238E27FC236}">
                <a16:creationId xmlns:a16="http://schemas.microsoft.com/office/drawing/2014/main" id="{433E8710-0411-427B-B75B-CA588840D5ED}"/>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701969" y="6426551"/>
            <a:ext cx="801962" cy="354538"/>
          </a:xfrm>
          <a:prstGeom prst="rect">
            <a:avLst/>
          </a:prstGeom>
        </p:spPr>
      </p:pic>
      <p:sp>
        <p:nvSpPr>
          <p:cNvPr id="295" name="Arrow: Right 294">
            <a:extLst>
              <a:ext uri="{FF2B5EF4-FFF2-40B4-BE49-F238E27FC236}">
                <a16:creationId xmlns:a16="http://schemas.microsoft.com/office/drawing/2014/main" id="{F814F7FF-85CB-4681-8A2A-A849D3A0CEA0}"/>
              </a:ext>
            </a:extLst>
          </p:cNvPr>
          <p:cNvSpPr/>
          <p:nvPr/>
        </p:nvSpPr>
        <p:spPr>
          <a:xfrm rot="1604488">
            <a:off x="4394848" y="3397228"/>
            <a:ext cx="575353" cy="523982"/>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7" name="TextBox 296">
            <a:extLst>
              <a:ext uri="{FF2B5EF4-FFF2-40B4-BE49-F238E27FC236}">
                <a16:creationId xmlns:a16="http://schemas.microsoft.com/office/drawing/2014/main" id="{6F9ED5A9-C899-45F5-A7EC-DAD21E43C9FD}"/>
              </a:ext>
            </a:extLst>
          </p:cNvPr>
          <p:cNvSpPr txBox="1"/>
          <p:nvPr/>
        </p:nvSpPr>
        <p:spPr>
          <a:xfrm>
            <a:off x="1348852" y="6480672"/>
            <a:ext cx="2990373" cy="307777"/>
          </a:xfrm>
          <a:prstGeom prst="rect">
            <a:avLst/>
          </a:prstGeom>
          <a:noFill/>
        </p:spPr>
        <p:txBody>
          <a:bodyPr wrap="square" rtlCol="0">
            <a:spAutoFit/>
          </a:bodyPr>
          <a:lstStyle/>
          <a:p>
            <a:r>
              <a:rPr lang="sv-SE" sz="1400" dirty="0"/>
              <a:t>1700-talet John McAdam ” makadam”</a:t>
            </a:r>
          </a:p>
        </p:txBody>
      </p:sp>
      <p:sp>
        <p:nvSpPr>
          <p:cNvPr id="298" name="Rectangle 297">
            <a:extLst>
              <a:ext uri="{FF2B5EF4-FFF2-40B4-BE49-F238E27FC236}">
                <a16:creationId xmlns:a16="http://schemas.microsoft.com/office/drawing/2014/main" id="{554A5A0F-E469-4AE0-9112-8D8831E79959}"/>
              </a:ext>
            </a:extLst>
          </p:cNvPr>
          <p:cNvSpPr/>
          <p:nvPr/>
        </p:nvSpPr>
        <p:spPr>
          <a:xfrm>
            <a:off x="690886" y="6372548"/>
            <a:ext cx="3943194" cy="42003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sv-SE" sz="1400" dirty="0">
              <a:solidFill>
                <a:schemeClr val="tx1"/>
              </a:solidFill>
            </a:endParaRPr>
          </a:p>
        </p:txBody>
      </p:sp>
      <p:sp>
        <p:nvSpPr>
          <p:cNvPr id="299" name="TextBox 298">
            <a:extLst>
              <a:ext uri="{FF2B5EF4-FFF2-40B4-BE49-F238E27FC236}">
                <a16:creationId xmlns:a16="http://schemas.microsoft.com/office/drawing/2014/main" id="{A22101C1-942A-4C90-BF66-EAD76745D2AF}"/>
              </a:ext>
            </a:extLst>
          </p:cNvPr>
          <p:cNvSpPr txBox="1"/>
          <p:nvPr/>
        </p:nvSpPr>
        <p:spPr>
          <a:xfrm rot="16200000">
            <a:off x="-30004" y="6174436"/>
            <a:ext cx="1189084" cy="307777"/>
          </a:xfrm>
          <a:prstGeom prst="rect">
            <a:avLst/>
          </a:prstGeom>
          <a:noFill/>
        </p:spPr>
        <p:txBody>
          <a:bodyPr wrap="square" rtlCol="0">
            <a:spAutoFit/>
          </a:bodyPr>
          <a:lstStyle/>
          <a:p>
            <a:r>
              <a:rPr lang="sv-SE" sz="1400" dirty="0"/>
              <a:t>Landsvägarna</a:t>
            </a:r>
          </a:p>
        </p:txBody>
      </p:sp>
      <p:sp>
        <p:nvSpPr>
          <p:cNvPr id="300" name="Rectangle 299">
            <a:extLst>
              <a:ext uri="{FF2B5EF4-FFF2-40B4-BE49-F238E27FC236}">
                <a16:creationId xmlns:a16="http://schemas.microsoft.com/office/drawing/2014/main" id="{0F41CA98-0F6D-4A85-9BAA-169AFDDA9623}"/>
              </a:ext>
            </a:extLst>
          </p:cNvPr>
          <p:cNvSpPr/>
          <p:nvPr/>
        </p:nvSpPr>
        <p:spPr>
          <a:xfrm>
            <a:off x="660920" y="5243324"/>
            <a:ext cx="3973159" cy="108435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sv-SE" sz="1400" dirty="0">
              <a:solidFill>
                <a:schemeClr val="tx1"/>
              </a:solidFill>
            </a:endParaRPr>
          </a:p>
        </p:txBody>
      </p:sp>
      <p:pic>
        <p:nvPicPr>
          <p:cNvPr id="497" name="Picture 496" descr="A picture containing icon&#10;&#10;Description automatically generated">
            <a:extLst>
              <a:ext uri="{FF2B5EF4-FFF2-40B4-BE49-F238E27FC236}">
                <a16:creationId xmlns:a16="http://schemas.microsoft.com/office/drawing/2014/main" id="{B684CE87-8567-4C80-A65C-E988244D91AA}"/>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688987" y="5331061"/>
            <a:ext cx="497977" cy="435730"/>
          </a:xfrm>
          <a:prstGeom prst="rect">
            <a:avLst/>
          </a:prstGeom>
        </p:spPr>
      </p:pic>
      <p:sp>
        <p:nvSpPr>
          <p:cNvPr id="301" name="TextBox 300">
            <a:extLst>
              <a:ext uri="{FF2B5EF4-FFF2-40B4-BE49-F238E27FC236}">
                <a16:creationId xmlns:a16="http://schemas.microsoft.com/office/drawing/2014/main" id="{5A102659-A79A-4FBE-BBE6-E818ADBD4169}"/>
              </a:ext>
            </a:extLst>
          </p:cNvPr>
          <p:cNvSpPr txBox="1"/>
          <p:nvPr/>
        </p:nvSpPr>
        <p:spPr>
          <a:xfrm>
            <a:off x="1186963" y="5263754"/>
            <a:ext cx="3626317" cy="523220"/>
          </a:xfrm>
          <a:prstGeom prst="rect">
            <a:avLst/>
          </a:prstGeom>
          <a:noFill/>
        </p:spPr>
        <p:txBody>
          <a:bodyPr wrap="square" rtlCol="0">
            <a:spAutoFit/>
          </a:bodyPr>
          <a:lstStyle/>
          <a:p>
            <a:r>
              <a:rPr lang="sv-SE" sz="1400" dirty="0"/>
              <a:t>1804 </a:t>
            </a:r>
            <a:r>
              <a:rPr lang="sv-SE" sz="1400" b="1" dirty="0"/>
              <a:t>Richard Trevithick </a:t>
            </a:r>
            <a:r>
              <a:rPr lang="sv-SE" sz="1400" dirty="0"/>
              <a:t>1st lokomotivet</a:t>
            </a:r>
          </a:p>
          <a:p>
            <a:r>
              <a:rPr lang="sv-SE" sz="1400" dirty="0"/>
              <a:t>1814 </a:t>
            </a:r>
            <a:r>
              <a:rPr lang="sv-SE" sz="1400" b="1" dirty="0"/>
              <a:t>George Stephenson </a:t>
            </a:r>
            <a:r>
              <a:rPr lang="sv-SE" sz="1400" dirty="0"/>
              <a:t>effektiva lokomotivet</a:t>
            </a:r>
          </a:p>
        </p:txBody>
      </p:sp>
      <p:cxnSp>
        <p:nvCxnSpPr>
          <p:cNvPr id="302" name="Straight Arrow Connector 301">
            <a:extLst>
              <a:ext uri="{FF2B5EF4-FFF2-40B4-BE49-F238E27FC236}">
                <a16:creationId xmlns:a16="http://schemas.microsoft.com/office/drawing/2014/main" id="{324464EA-C494-410A-B7B3-3051E41B2175}"/>
              </a:ext>
            </a:extLst>
          </p:cNvPr>
          <p:cNvCxnSpPr>
            <a:cxnSpLocks/>
            <a:stCxn id="259" idx="2"/>
            <a:endCxn id="497" idx="3"/>
          </p:cNvCxnSpPr>
          <p:nvPr/>
        </p:nvCxnSpPr>
        <p:spPr>
          <a:xfrm flipH="1">
            <a:off x="1186964" y="5067027"/>
            <a:ext cx="236191" cy="481899"/>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08" name="Graphic 507">
            <a:extLst>
              <a:ext uri="{FF2B5EF4-FFF2-40B4-BE49-F238E27FC236}">
                <a16:creationId xmlns:a16="http://schemas.microsoft.com/office/drawing/2014/main" id="{E6137A47-889F-43D5-A952-9677FB5763DF}"/>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 uri="{837473B0-CC2E-450A-ABE3-18F120FF3D39}">
                <a1611:picAttrSrcUrl xmlns:a1611="http://schemas.microsoft.com/office/drawing/2016/11/main" r:id="rId35"/>
              </a:ext>
            </a:extLst>
          </a:blip>
          <a:stretch>
            <a:fillRect/>
          </a:stretch>
        </p:blipFill>
        <p:spPr>
          <a:xfrm>
            <a:off x="717495" y="5734440"/>
            <a:ext cx="1180954" cy="590131"/>
          </a:xfrm>
          <a:prstGeom prst="rect">
            <a:avLst/>
          </a:prstGeom>
        </p:spPr>
      </p:pic>
      <p:sp>
        <p:nvSpPr>
          <p:cNvPr id="303" name="TextBox 302">
            <a:extLst>
              <a:ext uri="{FF2B5EF4-FFF2-40B4-BE49-F238E27FC236}">
                <a16:creationId xmlns:a16="http://schemas.microsoft.com/office/drawing/2014/main" id="{E5C90761-3D40-4FBA-A44D-7F58BCF61F74}"/>
              </a:ext>
            </a:extLst>
          </p:cNvPr>
          <p:cNvSpPr txBox="1"/>
          <p:nvPr/>
        </p:nvSpPr>
        <p:spPr>
          <a:xfrm>
            <a:off x="1868768" y="5841095"/>
            <a:ext cx="2780998" cy="523220"/>
          </a:xfrm>
          <a:prstGeom prst="rect">
            <a:avLst/>
          </a:prstGeom>
          <a:noFill/>
        </p:spPr>
        <p:txBody>
          <a:bodyPr wrap="square" rtlCol="0">
            <a:spAutoFit/>
          </a:bodyPr>
          <a:lstStyle/>
          <a:p>
            <a:r>
              <a:rPr lang="sv-SE" sz="1400" dirty="0"/>
              <a:t>1825 första järnvägen för allmänt bruk</a:t>
            </a:r>
          </a:p>
        </p:txBody>
      </p:sp>
      <p:pic>
        <p:nvPicPr>
          <p:cNvPr id="510" name="Picture 509" descr="Icon&#10;&#10;Description automatically generated">
            <a:extLst>
              <a:ext uri="{FF2B5EF4-FFF2-40B4-BE49-F238E27FC236}">
                <a16:creationId xmlns:a16="http://schemas.microsoft.com/office/drawing/2014/main" id="{D10BF548-50AF-49AE-BF81-D596D8F02A12}"/>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2244414" y="4028280"/>
            <a:ext cx="1222905" cy="550307"/>
          </a:xfrm>
          <a:prstGeom prst="rect">
            <a:avLst/>
          </a:prstGeom>
        </p:spPr>
      </p:pic>
      <p:cxnSp>
        <p:nvCxnSpPr>
          <p:cNvPr id="304" name="Straight Arrow Connector 303">
            <a:extLst>
              <a:ext uri="{FF2B5EF4-FFF2-40B4-BE49-F238E27FC236}">
                <a16:creationId xmlns:a16="http://schemas.microsoft.com/office/drawing/2014/main" id="{EE4D9070-E0EC-4E99-9705-F734FFA432F6}"/>
              </a:ext>
            </a:extLst>
          </p:cNvPr>
          <p:cNvCxnSpPr>
            <a:cxnSpLocks/>
            <a:stCxn id="259" idx="2"/>
            <a:endCxn id="510" idx="1"/>
          </p:cNvCxnSpPr>
          <p:nvPr/>
        </p:nvCxnSpPr>
        <p:spPr>
          <a:xfrm flipV="1">
            <a:off x="1423155" y="4303434"/>
            <a:ext cx="821259" cy="763593"/>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5" name="TextBox 304">
            <a:extLst>
              <a:ext uri="{FF2B5EF4-FFF2-40B4-BE49-F238E27FC236}">
                <a16:creationId xmlns:a16="http://schemas.microsoft.com/office/drawing/2014/main" id="{CBB363C0-E9DA-432D-B151-904C064D561A}"/>
              </a:ext>
            </a:extLst>
          </p:cNvPr>
          <p:cNvSpPr txBox="1"/>
          <p:nvPr/>
        </p:nvSpPr>
        <p:spPr>
          <a:xfrm>
            <a:off x="2164883" y="4578587"/>
            <a:ext cx="2780998" cy="523220"/>
          </a:xfrm>
          <a:prstGeom prst="rect">
            <a:avLst/>
          </a:prstGeom>
          <a:noFill/>
        </p:spPr>
        <p:txBody>
          <a:bodyPr wrap="square" rtlCol="0">
            <a:spAutoFit/>
          </a:bodyPr>
          <a:lstStyle/>
          <a:p>
            <a:r>
              <a:rPr lang="sv-SE" sz="1400" dirty="0"/>
              <a:t>1807 </a:t>
            </a:r>
            <a:r>
              <a:rPr lang="sv-SE" sz="1400" b="1" dirty="0"/>
              <a:t>Robert Fulton </a:t>
            </a:r>
            <a:r>
              <a:rPr lang="sv-SE" sz="1400" dirty="0"/>
              <a:t>1st ångbåten</a:t>
            </a:r>
          </a:p>
          <a:p>
            <a:r>
              <a:rPr lang="sv-SE" sz="1400" dirty="0"/>
              <a:t>1819 1st ångfartyget över Atlanten</a:t>
            </a:r>
          </a:p>
        </p:txBody>
      </p:sp>
      <p:sp>
        <p:nvSpPr>
          <p:cNvPr id="306" name="Arrow: Right 305">
            <a:extLst>
              <a:ext uri="{FF2B5EF4-FFF2-40B4-BE49-F238E27FC236}">
                <a16:creationId xmlns:a16="http://schemas.microsoft.com/office/drawing/2014/main" id="{0BAE7995-A0AD-44ED-94B8-6530CCBF9802}"/>
              </a:ext>
            </a:extLst>
          </p:cNvPr>
          <p:cNvSpPr/>
          <p:nvPr/>
        </p:nvSpPr>
        <p:spPr>
          <a:xfrm rot="10800000">
            <a:off x="4407002" y="5904832"/>
            <a:ext cx="575353" cy="523982"/>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7" name="Arrow: Right 306">
            <a:extLst>
              <a:ext uri="{FF2B5EF4-FFF2-40B4-BE49-F238E27FC236}">
                <a16:creationId xmlns:a16="http://schemas.microsoft.com/office/drawing/2014/main" id="{EC6F8A9B-CFF3-4C2C-A43A-48B712794A1B}"/>
              </a:ext>
            </a:extLst>
          </p:cNvPr>
          <p:cNvSpPr/>
          <p:nvPr/>
        </p:nvSpPr>
        <p:spPr>
          <a:xfrm>
            <a:off x="9581722" y="4229908"/>
            <a:ext cx="575353" cy="523982"/>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8" name="TextBox 307">
            <a:extLst>
              <a:ext uri="{FF2B5EF4-FFF2-40B4-BE49-F238E27FC236}">
                <a16:creationId xmlns:a16="http://schemas.microsoft.com/office/drawing/2014/main" id="{97398E48-A2B0-49B3-BFCE-60A1CDD28C87}"/>
              </a:ext>
            </a:extLst>
          </p:cNvPr>
          <p:cNvSpPr txBox="1"/>
          <p:nvPr/>
        </p:nvSpPr>
        <p:spPr>
          <a:xfrm>
            <a:off x="10150054" y="4264040"/>
            <a:ext cx="2070859" cy="738664"/>
          </a:xfrm>
          <a:prstGeom prst="rect">
            <a:avLst/>
          </a:prstGeom>
          <a:noFill/>
        </p:spPr>
        <p:txBody>
          <a:bodyPr wrap="square" rtlCol="0">
            <a:spAutoFit/>
          </a:bodyPr>
          <a:lstStyle/>
          <a:p>
            <a:r>
              <a:rPr lang="sv-SE" sz="1400" dirty="0"/>
              <a:t>En </a:t>
            </a:r>
            <a:r>
              <a:rPr lang="sv-SE" sz="1400" b="1" dirty="0"/>
              <a:t>stadsdel</a:t>
            </a:r>
            <a:r>
              <a:rPr lang="sv-SE" sz="1400" dirty="0"/>
              <a:t> för arbetare</a:t>
            </a:r>
          </a:p>
          <a:p>
            <a:r>
              <a:rPr lang="sv-SE" sz="1400" dirty="0"/>
              <a:t>Arbetare utan rättigheter</a:t>
            </a:r>
          </a:p>
          <a:p>
            <a:r>
              <a:rPr lang="sv-SE" sz="1400" dirty="0"/>
              <a:t>Trängsel och sjukdomar</a:t>
            </a:r>
          </a:p>
        </p:txBody>
      </p:sp>
      <p:pic>
        <p:nvPicPr>
          <p:cNvPr id="79" name="Picture 78">
            <a:extLst>
              <a:ext uri="{FF2B5EF4-FFF2-40B4-BE49-F238E27FC236}">
                <a16:creationId xmlns:a16="http://schemas.microsoft.com/office/drawing/2014/main" id="{806565E7-69B0-4083-B1D2-F85FB77433CB}"/>
              </a:ext>
            </a:extLst>
          </p:cNvPr>
          <p:cNvPicPr>
            <a:picLocks noChangeAspect="1"/>
          </p:cNvPicPr>
          <p:nvPr/>
        </p:nvPicPr>
        <p:blipFill>
          <a:blip r:embed="rId38">
            <a:extLst>
              <a:ext uri="{28A0092B-C50C-407E-A947-70E740481C1C}">
                <a14:useLocalDpi xmlns:a14="http://schemas.microsoft.com/office/drawing/2010/main" val="0"/>
              </a:ext>
              <a:ext uri="{837473B0-CC2E-450A-ABE3-18F120FF3D39}">
                <a1611:picAttrSrcUrl xmlns:a1611="http://schemas.microsoft.com/office/drawing/2016/11/main" r:id="rId39"/>
              </a:ext>
            </a:extLst>
          </a:blip>
          <a:stretch>
            <a:fillRect/>
          </a:stretch>
        </p:blipFill>
        <p:spPr>
          <a:xfrm>
            <a:off x="10219532" y="3594251"/>
            <a:ext cx="542458" cy="542458"/>
          </a:xfrm>
          <a:prstGeom prst="rect">
            <a:avLst/>
          </a:prstGeom>
        </p:spPr>
      </p:pic>
      <p:pic>
        <p:nvPicPr>
          <p:cNvPr id="87" name="Picture 86" descr="Icon&#10;&#10;Description automatically generated">
            <a:extLst>
              <a:ext uri="{FF2B5EF4-FFF2-40B4-BE49-F238E27FC236}">
                <a16:creationId xmlns:a16="http://schemas.microsoft.com/office/drawing/2014/main" id="{C88FB678-576F-4845-A6D6-77836AF7EBEC}"/>
              </a:ext>
            </a:extLst>
          </p:cNvPr>
          <p:cNvPicPr>
            <a:picLocks noChangeAspect="1"/>
          </p:cNvPicPr>
          <p:nvPr/>
        </p:nvPicPr>
        <p:blipFill>
          <a:blip r:embed="rId40">
            <a:extLst>
              <a:ext uri="{28A0092B-C50C-407E-A947-70E740481C1C}">
                <a14:useLocalDpi xmlns:a14="http://schemas.microsoft.com/office/drawing/2010/main" val="0"/>
              </a:ext>
              <a:ext uri="{837473B0-CC2E-450A-ABE3-18F120FF3D39}">
                <a1611:picAttrSrcUrl xmlns:a1611="http://schemas.microsoft.com/office/drawing/2016/11/main" r:id="rId41"/>
              </a:ext>
            </a:extLst>
          </a:blip>
          <a:stretch>
            <a:fillRect/>
          </a:stretch>
        </p:blipFill>
        <p:spPr>
          <a:xfrm>
            <a:off x="9691045" y="4746713"/>
            <a:ext cx="449106" cy="449106"/>
          </a:xfrm>
          <a:prstGeom prst="rect">
            <a:avLst/>
          </a:prstGeom>
        </p:spPr>
      </p:pic>
      <p:sp>
        <p:nvSpPr>
          <p:cNvPr id="313" name="TextBox 312">
            <a:extLst>
              <a:ext uri="{FF2B5EF4-FFF2-40B4-BE49-F238E27FC236}">
                <a16:creationId xmlns:a16="http://schemas.microsoft.com/office/drawing/2014/main" id="{F73B14CB-9F89-4117-88BC-BA93C6635620}"/>
              </a:ext>
            </a:extLst>
          </p:cNvPr>
          <p:cNvSpPr txBox="1"/>
          <p:nvPr/>
        </p:nvSpPr>
        <p:spPr>
          <a:xfrm>
            <a:off x="9882944" y="5619229"/>
            <a:ext cx="2322464" cy="1169551"/>
          </a:xfrm>
          <a:prstGeom prst="rect">
            <a:avLst/>
          </a:prstGeom>
          <a:noFill/>
        </p:spPr>
        <p:txBody>
          <a:bodyPr wrap="square" rtlCol="0">
            <a:spAutoFit/>
          </a:bodyPr>
          <a:lstStyle/>
          <a:p>
            <a:r>
              <a:rPr lang="sv-SE" sz="1400" dirty="0"/>
              <a:t>Fackföreningarna växer fram</a:t>
            </a:r>
          </a:p>
          <a:p>
            <a:r>
              <a:rPr lang="sv-SE" sz="1400" dirty="0"/>
              <a:t>Efter år 1840 började fabriksägare och politiker långsamt förstå att arbetarna blivit en kraft att räkna med.</a:t>
            </a:r>
          </a:p>
        </p:txBody>
      </p:sp>
      <p:cxnSp>
        <p:nvCxnSpPr>
          <p:cNvPr id="314" name="Straight Arrow Connector 313">
            <a:extLst>
              <a:ext uri="{FF2B5EF4-FFF2-40B4-BE49-F238E27FC236}">
                <a16:creationId xmlns:a16="http://schemas.microsoft.com/office/drawing/2014/main" id="{3D15EAC5-E0D5-447D-ACF6-2A7E7CCA1B37}"/>
              </a:ext>
            </a:extLst>
          </p:cNvPr>
          <p:cNvCxnSpPr>
            <a:cxnSpLocks/>
            <a:stCxn id="308" idx="2"/>
            <a:endCxn id="313" idx="0"/>
          </p:cNvCxnSpPr>
          <p:nvPr/>
        </p:nvCxnSpPr>
        <p:spPr>
          <a:xfrm flipH="1">
            <a:off x="11044176" y="5002704"/>
            <a:ext cx="141308" cy="616525"/>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4B8A9231-3AA9-4D4D-9FD7-BA70B43AB296}"/>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11552475" y="5285872"/>
            <a:ext cx="427667" cy="406785"/>
          </a:xfrm>
          <a:prstGeom prst="rect">
            <a:avLst/>
          </a:prstGeom>
        </p:spPr>
      </p:pic>
      <p:sp>
        <p:nvSpPr>
          <p:cNvPr id="322" name="TextBox 321">
            <a:extLst>
              <a:ext uri="{FF2B5EF4-FFF2-40B4-BE49-F238E27FC236}">
                <a16:creationId xmlns:a16="http://schemas.microsoft.com/office/drawing/2014/main" id="{6353B330-650C-493B-9EA7-39512852B050}"/>
              </a:ext>
            </a:extLst>
          </p:cNvPr>
          <p:cNvSpPr txBox="1"/>
          <p:nvPr/>
        </p:nvSpPr>
        <p:spPr>
          <a:xfrm>
            <a:off x="8508118" y="2223733"/>
            <a:ext cx="957827" cy="307777"/>
          </a:xfrm>
          <a:prstGeom prst="rect">
            <a:avLst/>
          </a:prstGeom>
          <a:noFill/>
        </p:spPr>
        <p:txBody>
          <a:bodyPr wrap="square" rtlCol="0">
            <a:spAutoFit/>
          </a:bodyPr>
          <a:lstStyle/>
          <a:p>
            <a:r>
              <a:rPr lang="sv-SE" sz="1400" dirty="0"/>
              <a:t>förläggare</a:t>
            </a:r>
          </a:p>
        </p:txBody>
      </p:sp>
      <p:pic>
        <p:nvPicPr>
          <p:cNvPr id="311" name="Picture 310" descr="A picture containing text, sign, outdoor, clipart&#10;&#10;Description automatically generated">
            <a:extLst>
              <a:ext uri="{FF2B5EF4-FFF2-40B4-BE49-F238E27FC236}">
                <a16:creationId xmlns:a16="http://schemas.microsoft.com/office/drawing/2014/main" id="{540D0195-9385-4FC9-B248-C49974C03DC5}"/>
              </a:ext>
            </a:extLst>
          </p:cNvPr>
          <p:cNvPicPr>
            <a:picLocks noChangeAspect="1"/>
          </p:cNvPicPr>
          <p:nvPr/>
        </p:nvPicPr>
        <p:blipFill>
          <a:blip r:embed="rId44">
            <a:extLst>
              <a:ext uri="{28A0092B-C50C-407E-A947-70E740481C1C}">
                <a14:useLocalDpi xmlns:a14="http://schemas.microsoft.com/office/drawing/2010/main" val="0"/>
              </a:ext>
              <a:ext uri="{837473B0-CC2E-450A-ABE3-18F120FF3D39}">
                <a1611:picAttrSrcUrl xmlns:a1611="http://schemas.microsoft.com/office/drawing/2016/11/main" r:id="rId45"/>
              </a:ext>
            </a:extLst>
          </a:blip>
          <a:stretch>
            <a:fillRect/>
          </a:stretch>
        </p:blipFill>
        <p:spPr>
          <a:xfrm>
            <a:off x="10148437" y="4907038"/>
            <a:ext cx="292309" cy="292309"/>
          </a:xfrm>
          <a:prstGeom prst="rect">
            <a:avLst/>
          </a:prstGeom>
        </p:spPr>
      </p:pic>
      <p:sp>
        <p:nvSpPr>
          <p:cNvPr id="4" name="TextBox 3">
            <a:extLst>
              <a:ext uri="{FF2B5EF4-FFF2-40B4-BE49-F238E27FC236}">
                <a16:creationId xmlns:a16="http://schemas.microsoft.com/office/drawing/2014/main" id="{022C60A6-48E4-442F-9EA4-A438E6277583}"/>
              </a:ext>
            </a:extLst>
          </p:cNvPr>
          <p:cNvSpPr txBox="1"/>
          <p:nvPr/>
        </p:nvSpPr>
        <p:spPr>
          <a:xfrm rot="16200000">
            <a:off x="4244428" y="2853497"/>
            <a:ext cx="1508555" cy="369332"/>
          </a:xfrm>
          <a:prstGeom prst="rect">
            <a:avLst/>
          </a:prstGeom>
          <a:noFill/>
        </p:spPr>
        <p:txBody>
          <a:bodyPr wrap="none" rtlCol="0">
            <a:spAutoFit/>
          </a:bodyPr>
          <a:lstStyle/>
          <a:p>
            <a:r>
              <a:rPr lang="sv-SE" dirty="0"/>
              <a:t>Textilindustrin</a:t>
            </a:r>
          </a:p>
        </p:txBody>
      </p:sp>
      <p:sp>
        <p:nvSpPr>
          <p:cNvPr id="6" name="TextBox 5">
            <a:extLst>
              <a:ext uri="{FF2B5EF4-FFF2-40B4-BE49-F238E27FC236}">
                <a16:creationId xmlns:a16="http://schemas.microsoft.com/office/drawing/2014/main" id="{EAF49257-DBF1-4F1E-9289-BF567EA68115}"/>
              </a:ext>
            </a:extLst>
          </p:cNvPr>
          <p:cNvSpPr txBox="1"/>
          <p:nvPr/>
        </p:nvSpPr>
        <p:spPr>
          <a:xfrm>
            <a:off x="5057320" y="1934738"/>
            <a:ext cx="851515" cy="276999"/>
          </a:xfrm>
          <a:prstGeom prst="rect">
            <a:avLst/>
          </a:prstGeom>
          <a:noFill/>
        </p:spPr>
        <p:txBody>
          <a:bodyPr wrap="none" rtlCol="0">
            <a:spAutoFit/>
          </a:bodyPr>
          <a:lstStyle/>
          <a:p>
            <a:r>
              <a:rPr lang="sv-SE" sz="1200" dirty="0"/>
              <a:t>spinnerier </a:t>
            </a:r>
          </a:p>
        </p:txBody>
      </p:sp>
      <p:sp>
        <p:nvSpPr>
          <p:cNvPr id="97" name="TextBox 96">
            <a:extLst>
              <a:ext uri="{FF2B5EF4-FFF2-40B4-BE49-F238E27FC236}">
                <a16:creationId xmlns:a16="http://schemas.microsoft.com/office/drawing/2014/main" id="{CC4CA503-6034-4B55-A344-047180AADB0E}"/>
              </a:ext>
            </a:extLst>
          </p:cNvPr>
          <p:cNvSpPr txBox="1"/>
          <p:nvPr/>
        </p:nvSpPr>
        <p:spPr>
          <a:xfrm>
            <a:off x="5788413" y="1945983"/>
            <a:ext cx="755463" cy="276999"/>
          </a:xfrm>
          <a:prstGeom prst="rect">
            <a:avLst/>
          </a:prstGeom>
          <a:noFill/>
        </p:spPr>
        <p:txBody>
          <a:bodyPr wrap="none" rtlCol="0">
            <a:spAutoFit/>
          </a:bodyPr>
          <a:lstStyle/>
          <a:p>
            <a:r>
              <a:rPr lang="sv-SE" sz="1200" dirty="0"/>
              <a:t>väverier  </a:t>
            </a:r>
          </a:p>
        </p:txBody>
      </p:sp>
      <p:pic>
        <p:nvPicPr>
          <p:cNvPr id="98" name="Picture 97" descr="Icon&#10;&#10;Description automatically generated">
            <a:extLst>
              <a:ext uri="{FF2B5EF4-FFF2-40B4-BE49-F238E27FC236}">
                <a16:creationId xmlns:a16="http://schemas.microsoft.com/office/drawing/2014/main" id="{41750CA0-08B6-42EF-917C-1CC46D8C12DF}"/>
              </a:ext>
            </a:extLst>
          </p:cNvPr>
          <p:cNvPicPr>
            <a:picLocks noChangeAspect="1"/>
          </p:cNvPicPr>
          <p:nvPr/>
        </p:nvPicPr>
        <p:blipFill>
          <a:blip r:embed="rId46">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a:off x="7815635" y="2233193"/>
            <a:ext cx="569025" cy="569025"/>
          </a:xfrm>
          <a:prstGeom prst="rect">
            <a:avLst/>
          </a:prstGeom>
        </p:spPr>
      </p:pic>
      <p:pic>
        <p:nvPicPr>
          <p:cNvPr id="99" name="Picture 98" descr="Icon&#10;&#10;Description automatically generated">
            <a:extLst>
              <a:ext uri="{FF2B5EF4-FFF2-40B4-BE49-F238E27FC236}">
                <a16:creationId xmlns:a16="http://schemas.microsoft.com/office/drawing/2014/main" id="{33BA5D01-B9BB-4E42-97A8-1AAEEC0DEBF1}"/>
              </a:ext>
            </a:extLst>
          </p:cNvPr>
          <p:cNvPicPr>
            <a:picLocks noChangeAspect="1"/>
          </p:cNvPicPr>
          <p:nvPr/>
        </p:nvPicPr>
        <p:blipFill>
          <a:blip r:embed="rId46">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a:off x="7294068" y="1126500"/>
            <a:ext cx="534844" cy="534844"/>
          </a:xfrm>
          <a:prstGeom prst="rect">
            <a:avLst/>
          </a:prstGeom>
        </p:spPr>
      </p:pic>
      <p:pic>
        <p:nvPicPr>
          <p:cNvPr id="100" name="Picture 99" descr="Icon&#10;&#10;Description automatically generated">
            <a:extLst>
              <a:ext uri="{FF2B5EF4-FFF2-40B4-BE49-F238E27FC236}">
                <a16:creationId xmlns:a16="http://schemas.microsoft.com/office/drawing/2014/main" id="{C85A1FB2-7E3A-49BB-8AF8-0699E6A7B116}"/>
              </a:ext>
            </a:extLst>
          </p:cNvPr>
          <p:cNvPicPr>
            <a:picLocks noChangeAspect="1"/>
          </p:cNvPicPr>
          <p:nvPr/>
        </p:nvPicPr>
        <p:blipFill>
          <a:blip r:embed="rId46">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a:off x="8651321" y="6476676"/>
            <a:ext cx="355641" cy="355641"/>
          </a:xfrm>
          <a:prstGeom prst="rect">
            <a:avLst/>
          </a:prstGeom>
        </p:spPr>
      </p:pic>
      <p:pic>
        <p:nvPicPr>
          <p:cNvPr id="101" name="Picture 100" descr="Icon&#10;&#10;Description automatically generated">
            <a:extLst>
              <a:ext uri="{FF2B5EF4-FFF2-40B4-BE49-F238E27FC236}">
                <a16:creationId xmlns:a16="http://schemas.microsoft.com/office/drawing/2014/main" id="{6E46A273-1DF9-46F4-AB58-B773BC9F763A}"/>
              </a:ext>
            </a:extLst>
          </p:cNvPr>
          <p:cNvPicPr>
            <a:picLocks noChangeAspect="1"/>
          </p:cNvPicPr>
          <p:nvPr/>
        </p:nvPicPr>
        <p:blipFill>
          <a:blip r:embed="rId48">
            <a:extLst>
              <a:ext uri="{28A0092B-C50C-407E-A947-70E740481C1C}">
                <a14:useLocalDpi xmlns:a14="http://schemas.microsoft.com/office/drawing/2010/main" val="0"/>
              </a:ext>
              <a:ext uri="{837473B0-CC2E-450A-ABE3-18F120FF3D39}">
                <a1611:picAttrSrcUrl xmlns:a1611="http://schemas.microsoft.com/office/drawing/2016/11/main" r:id="rId49"/>
              </a:ext>
            </a:extLst>
          </a:blip>
          <a:stretch>
            <a:fillRect/>
          </a:stretch>
        </p:blipFill>
        <p:spPr>
          <a:xfrm>
            <a:off x="9131848" y="6245442"/>
            <a:ext cx="449874" cy="649395"/>
          </a:xfrm>
          <a:prstGeom prst="rect">
            <a:avLst/>
          </a:prstGeom>
        </p:spPr>
      </p:pic>
      <p:pic>
        <p:nvPicPr>
          <p:cNvPr id="102" name="Picture 101" descr="Icon&#10;&#10;Description automatically generated">
            <a:extLst>
              <a:ext uri="{FF2B5EF4-FFF2-40B4-BE49-F238E27FC236}">
                <a16:creationId xmlns:a16="http://schemas.microsoft.com/office/drawing/2014/main" id="{48E5EBC2-7847-47F3-8776-7FCD1360514F}"/>
              </a:ext>
            </a:extLst>
          </p:cNvPr>
          <p:cNvPicPr>
            <a:picLocks noChangeAspect="1"/>
          </p:cNvPicPr>
          <p:nvPr/>
        </p:nvPicPr>
        <p:blipFill>
          <a:blip r:embed="rId48">
            <a:extLst>
              <a:ext uri="{28A0092B-C50C-407E-A947-70E740481C1C}">
                <a14:useLocalDpi xmlns:a14="http://schemas.microsoft.com/office/drawing/2010/main" val="0"/>
              </a:ext>
              <a:ext uri="{837473B0-CC2E-450A-ABE3-18F120FF3D39}">
                <a1611:picAttrSrcUrl xmlns:a1611="http://schemas.microsoft.com/office/drawing/2016/11/main" r:id="rId49"/>
              </a:ext>
            </a:extLst>
          </a:blip>
          <a:stretch>
            <a:fillRect/>
          </a:stretch>
        </p:blipFill>
        <p:spPr>
          <a:xfrm>
            <a:off x="8792890" y="2493119"/>
            <a:ext cx="281536" cy="406398"/>
          </a:xfrm>
          <a:prstGeom prst="rect">
            <a:avLst/>
          </a:prstGeom>
        </p:spPr>
      </p:pic>
      <p:pic>
        <p:nvPicPr>
          <p:cNvPr id="103" name="Picture 102" descr="Logo, icon&#10;&#10;Description automatically generated">
            <a:extLst>
              <a:ext uri="{FF2B5EF4-FFF2-40B4-BE49-F238E27FC236}">
                <a16:creationId xmlns:a16="http://schemas.microsoft.com/office/drawing/2014/main" id="{668F0ACD-823B-4742-840C-CC1AF92BE61B}"/>
              </a:ext>
            </a:extLst>
          </p:cNvPr>
          <p:cNvPicPr>
            <a:picLocks noChangeAspect="1"/>
          </p:cNvPicPr>
          <p:nvPr/>
        </p:nvPicPr>
        <p:blipFill>
          <a:blip r:embed="rId50">
            <a:extLst>
              <a:ext uri="{28A0092B-C50C-407E-A947-70E740481C1C}">
                <a14:useLocalDpi xmlns:a14="http://schemas.microsoft.com/office/drawing/2010/main" val="0"/>
              </a:ext>
              <a:ext uri="{837473B0-CC2E-450A-ABE3-18F120FF3D39}">
                <a1611:picAttrSrcUrl xmlns:a1611="http://schemas.microsoft.com/office/drawing/2016/11/main" r:id="rId51"/>
              </a:ext>
            </a:extLst>
          </a:blip>
          <a:stretch>
            <a:fillRect/>
          </a:stretch>
        </p:blipFill>
        <p:spPr>
          <a:xfrm>
            <a:off x="4952956" y="1055330"/>
            <a:ext cx="556391" cy="556391"/>
          </a:xfrm>
          <a:prstGeom prst="rect">
            <a:avLst/>
          </a:prstGeom>
        </p:spPr>
      </p:pic>
      <p:pic>
        <p:nvPicPr>
          <p:cNvPr id="104" name="Picture 103" descr="Logo, icon&#10;&#10;Description automatically generated">
            <a:extLst>
              <a:ext uri="{FF2B5EF4-FFF2-40B4-BE49-F238E27FC236}">
                <a16:creationId xmlns:a16="http://schemas.microsoft.com/office/drawing/2014/main" id="{87D23452-57C1-41B5-96E0-3B278EBB9750}"/>
              </a:ext>
            </a:extLst>
          </p:cNvPr>
          <p:cNvPicPr>
            <a:picLocks noChangeAspect="1"/>
          </p:cNvPicPr>
          <p:nvPr/>
        </p:nvPicPr>
        <p:blipFill>
          <a:blip r:embed="rId50">
            <a:extLst>
              <a:ext uri="{28A0092B-C50C-407E-A947-70E740481C1C}">
                <a14:useLocalDpi xmlns:a14="http://schemas.microsoft.com/office/drawing/2010/main" val="0"/>
              </a:ext>
              <a:ext uri="{837473B0-CC2E-450A-ABE3-18F120FF3D39}">
                <a1611:picAttrSrcUrl xmlns:a1611="http://schemas.microsoft.com/office/drawing/2016/11/main" r:id="rId51"/>
              </a:ext>
            </a:extLst>
          </a:blip>
          <a:stretch>
            <a:fillRect/>
          </a:stretch>
        </p:blipFill>
        <p:spPr>
          <a:xfrm>
            <a:off x="5412131" y="1044085"/>
            <a:ext cx="556391" cy="556391"/>
          </a:xfrm>
          <a:prstGeom prst="rect">
            <a:avLst/>
          </a:prstGeom>
        </p:spPr>
      </p:pic>
      <p:pic>
        <p:nvPicPr>
          <p:cNvPr id="105" name="Picture 104" descr="Logo, icon&#10;&#10;Description automatically generated">
            <a:extLst>
              <a:ext uri="{FF2B5EF4-FFF2-40B4-BE49-F238E27FC236}">
                <a16:creationId xmlns:a16="http://schemas.microsoft.com/office/drawing/2014/main" id="{385A3C2B-FB7D-4C28-94ED-DB1744E481F7}"/>
              </a:ext>
            </a:extLst>
          </p:cNvPr>
          <p:cNvPicPr>
            <a:picLocks noChangeAspect="1"/>
          </p:cNvPicPr>
          <p:nvPr/>
        </p:nvPicPr>
        <p:blipFill>
          <a:blip r:embed="rId50">
            <a:extLst>
              <a:ext uri="{28A0092B-C50C-407E-A947-70E740481C1C}">
                <a14:useLocalDpi xmlns:a14="http://schemas.microsoft.com/office/drawing/2010/main" val="0"/>
              </a:ext>
              <a:ext uri="{837473B0-CC2E-450A-ABE3-18F120FF3D39}">
                <a1611:picAttrSrcUrl xmlns:a1611="http://schemas.microsoft.com/office/drawing/2016/11/main" r:id="rId51"/>
              </a:ext>
            </a:extLst>
          </a:blip>
          <a:stretch>
            <a:fillRect/>
          </a:stretch>
        </p:blipFill>
        <p:spPr>
          <a:xfrm>
            <a:off x="6626104" y="1126500"/>
            <a:ext cx="556391" cy="556391"/>
          </a:xfrm>
          <a:prstGeom prst="rect">
            <a:avLst/>
          </a:prstGeom>
        </p:spPr>
      </p:pic>
    </p:spTree>
    <p:extLst>
      <p:ext uri="{BB962C8B-B14F-4D97-AF65-F5344CB8AC3E}">
        <p14:creationId xmlns:p14="http://schemas.microsoft.com/office/powerpoint/2010/main" val="2418544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440787D3-8479-43A4-983D-5136874BBA3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85891" y="4633000"/>
            <a:ext cx="551457" cy="551457"/>
          </a:xfrm>
          <a:prstGeom prst="rect">
            <a:avLst/>
          </a:prstGeom>
        </p:spPr>
      </p:pic>
      <p:pic>
        <p:nvPicPr>
          <p:cNvPr id="3" name="Picture 2">
            <a:extLst>
              <a:ext uri="{FF2B5EF4-FFF2-40B4-BE49-F238E27FC236}">
                <a16:creationId xmlns:a16="http://schemas.microsoft.com/office/drawing/2014/main" id="{60E0039C-BC46-4D12-8233-AA15F53792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1477" y="5125212"/>
            <a:ext cx="529975" cy="529975"/>
          </a:xfrm>
          <a:prstGeom prst="rect">
            <a:avLst/>
          </a:prstGeom>
        </p:spPr>
      </p:pic>
      <p:sp>
        <p:nvSpPr>
          <p:cNvPr id="4" name="Rectangle 3">
            <a:extLst>
              <a:ext uri="{FF2B5EF4-FFF2-40B4-BE49-F238E27FC236}">
                <a16:creationId xmlns:a16="http://schemas.microsoft.com/office/drawing/2014/main" id="{51614870-FED2-49D9-AAA3-EEA41006E9C9}"/>
              </a:ext>
            </a:extLst>
          </p:cNvPr>
          <p:cNvSpPr/>
          <p:nvPr/>
        </p:nvSpPr>
        <p:spPr>
          <a:xfrm>
            <a:off x="727370" y="5633117"/>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5" name="Straight Arrow Connector 4">
            <a:extLst>
              <a:ext uri="{FF2B5EF4-FFF2-40B4-BE49-F238E27FC236}">
                <a16:creationId xmlns:a16="http://schemas.microsoft.com/office/drawing/2014/main" id="{88E1E5E1-CB81-4E6A-AD39-67D15173C554}"/>
              </a:ext>
            </a:extLst>
          </p:cNvPr>
          <p:cNvCxnSpPr>
            <a:cxnSpLocks/>
            <a:stCxn id="7" idx="3"/>
            <a:endCxn id="2" idx="1"/>
          </p:cNvCxnSpPr>
          <p:nvPr/>
        </p:nvCxnSpPr>
        <p:spPr>
          <a:xfrm>
            <a:off x="1414280" y="4419755"/>
            <a:ext cx="371611" cy="488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AE3347B-9A7D-48F6-8212-8786FB0CE70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8358" y="4687415"/>
            <a:ext cx="656538" cy="656538"/>
          </a:xfrm>
          <a:prstGeom prst="rect">
            <a:avLst/>
          </a:prstGeom>
        </p:spPr>
      </p:pic>
      <p:pic>
        <p:nvPicPr>
          <p:cNvPr id="7" name="Picture 6">
            <a:extLst>
              <a:ext uri="{FF2B5EF4-FFF2-40B4-BE49-F238E27FC236}">
                <a16:creationId xmlns:a16="http://schemas.microsoft.com/office/drawing/2014/main" id="{993A51F9-F5A8-402F-BAC6-B706647FC36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84305" y="4154767"/>
            <a:ext cx="529975" cy="529975"/>
          </a:xfrm>
          <a:prstGeom prst="rect">
            <a:avLst/>
          </a:prstGeom>
        </p:spPr>
      </p:pic>
      <p:cxnSp>
        <p:nvCxnSpPr>
          <p:cNvPr id="9" name="Straight Arrow Connector 8">
            <a:extLst>
              <a:ext uri="{FF2B5EF4-FFF2-40B4-BE49-F238E27FC236}">
                <a16:creationId xmlns:a16="http://schemas.microsoft.com/office/drawing/2014/main" id="{CAD028C1-B820-4E4A-B215-EBE01498AC77}"/>
              </a:ext>
            </a:extLst>
          </p:cNvPr>
          <p:cNvCxnSpPr>
            <a:cxnSpLocks/>
            <a:stCxn id="6" idx="3"/>
            <a:endCxn id="7" idx="1"/>
          </p:cNvCxnSpPr>
          <p:nvPr/>
        </p:nvCxnSpPr>
        <p:spPr>
          <a:xfrm flipV="1">
            <a:off x="694896" y="4419755"/>
            <a:ext cx="189409"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2C0B6A2-DCC3-4002-8F71-0B24165B0F7B}"/>
              </a:ext>
            </a:extLst>
          </p:cNvPr>
          <p:cNvSpPr/>
          <p:nvPr/>
        </p:nvSpPr>
        <p:spPr>
          <a:xfrm>
            <a:off x="0" y="5337947"/>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11" name="Rectangle 10">
            <a:extLst>
              <a:ext uri="{FF2B5EF4-FFF2-40B4-BE49-F238E27FC236}">
                <a16:creationId xmlns:a16="http://schemas.microsoft.com/office/drawing/2014/main" id="{82971FD7-1BA5-4A3D-BE21-AE9A7C92B993}"/>
              </a:ext>
            </a:extLst>
          </p:cNvPr>
          <p:cNvSpPr/>
          <p:nvPr/>
        </p:nvSpPr>
        <p:spPr>
          <a:xfrm>
            <a:off x="564838" y="4723492"/>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13" name="Straight Arrow Connector 12">
            <a:extLst>
              <a:ext uri="{FF2B5EF4-FFF2-40B4-BE49-F238E27FC236}">
                <a16:creationId xmlns:a16="http://schemas.microsoft.com/office/drawing/2014/main" id="{7CDC6CC4-64E3-490B-A17A-9835E0C25AE4}"/>
              </a:ext>
            </a:extLst>
          </p:cNvPr>
          <p:cNvCxnSpPr>
            <a:cxnSpLocks/>
            <a:stCxn id="21" idx="2"/>
            <a:endCxn id="7" idx="0"/>
          </p:cNvCxnSpPr>
          <p:nvPr/>
        </p:nvCxnSpPr>
        <p:spPr>
          <a:xfrm>
            <a:off x="1149293" y="3595704"/>
            <a:ext cx="0" cy="55906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2955D6-4E55-4D3D-97BF-E87DAE6E6783}"/>
              </a:ext>
            </a:extLst>
          </p:cNvPr>
          <p:cNvCxnSpPr>
            <a:cxnSpLocks/>
            <a:endCxn id="3" idx="1"/>
          </p:cNvCxnSpPr>
          <p:nvPr/>
        </p:nvCxnSpPr>
        <p:spPr>
          <a:xfrm>
            <a:off x="709860" y="5036568"/>
            <a:ext cx="231617" cy="35363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BA98E5F-6FA9-45E3-A97A-F6FFFE4D300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579433" y="4612474"/>
            <a:ext cx="592510" cy="592510"/>
          </a:xfrm>
          <a:prstGeom prst="rect">
            <a:avLst/>
          </a:prstGeom>
        </p:spPr>
      </p:pic>
      <p:sp>
        <p:nvSpPr>
          <p:cNvPr id="16" name="Rectangle 15">
            <a:extLst>
              <a:ext uri="{FF2B5EF4-FFF2-40B4-BE49-F238E27FC236}">
                <a16:creationId xmlns:a16="http://schemas.microsoft.com/office/drawing/2014/main" id="{CB8A2085-2DE9-456A-8C22-754DBE527014}"/>
              </a:ext>
            </a:extLst>
          </p:cNvPr>
          <p:cNvSpPr/>
          <p:nvPr/>
        </p:nvSpPr>
        <p:spPr>
          <a:xfrm>
            <a:off x="2450619" y="5153430"/>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17" name="Picture 16" descr="A picture containing text&#10;&#10;Description automatically generated">
            <a:extLst>
              <a:ext uri="{FF2B5EF4-FFF2-40B4-BE49-F238E27FC236}">
                <a16:creationId xmlns:a16="http://schemas.microsoft.com/office/drawing/2014/main" id="{B9564986-6A90-4963-ABB3-5E9703C992D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047617" y="4552047"/>
            <a:ext cx="694896" cy="663020"/>
          </a:xfrm>
          <a:prstGeom prst="rect">
            <a:avLst/>
          </a:prstGeom>
        </p:spPr>
      </p:pic>
      <p:sp>
        <p:nvSpPr>
          <p:cNvPr id="18" name="Rectangle 17">
            <a:extLst>
              <a:ext uri="{FF2B5EF4-FFF2-40B4-BE49-F238E27FC236}">
                <a16:creationId xmlns:a16="http://schemas.microsoft.com/office/drawing/2014/main" id="{8BFAFCAF-2211-4C73-9953-123383E2549B}"/>
              </a:ext>
            </a:extLst>
          </p:cNvPr>
          <p:cNvSpPr/>
          <p:nvPr/>
        </p:nvSpPr>
        <p:spPr>
          <a:xfrm>
            <a:off x="3947491" y="526315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19" name="Straight Arrow Connector 18">
            <a:extLst>
              <a:ext uri="{FF2B5EF4-FFF2-40B4-BE49-F238E27FC236}">
                <a16:creationId xmlns:a16="http://schemas.microsoft.com/office/drawing/2014/main" id="{DED64301-29B2-44C6-8452-C03AEDCB26C4}"/>
              </a:ext>
            </a:extLst>
          </p:cNvPr>
          <p:cNvCxnSpPr>
            <a:cxnSpLocks/>
            <a:stCxn id="61" idx="3"/>
            <a:endCxn id="17" idx="1"/>
          </p:cNvCxnSpPr>
          <p:nvPr/>
        </p:nvCxnSpPr>
        <p:spPr>
          <a:xfrm>
            <a:off x="3725405" y="4865399"/>
            <a:ext cx="322212" cy="181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Icon&#10;&#10;Description automatically generated">
            <a:extLst>
              <a:ext uri="{FF2B5EF4-FFF2-40B4-BE49-F238E27FC236}">
                <a16:creationId xmlns:a16="http://schemas.microsoft.com/office/drawing/2014/main" id="{0CD19F3B-FF52-425A-8D53-F9D16D11FA2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645324" y="2948237"/>
            <a:ext cx="361368" cy="521636"/>
          </a:xfrm>
          <a:prstGeom prst="rect">
            <a:avLst/>
          </a:prstGeom>
        </p:spPr>
      </p:pic>
      <p:pic>
        <p:nvPicPr>
          <p:cNvPr id="21" name="Picture 20" descr="A picture containing black, white&#10;&#10;Description automatically generated">
            <a:extLst>
              <a:ext uri="{FF2B5EF4-FFF2-40B4-BE49-F238E27FC236}">
                <a16:creationId xmlns:a16="http://schemas.microsoft.com/office/drawing/2014/main" id="{0B4AB269-509E-4AAC-81B1-EA465E7D53F2}"/>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58837" y="3027272"/>
            <a:ext cx="580912" cy="568432"/>
          </a:xfrm>
          <a:prstGeom prst="rect">
            <a:avLst/>
          </a:prstGeom>
        </p:spPr>
      </p:pic>
      <p:cxnSp>
        <p:nvCxnSpPr>
          <p:cNvPr id="23" name="Straight Arrow Connector 22">
            <a:extLst>
              <a:ext uri="{FF2B5EF4-FFF2-40B4-BE49-F238E27FC236}">
                <a16:creationId xmlns:a16="http://schemas.microsoft.com/office/drawing/2014/main" id="{FBC6784A-E2A4-4BBE-9578-E42E23C6CDB1}"/>
              </a:ext>
            </a:extLst>
          </p:cNvPr>
          <p:cNvCxnSpPr>
            <a:cxnSpLocks/>
            <a:stCxn id="25" idx="1"/>
            <a:endCxn id="20" idx="2"/>
          </p:cNvCxnSpPr>
          <p:nvPr/>
        </p:nvCxnSpPr>
        <p:spPr>
          <a:xfrm flipH="1" flipV="1">
            <a:off x="3826008" y="3469873"/>
            <a:ext cx="325681" cy="25732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42F6F6-B932-4824-A5A2-6D868F929199}"/>
              </a:ext>
            </a:extLst>
          </p:cNvPr>
          <p:cNvCxnSpPr>
            <a:cxnSpLocks/>
            <a:stCxn id="3" idx="3"/>
            <a:endCxn id="2" idx="1"/>
          </p:cNvCxnSpPr>
          <p:nvPr/>
        </p:nvCxnSpPr>
        <p:spPr>
          <a:xfrm flipV="1">
            <a:off x="1471452" y="4908729"/>
            <a:ext cx="314439" cy="48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DE287AC-7063-457B-A1A9-E92D21C21E6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151689" y="3473196"/>
            <a:ext cx="507999" cy="507999"/>
          </a:xfrm>
          <a:prstGeom prst="rect">
            <a:avLst/>
          </a:prstGeom>
        </p:spPr>
      </p:pic>
      <p:sp>
        <p:nvSpPr>
          <p:cNvPr id="26" name="Rectangle 25">
            <a:extLst>
              <a:ext uri="{FF2B5EF4-FFF2-40B4-BE49-F238E27FC236}">
                <a16:creationId xmlns:a16="http://schemas.microsoft.com/office/drawing/2014/main" id="{1097DF20-5B9E-45C7-8D18-A6E3B56464C5}"/>
              </a:ext>
            </a:extLst>
          </p:cNvPr>
          <p:cNvSpPr/>
          <p:nvPr/>
        </p:nvSpPr>
        <p:spPr>
          <a:xfrm>
            <a:off x="3990477" y="3966772"/>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27" name="Straight Arrow Connector 26">
            <a:extLst>
              <a:ext uri="{FF2B5EF4-FFF2-40B4-BE49-F238E27FC236}">
                <a16:creationId xmlns:a16="http://schemas.microsoft.com/office/drawing/2014/main" id="{8ABE7E94-F63A-4C23-893E-FEA623C9068E}"/>
              </a:ext>
            </a:extLst>
          </p:cNvPr>
          <p:cNvCxnSpPr>
            <a:cxnSpLocks/>
            <a:stCxn id="17" idx="0"/>
            <a:endCxn id="26" idx="2"/>
          </p:cNvCxnSpPr>
          <p:nvPr/>
        </p:nvCxnSpPr>
        <p:spPr>
          <a:xfrm flipV="1">
            <a:off x="4395065" y="4243771"/>
            <a:ext cx="7876" cy="30827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27D7C1-624E-47DF-B7C7-597CB8464F0A}"/>
              </a:ext>
            </a:extLst>
          </p:cNvPr>
          <p:cNvCxnSpPr>
            <a:cxnSpLocks/>
            <a:stCxn id="2" idx="3"/>
            <a:endCxn id="15" idx="1"/>
          </p:cNvCxnSpPr>
          <p:nvPr/>
        </p:nvCxnSpPr>
        <p:spPr>
          <a:xfrm>
            <a:off x="2337348" y="4908729"/>
            <a:ext cx="2420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black, white&#10;&#10;Description automatically generated">
            <a:extLst>
              <a:ext uri="{FF2B5EF4-FFF2-40B4-BE49-F238E27FC236}">
                <a16:creationId xmlns:a16="http://schemas.microsoft.com/office/drawing/2014/main" id="{90278605-4402-4FCB-970B-5ED110318115}"/>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764719" y="3027272"/>
            <a:ext cx="580912" cy="568432"/>
          </a:xfrm>
          <a:prstGeom prst="rect">
            <a:avLst/>
          </a:prstGeom>
        </p:spPr>
      </p:pic>
      <p:cxnSp>
        <p:nvCxnSpPr>
          <p:cNvPr id="30" name="Straight Arrow Connector 29">
            <a:extLst>
              <a:ext uri="{FF2B5EF4-FFF2-40B4-BE49-F238E27FC236}">
                <a16:creationId xmlns:a16="http://schemas.microsoft.com/office/drawing/2014/main" id="{73F97982-ADCC-4FB4-88B6-88813C1D60AB}"/>
              </a:ext>
            </a:extLst>
          </p:cNvPr>
          <p:cNvCxnSpPr>
            <a:cxnSpLocks/>
            <a:stCxn id="29" idx="2"/>
            <a:endCxn id="2" idx="0"/>
          </p:cNvCxnSpPr>
          <p:nvPr/>
        </p:nvCxnSpPr>
        <p:spPr>
          <a:xfrm>
            <a:off x="2055175" y="3595704"/>
            <a:ext cx="6445" cy="103729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1CBFD8E-D48B-42AF-B748-A643B230739B}"/>
              </a:ext>
            </a:extLst>
          </p:cNvPr>
          <p:cNvGrpSpPr/>
          <p:nvPr/>
        </p:nvGrpSpPr>
        <p:grpSpPr>
          <a:xfrm>
            <a:off x="4681573" y="3402724"/>
            <a:ext cx="521636" cy="569722"/>
            <a:chOff x="3067672" y="-48835"/>
            <a:chExt cx="521636" cy="569722"/>
          </a:xfrm>
        </p:grpSpPr>
        <p:pic>
          <p:nvPicPr>
            <p:cNvPr id="34" name="Picture 33">
              <a:extLst>
                <a:ext uri="{FF2B5EF4-FFF2-40B4-BE49-F238E27FC236}">
                  <a16:creationId xmlns:a16="http://schemas.microsoft.com/office/drawing/2014/main" id="{4C4E8CF9-0528-4BB5-983A-ECDC3C23251E}"/>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3067672" y="-48835"/>
              <a:ext cx="521636" cy="521636"/>
            </a:xfrm>
            <a:prstGeom prst="rect">
              <a:avLst/>
            </a:prstGeom>
          </p:spPr>
        </p:pic>
        <p:sp>
          <p:nvSpPr>
            <p:cNvPr id="35" name="Rectangle 34">
              <a:extLst>
                <a:ext uri="{FF2B5EF4-FFF2-40B4-BE49-F238E27FC236}">
                  <a16:creationId xmlns:a16="http://schemas.microsoft.com/office/drawing/2014/main" id="{C9A20B91-6F43-430D-A20D-19EB14A28EC3}"/>
                </a:ext>
              </a:extLst>
            </p:cNvPr>
            <p:cNvSpPr/>
            <p:nvPr/>
          </p:nvSpPr>
          <p:spPr>
            <a:xfrm>
              <a:off x="3086940" y="-11735"/>
              <a:ext cx="495892" cy="532622"/>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37" name="Cross 36">
            <a:extLst>
              <a:ext uri="{FF2B5EF4-FFF2-40B4-BE49-F238E27FC236}">
                <a16:creationId xmlns:a16="http://schemas.microsoft.com/office/drawing/2014/main" id="{4D1A3F76-A555-4B31-8A1F-8141585E01C3}"/>
              </a:ext>
            </a:extLst>
          </p:cNvPr>
          <p:cNvSpPr/>
          <p:nvPr/>
        </p:nvSpPr>
        <p:spPr>
          <a:xfrm>
            <a:off x="3514192" y="4455442"/>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TextBox 37">
            <a:extLst>
              <a:ext uri="{FF2B5EF4-FFF2-40B4-BE49-F238E27FC236}">
                <a16:creationId xmlns:a16="http://schemas.microsoft.com/office/drawing/2014/main" id="{342D6A7B-008C-4BAC-9B57-56FDED55E63B}"/>
              </a:ext>
            </a:extLst>
          </p:cNvPr>
          <p:cNvSpPr txBox="1"/>
          <p:nvPr/>
        </p:nvSpPr>
        <p:spPr>
          <a:xfrm>
            <a:off x="0" y="3253"/>
            <a:ext cx="4245008" cy="369332"/>
          </a:xfrm>
          <a:prstGeom prst="rect">
            <a:avLst/>
          </a:prstGeom>
          <a:noFill/>
        </p:spPr>
        <p:txBody>
          <a:bodyPr wrap="none" rtlCol="0">
            <a:spAutoFit/>
          </a:bodyPr>
          <a:lstStyle/>
          <a:p>
            <a:r>
              <a:rPr lang="sv-SE" b="1" dirty="0"/>
              <a:t>Teknik &amp; </a:t>
            </a:r>
            <a:r>
              <a:rPr lang="en-US" b="1" dirty="0" err="1"/>
              <a:t>industri</a:t>
            </a:r>
            <a:r>
              <a:rPr lang="en-US" b="1" dirty="0"/>
              <a:t> &amp; </a:t>
            </a:r>
            <a:r>
              <a:rPr lang="en-US" b="1" dirty="0" err="1"/>
              <a:t>eknomik</a:t>
            </a:r>
            <a:r>
              <a:rPr lang="en-US" b="1" dirty="0"/>
              <a:t> (</a:t>
            </a:r>
            <a:r>
              <a:rPr lang="sv-SE" b="1" dirty="0"/>
              <a:t>1500 – 1900)</a:t>
            </a:r>
          </a:p>
        </p:txBody>
      </p:sp>
      <p:cxnSp>
        <p:nvCxnSpPr>
          <p:cNvPr id="39" name="Straight Connector 38">
            <a:extLst>
              <a:ext uri="{FF2B5EF4-FFF2-40B4-BE49-F238E27FC236}">
                <a16:creationId xmlns:a16="http://schemas.microsoft.com/office/drawing/2014/main" id="{E6264629-3F69-40BE-8A9B-2E10AC6CF637}"/>
              </a:ext>
            </a:extLst>
          </p:cNvPr>
          <p:cNvCxnSpPr>
            <a:cxnSpLocks/>
            <a:endCxn id="40" idx="0"/>
          </p:cNvCxnSpPr>
          <p:nvPr/>
        </p:nvCxnSpPr>
        <p:spPr>
          <a:xfrm flipH="1">
            <a:off x="6136944" y="144157"/>
            <a:ext cx="8376" cy="6344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22FAD66-299F-409E-BB2C-607DCCF52B72}"/>
              </a:ext>
            </a:extLst>
          </p:cNvPr>
          <p:cNvSpPr txBox="1"/>
          <p:nvPr/>
        </p:nvSpPr>
        <p:spPr>
          <a:xfrm>
            <a:off x="5810572" y="6488668"/>
            <a:ext cx="652743" cy="369332"/>
          </a:xfrm>
          <a:prstGeom prst="rect">
            <a:avLst/>
          </a:prstGeom>
          <a:noFill/>
        </p:spPr>
        <p:txBody>
          <a:bodyPr wrap="none" rtlCol="0">
            <a:spAutoFit/>
          </a:bodyPr>
          <a:lstStyle/>
          <a:p>
            <a:r>
              <a:rPr lang="sv-SE" b="1" dirty="0"/>
              <a:t>1700</a:t>
            </a:r>
          </a:p>
        </p:txBody>
      </p:sp>
      <p:sp>
        <p:nvSpPr>
          <p:cNvPr id="41" name="TextBox 40">
            <a:extLst>
              <a:ext uri="{FF2B5EF4-FFF2-40B4-BE49-F238E27FC236}">
                <a16:creationId xmlns:a16="http://schemas.microsoft.com/office/drawing/2014/main" id="{9D970AA8-2D01-4911-A2E1-AB415B540567}"/>
              </a:ext>
            </a:extLst>
          </p:cNvPr>
          <p:cNvSpPr txBox="1"/>
          <p:nvPr/>
        </p:nvSpPr>
        <p:spPr>
          <a:xfrm>
            <a:off x="0" y="6556328"/>
            <a:ext cx="652743" cy="369332"/>
          </a:xfrm>
          <a:prstGeom prst="rect">
            <a:avLst/>
          </a:prstGeom>
          <a:noFill/>
        </p:spPr>
        <p:txBody>
          <a:bodyPr wrap="none" rtlCol="0">
            <a:spAutoFit/>
          </a:bodyPr>
          <a:lstStyle/>
          <a:p>
            <a:r>
              <a:rPr lang="sv-SE" b="1" dirty="0"/>
              <a:t>1500</a:t>
            </a:r>
          </a:p>
        </p:txBody>
      </p:sp>
      <p:sp>
        <p:nvSpPr>
          <p:cNvPr id="57" name="Rectangle 56">
            <a:extLst>
              <a:ext uri="{FF2B5EF4-FFF2-40B4-BE49-F238E27FC236}">
                <a16:creationId xmlns:a16="http://schemas.microsoft.com/office/drawing/2014/main" id="{416053D8-2497-42AE-BCBF-63A7B44562CD}"/>
              </a:ext>
            </a:extLst>
          </p:cNvPr>
          <p:cNvSpPr/>
          <p:nvPr/>
        </p:nvSpPr>
        <p:spPr>
          <a:xfrm>
            <a:off x="105084" y="411335"/>
            <a:ext cx="16286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00" b="1" dirty="0" err="1">
                <a:solidFill>
                  <a:schemeClr val="tx1"/>
                </a:solidFill>
              </a:rPr>
              <a:t>Triangel</a:t>
            </a:r>
            <a:r>
              <a:rPr lang="en-US" sz="1600" b="1" dirty="0">
                <a:solidFill>
                  <a:schemeClr val="tx1"/>
                </a:solidFill>
              </a:rPr>
              <a:t> </a:t>
            </a:r>
            <a:r>
              <a:rPr lang="en-US" sz="1600" b="1" dirty="0" err="1">
                <a:solidFill>
                  <a:schemeClr val="tx1"/>
                </a:solidFill>
              </a:rPr>
              <a:t>handeln</a:t>
            </a:r>
            <a:endParaRPr lang="en-US" sz="1600" b="1" dirty="0">
              <a:solidFill>
                <a:schemeClr val="tx1"/>
              </a:solidFill>
            </a:endParaRPr>
          </a:p>
        </p:txBody>
      </p:sp>
      <p:grpSp>
        <p:nvGrpSpPr>
          <p:cNvPr id="59" name="Group 58">
            <a:extLst>
              <a:ext uri="{FF2B5EF4-FFF2-40B4-BE49-F238E27FC236}">
                <a16:creationId xmlns:a16="http://schemas.microsoft.com/office/drawing/2014/main" id="{5AA01903-BF52-4062-ABC7-836CABEA90DE}"/>
              </a:ext>
            </a:extLst>
          </p:cNvPr>
          <p:cNvGrpSpPr/>
          <p:nvPr/>
        </p:nvGrpSpPr>
        <p:grpSpPr>
          <a:xfrm>
            <a:off x="148940" y="483343"/>
            <a:ext cx="3021412" cy="2312483"/>
            <a:chOff x="952138" y="318298"/>
            <a:chExt cx="3021412" cy="2312483"/>
          </a:xfrm>
        </p:grpSpPr>
        <p:pic>
          <p:nvPicPr>
            <p:cNvPr id="50" name="Picture 49">
              <a:extLst>
                <a:ext uri="{FF2B5EF4-FFF2-40B4-BE49-F238E27FC236}">
                  <a16:creationId xmlns:a16="http://schemas.microsoft.com/office/drawing/2014/main" id="{724B5F8A-5201-459F-8F68-B5E66C0F41C9}"/>
                </a:ext>
              </a:extLst>
            </p:cNvPr>
            <p:cNvPicPr>
              <a:picLocks noChangeAspect="1"/>
            </p:cNvPicPr>
            <p:nvPr/>
          </p:nvPicPr>
          <p:blipFill>
            <a:blip r:embed="rId22"/>
            <a:stretch>
              <a:fillRect/>
            </a:stretch>
          </p:blipFill>
          <p:spPr>
            <a:xfrm>
              <a:off x="952138" y="606655"/>
              <a:ext cx="3021412" cy="1829633"/>
            </a:xfrm>
            <a:prstGeom prst="rect">
              <a:avLst/>
            </a:prstGeom>
          </p:spPr>
        </p:pic>
        <p:pic>
          <p:nvPicPr>
            <p:cNvPr id="51" name="Picture 50">
              <a:extLst>
                <a:ext uri="{FF2B5EF4-FFF2-40B4-BE49-F238E27FC236}">
                  <a16:creationId xmlns:a16="http://schemas.microsoft.com/office/drawing/2014/main" id="{5B47B826-782C-4663-A120-E27D2C3655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33805" y="1175551"/>
              <a:ext cx="360950" cy="360950"/>
            </a:xfrm>
            <a:prstGeom prst="rect">
              <a:avLst/>
            </a:prstGeom>
          </p:spPr>
        </p:pic>
        <p:pic>
          <p:nvPicPr>
            <p:cNvPr id="52" name="Picture 51">
              <a:extLst>
                <a:ext uri="{FF2B5EF4-FFF2-40B4-BE49-F238E27FC236}">
                  <a16:creationId xmlns:a16="http://schemas.microsoft.com/office/drawing/2014/main" id="{3CAA4C5C-7ABD-436F-BE77-83EC46704FE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25989" y="909426"/>
              <a:ext cx="360950" cy="360950"/>
            </a:xfrm>
            <a:prstGeom prst="rect">
              <a:avLst/>
            </a:prstGeom>
          </p:spPr>
        </p:pic>
        <p:pic>
          <p:nvPicPr>
            <p:cNvPr id="54" name="Picture 53">
              <a:extLst>
                <a:ext uri="{FF2B5EF4-FFF2-40B4-BE49-F238E27FC236}">
                  <a16:creationId xmlns:a16="http://schemas.microsoft.com/office/drawing/2014/main" id="{9B527B9A-4B79-486B-B137-D77A002D756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041028" y="1280203"/>
              <a:ext cx="360950" cy="360950"/>
            </a:xfrm>
            <a:prstGeom prst="rect">
              <a:avLst/>
            </a:prstGeom>
          </p:spPr>
        </p:pic>
        <p:pic>
          <p:nvPicPr>
            <p:cNvPr id="55" name="Picture 54" descr="A picture containing text&#10;&#10;Description automatically generated">
              <a:extLst>
                <a:ext uri="{FF2B5EF4-FFF2-40B4-BE49-F238E27FC236}">
                  <a16:creationId xmlns:a16="http://schemas.microsoft.com/office/drawing/2014/main" id="{376FE656-F900-4111-9F1B-FFF228561121}"/>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187419" y="2224123"/>
              <a:ext cx="426209" cy="406658"/>
            </a:xfrm>
            <a:prstGeom prst="rect">
              <a:avLst/>
            </a:prstGeom>
          </p:spPr>
        </p:pic>
        <p:pic>
          <p:nvPicPr>
            <p:cNvPr id="56" name="Picture 55" descr="A picture containing black, white&#10;&#10;Description automatically generated">
              <a:extLst>
                <a:ext uri="{FF2B5EF4-FFF2-40B4-BE49-F238E27FC236}">
                  <a16:creationId xmlns:a16="http://schemas.microsoft.com/office/drawing/2014/main" id="{4F198A73-AC36-4814-902B-602A73EBAE52}"/>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448992" y="1713321"/>
              <a:ext cx="359358" cy="351638"/>
            </a:xfrm>
            <a:prstGeom prst="rect">
              <a:avLst/>
            </a:prstGeom>
          </p:spPr>
        </p:pic>
        <p:pic>
          <p:nvPicPr>
            <p:cNvPr id="58" name="Picture 57" descr="Icon&#10;&#10;Description automatically generated">
              <a:extLst>
                <a:ext uri="{FF2B5EF4-FFF2-40B4-BE49-F238E27FC236}">
                  <a16:creationId xmlns:a16="http://schemas.microsoft.com/office/drawing/2014/main" id="{EB085F72-8E2D-4DDF-B217-96459706FF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00524" y="318298"/>
              <a:ext cx="497795" cy="497795"/>
            </a:xfrm>
            <a:prstGeom prst="rect">
              <a:avLst/>
            </a:prstGeom>
          </p:spPr>
        </p:pic>
      </p:grpSp>
      <p:pic>
        <p:nvPicPr>
          <p:cNvPr id="60" name="Picture 59" descr="Logo, company name&#10;&#10;Description automatically generated">
            <a:extLst>
              <a:ext uri="{FF2B5EF4-FFF2-40B4-BE49-F238E27FC236}">
                <a16:creationId xmlns:a16="http://schemas.microsoft.com/office/drawing/2014/main" id="{C5441DC9-D31D-4F31-A082-8B3B35D9C3B9}"/>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4267533" y="86019"/>
            <a:ext cx="430018" cy="286566"/>
          </a:xfrm>
          <a:prstGeom prst="rect">
            <a:avLst/>
          </a:prstGeom>
        </p:spPr>
      </p:pic>
      <p:pic>
        <p:nvPicPr>
          <p:cNvPr id="61" name="Picture 60">
            <a:extLst>
              <a:ext uri="{FF2B5EF4-FFF2-40B4-BE49-F238E27FC236}">
                <a16:creationId xmlns:a16="http://schemas.microsoft.com/office/drawing/2014/main" id="{7BAD862E-A1F7-4B7D-B630-8ADC64312546}"/>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3192783" y="4599088"/>
            <a:ext cx="532622" cy="532622"/>
          </a:xfrm>
          <a:prstGeom prst="rect">
            <a:avLst/>
          </a:prstGeom>
        </p:spPr>
      </p:pic>
      <p:cxnSp>
        <p:nvCxnSpPr>
          <p:cNvPr id="64" name="Straight Arrow Connector 63">
            <a:extLst>
              <a:ext uri="{FF2B5EF4-FFF2-40B4-BE49-F238E27FC236}">
                <a16:creationId xmlns:a16="http://schemas.microsoft.com/office/drawing/2014/main" id="{3C95DB03-097C-42F1-8D6E-39BE3BA0F120}"/>
              </a:ext>
            </a:extLst>
          </p:cNvPr>
          <p:cNvCxnSpPr>
            <a:cxnSpLocks/>
            <a:stCxn id="55" idx="2"/>
            <a:endCxn id="61" idx="0"/>
          </p:cNvCxnSpPr>
          <p:nvPr/>
        </p:nvCxnSpPr>
        <p:spPr>
          <a:xfrm>
            <a:off x="2597326" y="2795826"/>
            <a:ext cx="861768" cy="1803262"/>
          </a:xfrm>
          <a:prstGeom prst="straightConnector1">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6A7F4B80-4413-4FC2-B5B2-F5093851087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23752" y="6025001"/>
            <a:ext cx="656538" cy="656538"/>
          </a:xfrm>
          <a:prstGeom prst="rect">
            <a:avLst/>
          </a:prstGeom>
        </p:spPr>
      </p:pic>
      <p:cxnSp>
        <p:nvCxnSpPr>
          <p:cNvPr id="69" name="Straight Arrow Connector 68">
            <a:extLst>
              <a:ext uri="{FF2B5EF4-FFF2-40B4-BE49-F238E27FC236}">
                <a16:creationId xmlns:a16="http://schemas.microsoft.com/office/drawing/2014/main" id="{43EEA92D-CB02-42B3-AFE5-4F0B776ECF35}"/>
              </a:ext>
            </a:extLst>
          </p:cNvPr>
          <p:cNvCxnSpPr>
            <a:cxnSpLocks/>
            <a:stCxn id="68" idx="0"/>
            <a:endCxn id="18" idx="2"/>
          </p:cNvCxnSpPr>
          <p:nvPr/>
        </p:nvCxnSpPr>
        <p:spPr>
          <a:xfrm flipV="1">
            <a:off x="4352021" y="5540152"/>
            <a:ext cx="2922" cy="48484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3" name="Picture 72" descr="Shape, arrow&#10;&#10;Description automatically generated">
            <a:extLst>
              <a:ext uri="{FF2B5EF4-FFF2-40B4-BE49-F238E27FC236}">
                <a16:creationId xmlns:a16="http://schemas.microsoft.com/office/drawing/2014/main" id="{7B1BCD98-EA91-4E4D-9EC7-34254C1F6BF7}"/>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4886823" y="4578475"/>
            <a:ext cx="383119" cy="383510"/>
          </a:xfrm>
          <a:prstGeom prst="rect">
            <a:avLst/>
          </a:prstGeom>
        </p:spPr>
      </p:pic>
      <p:sp>
        <p:nvSpPr>
          <p:cNvPr id="74" name="Rectangle 73">
            <a:extLst>
              <a:ext uri="{FF2B5EF4-FFF2-40B4-BE49-F238E27FC236}">
                <a16:creationId xmlns:a16="http://schemas.microsoft.com/office/drawing/2014/main" id="{C0E0CD82-0A48-4AFB-A398-3052E33EF901}"/>
              </a:ext>
            </a:extLst>
          </p:cNvPr>
          <p:cNvSpPr/>
          <p:nvPr/>
        </p:nvSpPr>
        <p:spPr>
          <a:xfrm>
            <a:off x="5139685" y="4731918"/>
            <a:ext cx="5678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Pris</a:t>
            </a:r>
          </a:p>
        </p:txBody>
      </p:sp>
      <p:pic>
        <p:nvPicPr>
          <p:cNvPr id="75" name="Picture 74">
            <a:extLst>
              <a:ext uri="{FF2B5EF4-FFF2-40B4-BE49-F238E27FC236}">
                <a16:creationId xmlns:a16="http://schemas.microsoft.com/office/drawing/2014/main" id="{46755CE6-BAC6-4C9B-89BA-B4B36DC9A51F}"/>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4769300" y="5850434"/>
            <a:ext cx="625891" cy="705894"/>
          </a:xfrm>
          <a:prstGeom prst="rect">
            <a:avLst/>
          </a:prstGeom>
        </p:spPr>
      </p:pic>
      <p:sp>
        <p:nvSpPr>
          <p:cNvPr id="76" name="Rectangle 75">
            <a:extLst>
              <a:ext uri="{FF2B5EF4-FFF2-40B4-BE49-F238E27FC236}">
                <a16:creationId xmlns:a16="http://schemas.microsoft.com/office/drawing/2014/main" id="{9D4E0877-C635-4564-B051-73CE5C8EB494}"/>
              </a:ext>
            </a:extLst>
          </p:cNvPr>
          <p:cNvSpPr/>
          <p:nvPr/>
        </p:nvSpPr>
        <p:spPr>
          <a:xfrm>
            <a:off x="4518681" y="6559084"/>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Government</a:t>
            </a:r>
          </a:p>
        </p:txBody>
      </p:sp>
      <p:pic>
        <p:nvPicPr>
          <p:cNvPr id="77" name="Picture 76">
            <a:extLst>
              <a:ext uri="{FF2B5EF4-FFF2-40B4-BE49-F238E27FC236}">
                <a16:creationId xmlns:a16="http://schemas.microsoft.com/office/drawing/2014/main" id="{3B1A0FCE-9261-460E-9412-4A5E3677B8D1}"/>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4868787" y="5284867"/>
            <a:ext cx="420881" cy="420881"/>
          </a:xfrm>
          <a:prstGeom prst="rect">
            <a:avLst/>
          </a:prstGeom>
        </p:spPr>
      </p:pic>
      <p:sp>
        <p:nvSpPr>
          <p:cNvPr id="78" name="Rectangle 77">
            <a:extLst>
              <a:ext uri="{FF2B5EF4-FFF2-40B4-BE49-F238E27FC236}">
                <a16:creationId xmlns:a16="http://schemas.microsoft.com/office/drawing/2014/main" id="{5E9A8C9A-D894-4DBF-85B6-C786F4DD7182}"/>
              </a:ext>
            </a:extLst>
          </p:cNvPr>
          <p:cNvSpPr/>
          <p:nvPr/>
        </p:nvSpPr>
        <p:spPr>
          <a:xfrm>
            <a:off x="5203209" y="5337947"/>
            <a:ext cx="78127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Skatt</a:t>
            </a:r>
            <a:r>
              <a:rPr lang="en-US" sz="1200" b="1" dirty="0">
                <a:solidFill>
                  <a:schemeClr val="tx1"/>
                </a:solidFill>
              </a:rPr>
              <a:t> </a:t>
            </a:r>
            <a:r>
              <a:rPr lang="en-US" sz="1200" b="1" dirty="0" err="1">
                <a:solidFill>
                  <a:schemeClr val="tx1"/>
                </a:solidFill>
              </a:rPr>
              <a:t>och</a:t>
            </a:r>
            <a:r>
              <a:rPr lang="en-US" sz="1200" b="1" dirty="0">
                <a:solidFill>
                  <a:schemeClr val="tx1"/>
                </a:solidFill>
              </a:rPr>
              <a:t> </a:t>
            </a:r>
            <a:r>
              <a:rPr lang="en-US" sz="1200" b="1" dirty="0" err="1">
                <a:solidFill>
                  <a:schemeClr val="tx1"/>
                </a:solidFill>
              </a:rPr>
              <a:t>tull</a:t>
            </a:r>
            <a:endParaRPr lang="en-US" sz="1200" b="1" dirty="0">
              <a:solidFill>
                <a:schemeClr val="tx1"/>
              </a:solidFill>
            </a:endParaRPr>
          </a:p>
        </p:txBody>
      </p:sp>
      <p:cxnSp>
        <p:nvCxnSpPr>
          <p:cNvPr id="79" name="Straight Arrow Connector 78">
            <a:extLst>
              <a:ext uri="{FF2B5EF4-FFF2-40B4-BE49-F238E27FC236}">
                <a16:creationId xmlns:a16="http://schemas.microsoft.com/office/drawing/2014/main" id="{59C6E4A1-A6A3-4D35-8FE9-93C9B0FEAEED}"/>
              </a:ext>
            </a:extLst>
          </p:cNvPr>
          <p:cNvCxnSpPr>
            <a:cxnSpLocks/>
            <a:stCxn id="75" idx="0"/>
            <a:endCxn id="77" idx="2"/>
          </p:cNvCxnSpPr>
          <p:nvPr/>
        </p:nvCxnSpPr>
        <p:spPr>
          <a:xfrm flipH="1" flipV="1">
            <a:off x="5079228" y="5705748"/>
            <a:ext cx="3018" cy="14468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E678C4B-80DF-453F-B807-901176EE6DB5}"/>
              </a:ext>
            </a:extLst>
          </p:cNvPr>
          <p:cNvCxnSpPr>
            <a:cxnSpLocks/>
            <a:stCxn id="77" idx="0"/>
            <a:endCxn id="73" idx="2"/>
          </p:cNvCxnSpPr>
          <p:nvPr/>
        </p:nvCxnSpPr>
        <p:spPr>
          <a:xfrm flipH="1" flipV="1">
            <a:off x="5078383" y="4961985"/>
            <a:ext cx="845" cy="32288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6" name="Cross 115">
            <a:extLst>
              <a:ext uri="{FF2B5EF4-FFF2-40B4-BE49-F238E27FC236}">
                <a16:creationId xmlns:a16="http://schemas.microsoft.com/office/drawing/2014/main" id="{50A3A053-1306-4F61-9B88-89483B6621D9}"/>
              </a:ext>
            </a:extLst>
          </p:cNvPr>
          <p:cNvSpPr/>
          <p:nvPr/>
        </p:nvSpPr>
        <p:spPr>
          <a:xfrm>
            <a:off x="4608527" y="4317577"/>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TextBox 116">
            <a:extLst>
              <a:ext uri="{FF2B5EF4-FFF2-40B4-BE49-F238E27FC236}">
                <a16:creationId xmlns:a16="http://schemas.microsoft.com/office/drawing/2014/main" id="{51E01504-034A-4968-AFBC-A137D2F480FD}"/>
              </a:ext>
            </a:extLst>
          </p:cNvPr>
          <p:cNvSpPr txBox="1"/>
          <p:nvPr/>
        </p:nvSpPr>
        <p:spPr>
          <a:xfrm>
            <a:off x="5390144" y="132205"/>
            <a:ext cx="770147" cy="369332"/>
          </a:xfrm>
          <a:prstGeom prst="rect">
            <a:avLst/>
          </a:prstGeom>
          <a:noFill/>
        </p:spPr>
        <p:txBody>
          <a:bodyPr wrap="none" rtlCol="0">
            <a:spAutoFit/>
          </a:bodyPr>
          <a:lstStyle/>
          <a:p>
            <a:r>
              <a:rPr lang="sv-SE" b="1" dirty="0"/>
              <a:t>Steg II</a:t>
            </a:r>
          </a:p>
        </p:txBody>
      </p:sp>
      <p:sp>
        <p:nvSpPr>
          <p:cNvPr id="118" name="TextBox 117">
            <a:extLst>
              <a:ext uri="{FF2B5EF4-FFF2-40B4-BE49-F238E27FC236}">
                <a16:creationId xmlns:a16="http://schemas.microsoft.com/office/drawing/2014/main" id="{E0D7565A-0B72-4733-852E-386A9BD142C1}"/>
              </a:ext>
            </a:extLst>
          </p:cNvPr>
          <p:cNvSpPr txBox="1"/>
          <p:nvPr/>
        </p:nvSpPr>
        <p:spPr>
          <a:xfrm>
            <a:off x="3459094" y="2108343"/>
            <a:ext cx="2611802" cy="461665"/>
          </a:xfrm>
          <a:prstGeom prst="rect">
            <a:avLst/>
          </a:prstGeom>
          <a:noFill/>
          <a:ln>
            <a:solidFill>
              <a:schemeClr val="tx1"/>
            </a:solidFill>
            <a:prstDash val="dash"/>
          </a:ln>
        </p:spPr>
        <p:txBody>
          <a:bodyPr wrap="square" rtlCol="0">
            <a:spAutoFit/>
          </a:bodyPr>
          <a:lstStyle/>
          <a:p>
            <a:r>
              <a:rPr lang="sv-SE" sz="1200" dirty="0"/>
              <a:t>Borgarklassen kräv mer politiska makt och social hierarki förändras</a:t>
            </a:r>
          </a:p>
        </p:txBody>
      </p:sp>
      <p:pic>
        <p:nvPicPr>
          <p:cNvPr id="119" name="Picture 118">
            <a:extLst>
              <a:ext uri="{FF2B5EF4-FFF2-40B4-BE49-F238E27FC236}">
                <a16:creationId xmlns:a16="http://schemas.microsoft.com/office/drawing/2014/main" id="{8841DDB6-9E37-4300-B387-AA91D3D6CA5B}"/>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5500850" y="5974992"/>
            <a:ext cx="408712" cy="408712"/>
          </a:xfrm>
          <a:prstGeom prst="rect">
            <a:avLst/>
          </a:prstGeom>
        </p:spPr>
      </p:pic>
      <p:sp>
        <p:nvSpPr>
          <p:cNvPr id="120" name="TextBox 119">
            <a:extLst>
              <a:ext uri="{FF2B5EF4-FFF2-40B4-BE49-F238E27FC236}">
                <a16:creationId xmlns:a16="http://schemas.microsoft.com/office/drawing/2014/main" id="{C9BD6ECA-F0D6-4125-AF59-40242ED605B1}"/>
              </a:ext>
            </a:extLst>
          </p:cNvPr>
          <p:cNvSpPr txBox="1"/>
          <p:nvPr/>
        </p:nvSpPr>
        <p:spPr>
          <a:xfrm>
            <a:off x="3463399" y="2694670"/>
            <a:ext cx="2611802" cy="276999"/>
          </a:xfrm>
          <a:prstGeom prst="rect">
            <a:avLst/>
          </a:prstGeom>
          <a:noFill/>
          <a:ln>
            <a:solidFill>
              <a:schemeClr val="tx1"/>
            </a:solidFill>
            <a:prstDash val="dash"/>
          </a:ln>
        </p:spPr>
        <p:txBody>
          <a:bodyPr wrap="square" rtlCol="0">
            <a:spAutoFit/>
          </a:bodyPr>
          <a:lstStyle/>
          <a:p>
            <a:r>
              <a:rPr lang="sv-SE" sz="1200" dirty="0"/>
              <a:t>Mer varor, mer pengar</a:t>
            </a:r>
          </a:p>
        </p:txBody>
      </p:sp>
      <p:sp>
        <p:nvSpPr>
          <p:cNvPr id="121" name="TextBox 120">
            <a:extLst>
              <a:ext uri="{FF2B5EF4-FFF2-40B4-BE49-F238E27FC236}">
                <a16:creationId xmlns:a16="http://schemas.microsoft.com/office/drawing/2014/main" id="{D9FC4146-FF6E-4C85-B5FF-AFEC8CDF9AEA}"/>
              </a:ext>
            </a:extLst>
          </p:cNvPr>
          <p:cNvSpPr txBox="1"/>
          <p:nvPr/>
        </p:nvSpPr>
        <p:spPr>
          <a:xfrm>
            <a:off x="3293383" y="1162653"/>
            <a:ext cx="2951834" cy="461665"/>
          </a:xfrm>
          <a:prstGeom prst="rect">
            <a:avLst/>
          </a:prstGeom>
          <a:noFill/>
        </p:spPr>
        <p:txBody>
          <a:bodyPr wrap="none" rtlCol="0">
            <a:spAutoFit/>
          </a:bodyPr>
          <a:lstStyle/>
          <a:p>
            <a:r>
              <a:rPr lang="sv-SE" sz="1200" b="1" dirty="0"/>
              <a:t>Den amerikanska revolutionen (1775-1783)</a:t>
            </a:r>
          </a:p>
          <a:p>
            <a:r>
              <a:rPr lang="sv-SE" sz="1200" b="1" dirty="0"/>
              <a:t>Den Franska revolutionen (1789-1799)</a:t>
            </a:r>
          </a:p>
        </p:txBody>
      </p:sp>
      <p:pic>
        <p:nvPicPr>
          <p:cNvPr id="122" name="Picture 121">
            <a:extLst>
              <a:ext uri="{FF2B5EF4-FFF2-40B4-BE49-F238E27FC236}">
                <a16:creationId xmlns:a16="http://schemas.microsoft.com/office/drawing/2014/main" id="{540072DA-1A0D-48D5-9BCF-639F520D14D2}"/>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3244628" y="845388"/>
            <a:ext cx="408712" cy="408712"/>
          </a:xfrm>
          <a:prstGeom prst="rect">
            <a:avLst/>
          </a:prstGeom>
        </p:spPr>
      </p:pic>
      <p:cxnSp>
        <p:nvCxnSpPr>
          <p:cNvPr id="123" name="Straight Arrow Connector 122">
            <a:extLst>
              <a:ext uri="{FF2B5EF4-FFF2-40B4-BE49-F238E27FC236}">
                <a16:creationId xmlns:a16="http://schemas.microsoft.com/office/drawing/2014/main" id="{ADC91CDF-F203-4423-B6F4-E99601B3D780}"/>
              </a:ext>
            </a:extLst>
          </p:cNvPr>
          <p:cNvCxnSpPr>
            <a:cxnSpLocks/>
            <a:stCxn id="118" idx="0"/>
            <a:endCxn id="121" idx="2"/>
          </p:cNvCxnSpPr>
          <p:nvPr/>
        </p:nvCxnSpPr>
        <p:spPr>
          <a:xfrm flipV="1">
            <a:off x="4764995" y="1624318"/>
            <a:ext cx="4305" cy="484025"/>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0949DBD-2DE6-4F59-8594-AE9BCEE8FDE5}"/>
              </a:ext>
            </a:extLst>
          </p:cNvPr>
          <p:cNvSpPr txBox="1"/>
          <p:nvPr/>
        </p:nvSpPr>
        <p:spPr>
          <a:xfrm>
            <a:off x="6407555" y="1189997"/>
            <a:ext cx="1419607" cy="646331"/>
          </a:xfrm>
          <a:prstGeom prst="rect">
            <a:avLst/>
          </a:prstGeom>
          <a:noFill/>
        </p:spPr>
        <p:txBody>
          <a:bodyPr wrap="square" rtlCol="0">
            <a:spAutoFit/>
          </a:bodyPr>
          <a:lstStyle/>
          <a:p>
            <a:r>
              <a:rPr lang="sv-SE" sz="1200" b="1" dirty="0"/>
              <a:t>Den industriella revolutionen (1760-1914)</a:t>
            </a:r>
          </a:p>
        </p:txBody>
      </p:sp>
      <p:cxnSp>
        <p:nvCxnSpPr>
          <p:cNvPr id="128" name="Straight Arrow Connector 127">
            <a:extLst>
              <a:ext uri="{FF2B5EF4-FFF2-40B4-BE49-F238E27FC236}">
                <a16:creationId xmlns:a16="http://schemas.microsoft.com/office/drawing/2014/main" id="{AE70E95A-4CEF-43D0-8BFF-A6CBB65E673C}"/>
              </a:ext>
            </a:extLst>
          </p:cNvPr>
          <p:cNvCxnSpPr>
            <a:cxnSpLocks/>
            <a:stCxn id="120" idx="3"/>
            <a:endCxn id="127" idx="2"/>
          </p:cNvCxnSpPr>
          <p:nvPr/>
        </p:nvCxnSpPr>
        <p:spPr>
          <a:xfrm flipV="1">
            <a:off x="6075201" y="1836328"/>
            <a:ext cx="1042158" cy="99684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D185BAF-C1A8-4FC7-9EC7-50FE2D66261D}"/>
              </a:ext>
            </a:extLst>
          </p:cNvPr>
          <p:cNvSpPr txBox="1"/>
          <p:nvPr/>
        </p:nvSpPr>
        <p:spPr>
          <a:xfrm>
            <a:off x="6155179" y="132205"/>
            <a:ext cx="831061" cy="369332"/>
          </a:xfrm>
          <a:prstGeom prst="rect">
            <a:avLst/>
          </a:prstGeom>
          <a:noFill/>
        </p:spPr>
        <p:txBody>
          <a:bodyPr wrap="none" rtlCol="0">
            <a:spAutoFit/>
          </a:bodyPr>
          <a:lstStyle/>
          <a:p>
            <a:r>
              <a:rPr lang="sv-SE" b="1" dirty="0"/>
              <a:t>Steg III</a:t>
            </a:r>
          </a:p>
        </p:txBody>
      </p:sp>
      <p:pic>
        <p:nvPicPr>
          <p:cNvPr id="139" name="Picture 138">
            <a:extLst>
              <a:ext uri="{FF2B5EF4-FFF2-40B4-BE49-F238E27FC236}">
                <a16:creationId xmlns:a16="http://schemas.microsoft.com/office/drawing/2014/main" id="{78CDAE31-364F-42E4-A8A5-76A1441200F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085407" y="4624313"/>
            <a:ext cx="592510" cy="592510"/>
          </a:xfrm>
          <a:prstGeom prst="rect">
            <a:avLst/>
          </a:prstGeom>
        </p:spPr>
      </p:pic>
      <p:sp>
        <p:nvSpPr>
          <p:cNvPr id="140" name="Rectangle 139">
            <a:extLst>
              <a:ext uri="{FF2B5EF4-FFF2-40B4-BE49-F238E27FC236}">
                <a16:creationId xmlns:a16="http://schemas.microsoft.com/office/drawing/2014/main" id="{BA8A5A26-F9D7-46D4-869F-AA48404F082E}"/>
              </a:ext>
            </a:extLst>
          </p:cNvPr>
          <p:cNvSpPr/>
          <p:nvPr/>
        </p:nvSpPr>
        <p:spPr>
          <a:xfrm>
            <a:off x="9019596" y="5096166"/>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141" name="Picture 140" descr="A picture containing text&#10;&#10;Description automatically generated">
            <a:extLst>
              <a:ext uri="{FF2B5EF4-FFF2-40B4-BE49-F238E27FC236}">
                <a16:creationId xmlns:a16="http://schemas.microsoft.com/office/drawing/2014/main" id="{8DB65CDD-9AA1-4F59-9126-2E9A702CFFF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0485702" y="4577272"/>
            <a:ext cx="694896" cy="663020"/>
          </a:xfrm>
          <a:prstGeom prst="rect">
            <a:avLst/>
          </a:prstGeom>
        </p:spPr>
      </p:pic>
      <p:sp>
        <p:nvSpPr>
          <p:cNvPr id="142" name="Rectangle 141">
            <a:extLst>
              <a:ext uri="{FF2B5EF4-FFF2-40B4-BE49-F238E27FC236}">
                <a16:creationId xmlns:a16="http://schemas.microsoft.com/office/drawing/2014/main" id="{8D560372-E37D-4786-919F-32E24735067A}"/>
              </a:ext>
            </a:extLst>
          </p:cNvPr>
          <p:cNvSpPr/>
          <p:nvPr/>
        </p:nvSpPr>
        <p:spPr>
          <a:xfrm>
            <a:off x="10385576" y="5288378"/>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143" name="Straight Arrow Connector 142">
            <a:extLst>
              <a:ext uri="{FF2B5EF4-FFF2-40B4-BE49-F238E27FC236}">
                <a16:creationId xmlns:a16="http://schemas.microsoft.com/office/drawing/2014/main" id="{D83E7980-B580-43E9-8BEA-DB8E55ECEDAB}"/>
              </a:ext>
            </a:extLst>
          </p:cNvPr>
          <p:cNvCxnSpPr>
            <a:cxnSpLocks/>
            <a:stCxn id="153" idx="3"/>
            <a:endCxn id="141" idx="1"/>
          </p:cNvCxnSpPr>
          <p:nvPr/>
        </p:nvCxnSpPr>
        <p:spPr>
          <a:xfrm>
            <a:off x="10163490" y="4890624"/>
            <a:ext cx="322212" cy="181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4" name="Picture 143" descr="Icon&#10;&#10;Description automatically generated">
            <a:extLst>
              <a:ext uri="{FF2B5EF4-FFF2-40B4-BE49-F238E27FC236}">
                <a16:creationId xmlns:a16="http://schemas.microsoft.com/office/drawing/2014/main" id="{CD344124-4BC1-425A-ABC7-02F19D3C513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0660341" y="2615723"/>
            <a:ext cx="361368" cy="521636"/>
          </a:xfrm>
          <a:prstGeom prst="rect">
            <a:avLst/>
          </a:prstGeom>
        </p:spPr>
      </p:pic>
      <p:cxnSp>
        <p:nvCxnSpPr>
          <p:cNvPr id="145" name="Straight Arrow Connector 144">
            <a:extLst>
              <a:ext uri="{FF2B5EF4-FFF2-40B4-BE49-F238E27FC236}">
                <a16:creationId xmlns:a16="http://schemas.microsoft.com/office/drawing/2014/main" id="{3FD9C076-70A9-433C-9219-55E70096F45D}"/>
              </a:ext>
            </a:extLst>
          </p:cNvPr>
          <p:cNvCxnSpPr>
            <a:cxnSpLocks/>
            <a:stCxn id="146" idx="0"/>
            <a:endCxn id="144" idx="2"/>
          </p:cNvCxnSpPr>
          <p:nvPr/>
        </p:nvCxnSpPr>
        <p:spPr>
          <a:xfrm flipH="1" flipV="1">
            <a:off x="10841025" y="3137359"/>
            <a:ext cx="23351" cy="38121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6" name="Picture 145">
            <a:extLst>
              <a:ext uri="{FF2B5EF4-FFF2-40B4-BE49-F238E27FC236}">
                <a16:creationId xmlns:a16="http://schemas.microsoft.com/office/drawing/2014/main" id="{457032D8-CBD5-49A7-AA89-7B0BC45B4D17}"/>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0610376" y="3518572"/>
            <a:ext cx="507999" cy="507999"/>
          </a:xfrm>
          <a:prstGeom prst="rect">
            <a:avLst/>
          </a:prstGeom>
        </p:spPr>
      </p:pic>
      <p:sp>
        <p:nvSpPr>
          <p:cNvPr id="147" name="Rectangle 146">
            <a:extLst>
              <a:ext uri="{FF2B5EF4-FFF2-40B4-BE49-F238E27FC236}">
                <a16:creationId xmlns:a16="http://schemas.microsoft.com/office/drawing/2014/main" id="{E9AD6868-C1FF-4D0D-8380-985B0971579B}"/>
              </a:ext>
            </a:extLst>
          </p:cNvPr>
          <p:cNvSpPr/>
          <p:nvPr/>
        </p:nvSpPr>
        <p:spPr>
          <a:xfrm>
            <a:off x="10428562" y="3991997"/>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48" name="Straight Arrow Connector 147">
            <a:extLst>
              <a:ext uri="{FF2B5EF4-FFF2-40B4-BE49-F238E27FC236}">
                <a16:creationId xmlns:a16="http://schemas.microsoft.com/office/drawing/2014/main" id="{7DFBA688-F676-4A5D-BE66-22E38BCC3936}"/>
              </a:ext>
            </a:extLst>
          </p:cNvPr>
          <p:cNvCxnSpPr>
            <a:cxnSpLocks/>
            <a:stCxn id="141" idx="0"/>
            <a:endCxn id="147" idx="2"/>
          </p:cNvCxnSpPr>
          <p:nvPr/>
        </p:nvCxnSpPr>
        <p:spPr>
          <a:xfrm flipV="1">
            <a:off x="10833150" y="4268996"/>
            <a:ext cx="7876" cy="30827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3" name="Picture 152">
            <a:extLst>
              <a:ext uri="{FF2B5EF4-FFF2-40B4-BE49-F238E27FC236}">
                <a16:creationId xmlns:a16="http://schemas.microsoft.com/office/drawing/2014/main" id="{B5665656-CA67-47CF-92D2-A16F314724F1}"/>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9630868" y="4624313"/>
            <a:ext cx="532622" cy="532622"/>
          </a:xfrm>
          <a:prstGeom prst="rect">
            <a:avLst/>
          </a:prstGeom>
        </p:spPr>
      </p:pic>
      <p:pic>
        <p:nvPicPr>
          <p:cNvPr id="154" name="Picture 153">
            <a:extLst>
              <a:ext uri="{FF2B5EF4-FFF2-40B4-BE49-F238E27FC236}">
                <a16:creationId xmlns:a16="http://schemas.microsoft.com/office/drawing/2014/main" id="{DE8D2794-CE0F-4045-A190-8D10283FAFD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461837" y="6050226"/>
            <a:ext cx="656538" cy="656538"/>
          </a:xfrm>
          <a:prstGeom prst="rect">
            <a:avLst/>
          </a:prstGeom>
        </p:spPr>
      </p:pic>
      <p:cxnSp>
        <p:nvCxnSpPr>
          <p:cNvPr id="155" name="Straight Arrow Connector 154">
            <a:extLst>
              <a:ext uri="{FF2B5EF4-FFF2-40B4-BE49-F238E27FC236}">
                <a16:creationId xmlns:a16="http://schemas.microsoft.com/office/drawing/2014/main" id="{85380A12-AC0A-4949-92DD-AD1C6AE5774B}"/>
              </a:ext>
            </a:extLst>
          </p:cNvPr>
          <p:cNvCxnSpPr>
            <a:cxnSpLocks/>
            <a:stCxn id="154" idx="0"/>
            <a:endCxn id="142" idx="2"/>
          </p:cNvCxnSpPr>
          <p:nvPr/>
        </p:nvCxnSpPr>
        <p:spPr>
          <a:xfrm flipV="1">
            <a:off x="10790106" y="5565377"/>
            <a:ext cx="2922" cy="48484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6" name="Picture 155" descr="Shape, arrow&#10;&#10;Description automatically generated">
            <a:extLst>
              <a:ext uri="{FF2B5EF4-FFF2-40B4-BE49-F238E27FC236}">
                <a16:creationId xmlns:a16="http://schemas.microsoft.com/office/drawing/2014/main" id="{C6E1BEE7-9DAA-4A50-A416-C8BBC0D309CD}"/>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1324908" y="4603700"/>
            <a:ext cx="383119" cy="383510"/>
          </a:xfrm>
          <a:prstGeom prst="rect">
            <a:avLst/>
          </a:prstGeom>
        </p:spPr>
      </p:pic>
      <p:sp>
        <p:nvSpPr>
          <p:cNvPr id="157" name="Rectangle 156">
            <a:extLst>
              <a:ext uri="{FF2B5EF4-FFF2-40B4-BE49-F238E27FC236}">
                <a16:creationId xmlns:a16="http://schemas.microsoft.com/office/drawing/2014/main" id="{1BCBE87B-04D0-41E3-8D00-960F0AAA7E00}"/>
              </a:ext>
            </a:extLst>
          </p:cNvPr>
          <p:cNvSpPr/>
          <p:nvPr/>
        </p:nvSpPr>
        <p:spPr>
          <a:xfrm>
            <a:off x="11577770" y="4757143"/>
            <a:ext cx="5678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Pris</a:t>
            </a:r>
          </a:p>
        </p:txBody>
      </p:sp>
      <p:pic>
        <p:nvPicPr>
          <p:cNvPr id="158" name="Picture 157">
            <a:extLst>
              <a:ext uri="{FF2B5EF4-FFF2-40B4-BE49-F238E27FC236}">
                <a16:creationId xmlns:a16="http://schemas.microsoft.com/office/drawing/2014/main" id="{64FCEA9F-F5B0-4F95-9093-9438E78CB4F3}"/>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11207385" y="5875659"/>
            <a:ext cx="625891" cy="705894"/>
          </a:xfrm>
          <a:prstGeom prst="rect">
            <a:avLst/>
          </a:prstGeom>
        </p:spPr>
      </p:pic>
      <p:sp>
        <p:nvSpPr>
          <p:cNvPr id="159" name="Rectangle 158">
            <a:extLst>
              <a:ext uri="{FF2B5EF4-FFF2-40B4-BE49-F238E27FC236}">
                <a16:creationId xmlns:a16="http://schemas.microsoft.com/office/drawing/2014/main" id="{4F5CEA5E-4C34-46CA-9988-48BD75A6BEE4}"/>
              </a:ext>
            </a:extLst>
          </p:cNvPr>
          <p:cNvSpPr/>
          <p:nvPr/>
        </p:nvSpPr>
        <p:spPr>
          <a:xfrm>
            <a:off x="10956766" y="6584309"/>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Government</a:t>
            </a:r>
          </a:p>
        </p:txBody>
      </p:sp>
      <p:pic>
        <p:nvPicPr>
          <p:cNvPr id="160" name="Picture 159">
            <a:extLst>
              <a:ext uri="{FF2B5EF4-FFF2-40B4-BE49-F238E27FC236}">
                <a16:creationId xmlns:a16="http://schemas.microsoft.com/office/drawing/2014/main" id="{D6E6EA5D-F768-481A-A7B2-034CDCE30828}"/>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11306872" y="5310092"/>
            <a:ext cx="420881" cy="420881"/>
          </a:xfrm>
          <a:prstGeom prst="rect">
            <a:avLst/>
          </a:prstGeom>
        </p:spPr>
      </p:pic>
      <p:sp>
        <p:nvSpPr>
          <p:cNvPr id="161" name="Rectangle 160">
            <a:extLst>
              <a:ext uri="{FF2B5EF4-FFF2-40B4-BE49-F238E27FC236}">
                <a16:creationId xmlns:a16="http://schemas.microsoft.com/office/drawing/2014/main" id="{C8F0B430-0E25-4243-91E8-5371C1DAF48D}"/>
              </a:ext>
            </a:extLst>
          </p:cNvPr>
          <p:cNvSpPr/>
          <p:nvPr/>
        </p:nvSpPr>
        <p:spPr>
          <a:xfrm>
            <a:off x="11641294" y="5270839"/>
            <a:ext cx="564834"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Skatt</a:t>
            </a:r>
            <a:r>
              <a:rPr lang="en-US" sz="1200" b="1" dirty="0">
                <a:solidFill>
                  <a:schemeClr val="tx1"/>
                </a:solidFill>
              </a:rPr>
              <a:t> </a:t>
            </a:r>
            <a:r>
              <a:rPr lang="en-US" sz="1200" b="1" dirty="0" err="1">
                <a:solidFill>
                  <a:schemeClr val="tx1"/>
                </a:solidFill>
              </a:rPr>
              <a:t>och</a:t>
            </a:r>
            <a:r>
              <a:rPr lang="en-US" sz="1200" b="1" dirty="0">
                <a:solidFill>
                  <a:schemeClr val="tx1"/>
                </a:solidFill>
              </a:rPr>
              <a:t> </a:t>
            </a:r>
            <a:r>
              <a:rPr lang="en-US" sz="1200" b="1" dirty="0" err="1">
                <a:solidFill>
                  <a:schemeClr val="tx1"/>
                </a:solidFill>
              </a:rPr>
              <a:t>tull</a:t>
            </a:r>
            <a:endParaRPr lang="en-US" sz="1200" b="1" dirty="0">
              <a:solidFill>
                <a:schemeClr val="tx1"/>
              </a:solidFill>
            </a:endParaRPr>
          </a:p>
        </p:txBody>
      </p:sp>
      <p:cxnSp>
        <p:nvCxnSpPr>
          <p:cNvPr id="162" name="Straight Arrow Connector 161">
            <a:extLst>
              <a:ext uri="{FF2B5EF4-FFF2-40B4-BE49-F238E27FC236}">
                <a16:creationId xmlns:a16="http://schemas.microsoft.com/office/drawing/2014/main" id="{0752AF95-49C1-4FF4-AA8B-396076C72005}"/>
              </a:ext>
            </a:extLst>
          </p:cNvPr>
          <p:cNvCxnSpPr>
            <a:cxnSpLocks/>
            <a:stCxn id="158" idx="0"/>
            <a:endCxn id="160" idx="2"/>
          </p:cNvCxnSpPr>
          <p:nvPr/>
        </p:nvCxnSpPr>
        <p:spPr>
          <a:xfrm flipH="1" flipV="1">
            <a:off x="11517313" y="5730973"/>
            <a:ext cx="3018" cy="14468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941085F-E556-4452-A2C7-6E42479D71F9}"/>
              </a:ext>
            </a:extLst>
          </p:cNvPr>
          <p:cNvCxnSpPr>
            <a:cxnSpLocks/>
            <a:stCxn id="160" idx="0"/>
            <a:endCxn id="156" idx="2"/>
          </p:cNvCxnSpPr>
          <p:nvPr/>
        </p:nvCxnSpPr>
        <p:spPr>
          <a:xfrm flipH="1" flipV="1">
            <a:off x="11516468" y="4987210"/>
            <a:ext cx="845" cy="32288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8" name="Picture 167">
            <a:extLst>
              <a:ext uri="{FF2B5EF4-FFF2-40B4-BE49-F238E27FC236}">
                <a16:creationId xmlns:a16="http://schemas.microsoft.com/office/drawing/2014/main" id="{C9388A10-EDCD-4B29-8AF9-D67F4B1FC01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33046" y="5116341"/>
            <a:ext cx="529975" cy="529975"/>
          </a:xfrm>
          <a:prstGeom prst="rect">
            <a:avLst/>
          </a:prstGeom>
        </p:spPr>
      </p:pic>
      <p:sp>
        <p:nvSpPr>
          <p:cNvPr id="169" name="Rectangle 168">
            <a:extLst>
              <a:ext uri="{FF2B5EF4-FFF2-40B4-BE49-F238E27FC236}">
                <a16:creationId xmlns:a16="http://schemas.microsoft.com/office/drawing/2014/main" id="{48F11413-D8BA-4FAB-9AD5-19224D4D01CF}"/>
              </a:ext>
            </a:extLst>
          </p:cNvPr>
          <p:cNvSpPr/>
          <p:nvPr/>
        </p:nvSpPr>
        <p:spPr>
          <a:xfrm>
            <a:off x="6918939" y="5624246"/>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170" name="Straight Arrow Connector 169">
            <a:extLst>
              <a:ext uri="{FF2B5EF4-FFF2-40B4-BE49-F238E27FC236}">
                <a16:creationId xmlns:a16="http://schemas.microsoft.com/office/drawing/2014/main" id="{80F60C75-3645-4DFA-8FF5-173D48273F7D}"/>
              </a:ext>
            </a:extLst>
          </p:cNvPr>
          <p:cNvCxnSpPr>
            <a:cxnSpLocks/>
            <a:stCxn id="172" idx="3"/>
            <a:endCxn id="194" idx="1"/>
          </p:cNvCxnSpPr>
          <p:nvPr/>
        </p:nvCxnSpPr>
        <p:spPr>
          <a:xfrm>
            <a:off x="7605849" y="4410884"/>
            <a:ext cx="457751" cy="50456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71" name="Picture 170">
            <a:extLst>
              <a:ext uri="{FF2B5EF4-FFF2-40B4-BE49-F238E27FC236}">
                <a16:creationId xmlns:a16="http://schemas.microsoft.com/office/drawing/2014/main" id="{37327206-7EDE-4C80-A76F-3E4C70D09B0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29927" y="4678544"/>
            <a:ext cx="656538" cy="656538"/>
          </a:xfrm>
          <a:prstGeom prst="rect">
            <a:avLst/>
          </a:prstGeom>
        </p:spPr>
      </p:pic>
      <p:pic>
        <p:nvPicPr>
          <p:cNvPr id="172" name="Picture 171">
            <a:extLst>
              <a:ext uri="{FF2B5EF4-FFF2-40B4-BE49-F238E27FC236}">
                <a16:creationId xmlns:a16="http://schemas.microsoft.com/office/drawing/2014/main" id="{D8BD8A17-E16C-4F4E-AEB7-CAC4E59184D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075874" y="4145896"/>
            <a:ext cx="529975" cy="529975"/>
          </a:xfrm>
          <a:prstGeom prst="rect">
            <a:avLst/>
          </a:prstGeom>
        </p:spPr>
      </p:pic>
      <p:cxnSp>
        <p:nvCxnSpPr>
          <p:cNvPr id="173" name="Straight Arrow Connector 172">
            <a:extLst>
              <a:ext uri="{FF2B5EF4-FFF2-40B4-BE49-F238E27FC236}">
                <a16:creationId xmlns:a16="http://schemas.microsoft.com/office/drawing/2014/main" id="{2639F1D3-CF93-4E9E-9F29-DAF7CAA29BC2}"/>
              </a:ext>
            </a:extLst>
          </p:cNvPr>
          <p:cNvCxnSpPr>
            <a:cxnSpLocks/>
            <a:stCxn id="171" idx="3"/>
            <a:endCxn id="172" idx="1"/>
          </p:cNvCxnSpPr>
          <p:nvPr/>
        </p:nvCxnSpPr>
        <p:spPr>
          <a:xfrm flipV="1">
            <a:off x="6886465" y="4410884"/>
            <a:ext cx="189409"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384DFD96-CF71-4047-9893-348061481C03}"/>
              </a:ext>
            </a:extLst>
          </p:cNvPr>
          <p:cNvSpPr/>
          <p:nvPr/>
        </p:nvSpPr>
        <p:spPr>
          <a:xfrm>
            <a:off x="6191569" y="5329076"/>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175" name="Rectangle 174">
            <a:extLst>
              <a:ext uri="{FF2B5EF4-FFF2-40B4-BE49-F238E27FC236}">
                <a16:creationId xmlns:a16="http://schemas.microsoft.com/office/drawing/2014/main" id="{B8D43D5F-020E-42BF-A4F3-C32FA97382A7}"/>
              </a:ext>
            </a:extLst>
          </p:cNvPr>
          <p:cNvSpPr/>
          <p:nvPr/>
        </p:nvSpPr>
        <p:spPr>
          <a:xfrm>
            <a:off x="6756408" y="4655044"/>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176" name="Straight Arrow Connector 175">
            <a:extLst>
              <a:ext uri="{FF2B5EF4-FFF2-40B4-BE49-F238E27FC236}">
                <a16:creationId xmlns:a16="http://schemas.microsoft.com/office/drawing/2014/main" id="{A4C55B65-80F4-46A8-9648-7182AF9999B1}"/>
              </a:ext>
            </a:extLst>
          </p:cNvPr>
          <p:cNvCxnSpPr>
            <a:cxnSpLocks/>
            <a:stCxn id="178" idx="2"/>
            <a:endCxn id="172" idx="0"/>
          </p:cNvCxnSpPr>
          <p:nvPr/>
        </p:nvCxnSpPr>
        <p:spPr>
          <a:xfrm>
            <a:off x="7208074" y="3970795"/>
            <a:ext cx="132788" cy="17510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039BBAE-ABB0-4E46-8F21-A88B55BD2FC5}"/>
              </a:ext>
            </a:extLst>
          </p:cNvPr>
          <p:cNvCxnSpPr>
            <a:cxnSpLocks/>
            <a:endCxn id="168" idx="1"/>
          </p:cNvCxnSpPr>
          <p:nvPr/>
        </p:nvCxnSpPr>
        <p:spPr>
          <a:xfrm>
            <a:off x="6901429" y="5027697"/>
            <a:ext cx="231617" cy="35363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78" name="Picture 177" descr="A picture containing black, white&#10;&#10;Description automatically generated">
            <a:extLst>
              <a:ext uri="{FF2B5EF4-FFF2-40B4-BE49-F238E27FC236}">
                <a16:creationId xmlns:a16="http://schemas.microsoft.com/office/drawing/2014/main" id="{8CA14F02-6CDF-4F66-8796-EF742F95F21A}"/>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048938" y="3659361"/>
            <a:ext cx="318271" cy="311434"/>
          </a:xfrm>
          <a:prstGeom prst="rect">
            <a:avLst/>
          </a:prstGeom>
        </p:spPr>
      </p:pic>
      <p:cxnSp>
        <p:nvCxnSpPr>
          <p:cNvPr id="179" name="Straight Arrow Connector 178">
            <a:extLst>
              <a:ext uri="{FF2B5EF4-FFF2-40B4-BE49-F238E27FC236}">
                <a16:creationId xmlns:a16="http://schemas.microsoft.com/office/drawing/2014/main" id="{79734CEA-2B11-4F08-A412-8054EA85388F}"/>
              </a:ext>
            </a:extLst>
          </p:cNvPr>
          <p:cNvCxnSpPr>
            <a:cxnSpLocks/>
            <a:stCxn id="168" idx="3"/>
            <a:endCxn id="194" idx="1"/>
          </p:cNvCxnSpPr>
          <p:nvPr/>
        </p:nvCxnSpPr>
        <p:spPr>
          <a:xfrm flipV="1">
            <a:off x="7663021" y="4915452"/>
            <a:ext cx="400579" cy="4658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0" name="Picture 179" descr="A picture containing black, white&#10;&#10;Description automatically generated">
            <a:extLst>
              <a:ext uri="{FF2B5EF4-FFF2-40B4-BE49-F238E27FC236}">
                <a16:creationId xmlns:a16="http://schemas.microsoft.com/office/drawing/2014/main" id="{CCF976DD-D0ED-4EF9-8072-B2EECB83264E}"/>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182354" y="2188798"/>
            <a:ext cx="617817" cy="604544"/>
          </a:xfrm>
          <a:prstGeom prst="rect">
            <a:avLst/>
          </a:prstGeom>
        </p:spPr>
      </p:pic>
      <p:pic>
        <p:nvPicPr>
          <p:cNvPr id="189" name="Picture 188" descr="A picture containing text&#10;&#10;Description automatically generated">
            <a:extLst>
              <a:ext uri="{FF2B5EF4-FFF2-40B4-BE49-F238E27FC236}">
                <a16:creationId xmlns:a16="http://schemas.microsoft.com/office/drawing/2014/main" id="{E2BE87A2-862E-4032-B3D9-C7ADAC0BDAEB}"/>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8063600" y="2749691"/>
            <a:ext cx="468414" cy="625402"/>
          </a:xfrm>
          <a:prstGeom prst="rect">
            <a:avLst/>
          </a:prstGeom>
        </p:spPr>
      </p:pic>
      <p:pic>
        <p:nvPicPr>
          <p:cNvPr id="191" name="Picture 190" descr="Icon&#10;&#10;Description automatically generated">
            <a:extLst>
              <a:ext uri="{FF2B5EF4-FFF2-40B4-BE49-F238E27FC236}">
                <a16:creationId xmlns:a16="http://schemas.microsoft.com/office/drawing/2014/main" id="{E907B1EA-C296-481D-94E9-DAC0133C327A}"/>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7454493" y="4895685"/>
            <a:ext cx="409575" cy="409575"/>
          </a:xfrm>
          <a:prstGeom prst="rect">
            <a:avLst/>
          </a:prstGeom>
        </p:spPr>
      </p:pic>
      <p:grpSp>
        <p:nvGrpSpPr>
          <p:cNvPr id="195" name="Group 194">
            <a:extLst>
              <a:ext uri="{FF2B5EF4-FFF2-40B4-BE49-F238E27FC236}">
                <a16:creationId xmlns:a16="http://schemas.microsoft.com/office/drawing/2014/main" id="{905DB269-E2FA-43F7-8E7A-03505609729E}"/>
              </a:ext>
            </a:extLst>
          </p:cNvPr>
          <p:cNvGrpSpPr/>
          <p:nvPr/>
        </p:nvGrpSpPr>
        <p:grpSpPr>
          <a:xfrm>
            <a:off x="8063600" y="4440704"/>
            <a:ext cx="729971" cy="949496"/>
            <a:chOff x="8221471" y="3510229"/>
            <a:chExt cx="814904" cy="1042864"/>
          </a:xfrm>
        </p:grpSpPr>
        <p:pic>
          <p:nvPicPr>
            <p:cNvPr id="192" name="Picture 191" descr="A picture containing icon&#10;&#10;Description automatically generated">
              <a:extLst>
                <a:ext uri="{FF2B5EF4-FFF2-40B4-BE49-F238E27FC236}">
                  <a16:creationId xmlns:a16="http://schemas.microsoft.com/office/drawing/2014/main" id="{23AD1CD4-E38C-4DC6-9543-172E7A015739}"/>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8221472" y="3510229"/>
              <a:ext cx="814903" cy="814903"/>
            </a:xfrm>
            <a:prstGeom prst="rect">
              <a:avLst/>
            </a:prstGeom>
          </p:spPr>
        </p:pic>
        <p:sp>
          <p:nvSpPr>
            <p:cNvPr id="193" name="Rectangle 192">
              <a:extLst>
                <a:ext uri="{FF2B5EF4-FFF2-40B4-BE49-F238E27FC236}">
                  <a16:creationId xmlns:a16="http://schemas.microsoft.com/office/drawing/2014/main" id="{BA186F9D-33FC-4D0C-8CD8-40DD0A3E7784}"/>
                </a:ext>
              </a:extLst>
            </p:cNvPr>
            <p:cNvSpPr/>
            <p:nvPr/>
          </p:nvSpPr>
          <p:spPr>
            <a:xfrm>
              <a:off x="8221472" y="419906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Industri</a:t>
              </a:r>
              <a:endParaRPr lang="en-US" sz="1200" b="1" dirty="0">
                <a:solidFill>
                  <a:schemeClr val="tx1"/>
                </a:solidFill>
              </a:endParaRPr>
            </a:p>
          </p:txBody>
        </p:sp>
        <p:sp>
          <p:nvSpPr>
            <p:cNvPr id="194" name="Rectangle 193">
              <a:extLst>
                <a:ext uri="{FF2B5EF4-FFF2-40B4-BE49-F238E27FC236}">
                  <a16:creationId xmlns:a16="http://schemas.microsoft.com/office/drawing/2014/main" id="{C6350A8E-BD0D-4D5D-A6B9-2275EBFAC969}"/>
                </a:ext>
              </a:extLst>
            </p:cNvPr>
            <p:cNvSpPr/>
            <p:nvPr/>
          </p:nvSpPr>
          <p:spPr>
            <a:xfrm>
              <a:off x="8221471" y="3510229"/>
              <a:ext cx="814903" cy="1042864"/>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198" name="Straight Arrow Connector 197">
            <a:extLst>
              <a:ext uri="{FF2B5EF4-FFF2-40B4-BE49-F238E27FC236}">
                <a16:creationId xmlns:a16="http://schemas.microsoft.com/office/drawing/2014/main" id="{DFF4AAAF-B18F-48E6-A808-E31C525A6C41}"/>
              </a:ext>
            </a:extLst>
          </p:cNvPr>
          <p:cNvCxnSpPr>
            <a:cxnSpLocks/>
            <a:stCxn id="194" idx="3"/>
            <a:endCxn id="139" idx="1"/>
          </p:cNvCxnSpPr>
          <p:nvPr/>
        </p:nvCxnSpPr>
        <p:spPr>
          <a:xfrm>
            <a:off x="8793570" y="4915452"/>
            <a:ext cx="291837" cy="5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Cross 163">
            <a:extLst>
              <a:ext uri="{FF2B5EF4-FFF2-40B4-BE49-F238E27FC236}">
                <a16:creationId xmlns:a16="http://schemas.microsoft.com/office/drawing/2014/main" id="{7880D5F4-FC02-4212-9F9B-A2E83B968942}"/>
              </a:ext>
            </a:extLst>
          </p:cNvPr>
          <p:cNvSpPr/>
          <p:nvPr/>
        </p:nvSpPr>
        <p:spPr>
          <a:xfrm>
            <a:off x="8668599" y="4303287"/>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01" name="Straight Arrow Connector 200">
            <a:extLst>
              <a:ext uri="{FF2B5EF4-FFF2-40B4-BE49-F238E27FC236}">
                <a16:creationId xmlns:a16="http://schemas.microsoft.com/office/drawing/2014/main" id="{9C027B83-22F4-4F0A-A211-3141D96E2257}"/>
              </a:ext>
            </a:extLst>
          </p:cNvPr>
          <p:cNvCxnSpPr>
            <a:cxnSpLocks/>
            <a:stCxn id="180" idx="2"/>
            <a:endCxn id="194" idx="0"/>
          </p:cNvCxnSpPr>
          <p:nvPr/>
        </p:nvCxnSpPr>
        <p:spPr>
          <a:xfrm>
            <a:off x="7491263" y="2793342"/>
            <a:ext cx="937322" cy="16473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1" name="Picture 210" descr="Icon&#10;&#10;Description automatically generated">
            <a:extLst>
              <a:ext uri="{FF2B5EF4-FFF2-40B4-BE49-F238E27FC236}">
                <a16:creationId xmlns:a16="http://schemas.microsoft.com/office/drawing/2014/main" id="{25514A86-40B3-4EBF-8783-19707CA3A811}"/>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7568276" y="1964782"/>
            <a:ext cx="409575" cy="409575"/>
          </a:xfrm>
          <a:prstGeom prst="rect">
            <a:avLst/>
          </a:prstGeom>
        </p:spPr>
      </p:pic>
      <p:pic>
        <p:nvPicPr>
          <p:cNvPr id="212" name="Picture 211" descr="Icon&#10;&#10;Description automatically generated">
            <a:extLst>
              <a:ext uri="{FF2B5EF4-FFF2-40B4-BE49-F238E27FC236}">
                <a16:creationId xmlns:a16="http://schemas.microsoft.com/office/drawing/2014/main" id="{4854AE45-8F88-48CC-AD67-CD622C0CCD2D}"/>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8390788" y="2544903"/>
            <a:ext cx="409575" cy="409575"/>
          </a:xfrm>
          <a:prstGeom prst="rect">
            <a:avLst/>
          </a:prstGeom>
        </p:spPr>
      </p:pic>
      <p:pic>
        <p:nvPicPr>
          <p:cNvPr id="213" name="Picture 212" descr="Icon&#10;&#10;Description automatically generated">
            <a:extLst>
              <a:ext uri="{FF2B5EF4-FFF2-40B4-BE49-F238E27FC236}">
                <a16:creationId xmlns:a16="http://schemas.microsoft.com/office/drawing/2014/main" id="{66017FC1-7159-4CC9-ABC6-B629CFBB3981}"/>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9614571" y="1898037"/>
            <a:ext cx="409575" cy="409575"/>
          </a:xfrm>
          <a:prstGeom prst="rect">
            <a:avLst/>
          </a:prstGeom>
        </p:spPr>
      </p:pic>
      <p:cxnSp>
        <p:nvCxnSpPr>
          <p:cNvPr id="214" name="Straight Arrow Connector 213">
            <a:extLst>
              <a:ext uri="{FF2B5EF4-FFF2-40B4-BE49-F238E27FC236}">
                <a16:creationId xmlns:a16="http://schemas.microsoft.com/office/drawing/2014/main" id="{1BA45636-C768-4E16-940D-469A074775C5}"/>
              </a:ext>
            </a:extLst>
          </p:cNvPr>
          <p:cNvCxnSpPr>
            <a:cxnSpLocks/>
            <a:stCxn id="268" idx="2"/>
            <a:endCxn id="194" idx="0"/>
          </p:cNvCxnSpPr>
          <p:nvPr/>
        </p:nvCxnSpPr>
        <p:spPr>
          <a:xfrm>
            <a:off x="8345425" y="3770191"/>
            <a:ext cx="83160" cy="6705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8DDBBDE-5984-4B6D-9967-8BCC1EDA78E2}"/>
              </a:ext>
            </a:extLst>
          </p:cNvPr>
          <p:cNvCxnSpPr>
            <a:cxnSpLocks/>
            <a:stCxn id="278" idx="2"/>
            <a:endCxn id="194" idx="0"/>
          </p:cNvCxnSpPr>
          <p:nvPr/>
        </p:nvCxnSpPr>
        <p:spPr>
          <a:xfrm flipH="1">
            <a:off x="8428585" y="2636822"/>
            <a:ext cx="1121774" cy="18038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A1BC86C1-5BB8-4790-A98A-64928DC0361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0102377" y="3552584"/>
            <a:ext cx="507999" cy="507999"/>
          </a:xfrm>
          <a:prstGeom prst="rect">
            <a:avLst/>
          </a:prstGeom>
        </p:spPr>
      </p:pic>
      <p:pic>
        <p:nvPicPr>
          <p:cNvPr id="228" name="Picture 227" descr="Icon&#10;&#10;Description automatically generated">
            <a:extLst>
              <a:ext uri="{FF2B5EF4-FFF2-40B4-BE49-F238E27FC236}">
                <a16:creationId xmlns:a16="http://schemas.microsoft.com/office/drawing/2014/main" id="{68451FE4-AB6B-4AD1-9414-BA5863A7EA9E}"/>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9821047" y="3376855"/>
            <a:ext cx="409575" cy="409575"/>
          </a:xfrm>
          <a:prstGeom prst="rect">
            <a:avLst/>
          </a:prstGeom>
        </p:spPr>
      </p:pic>
      <p:cxnSp>
        <p:nvCxnSpPr>
          <p:cNvPr id="229" name="Straight Arrow Connector 228">
            <a:extLst>
              <a:ext uri="{FF2B5EF4-FFF2-40B4-BE49-F238E27FC236}">
                <a16:creationId xmlns:a16="http://schemas.microsoft.com/office/drawing/2014/main" id="{110456F8-B21C-43A6-8D77-388DF532B101}"/>
              </a:ext>
            </a:extLst>
          </p:cNvPr>
          <p:cNvCxnSpPr>
            <a:cxnSpLocks/>
            <a:stCxn id="221" idx="1"/>
            <a:endCxn id="194" idx="0"/>
          </p:cNvCxnSpPr>
          <p:nvPr/>
        </p:nvCxnSpPr>
        <p:spPr>
          <a:xfrm flipH="1">
            <a:off x="8428585" y="3806584"/>
            <a:ext cx="1673792" cy="6341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6" name="Rectangle 245">
            <a:extLst>
              <a:ext uri="{FF2B5EF4-FFF2-40B4-BE49-F238E27FC236}">
                <a16:creationId xmlns:a16="http://schemas.microsoft.com/office/drawing/2014/main" id="{E692920C-0BB0-4FA6-AE6F-47D4CCAF230F}"/>
              </a:ext>
            </a:extLst>
          </p:cNvPr>
          <p:cNvSpPr/>
          <p:nvPr/>
        </p:nvSpPr>
        <p:spPr>
          <a:xfrm>
            <a:off x="8579278" y="-34763"/>
            <a:ext cx="3547387"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Ett lands industriella utveckling går i tre steg.</a:t>
            </a:r>
          </a:p>
          <a:p>
            <a:pPr marL="171450" indent="-171450">
              <a:buFontTx/>
              <a:buChar char="-"/>
            </a:pPr>
            <a:r>
              <a:rPr lang="sv-SE" sz="1200" dirty="0">
                <a:solidFill>
                  <a:schemeClr val="tx1"/>
                </a:solidFill>
              </a:rPr>
              <a:t>Steg I: Först säljer man råvaror till utlandet.</a:t>
            </a:r>
          </a:p>
          <a:p>
            <a:pPr marL="171450" indent="-171450">
              <a:buFontTx/>
              <a:buChar char="-"/>
            </a:pPr>
            <a:r>
              <a:rPr lang="sv-SE" sz="1200" dirty="0">
                <a:solidFill>
                  <a:schemeClr val="tx1"/>
                </a:solidFill>
              </a:rPr>
              <a:t>Steg II: Nästa steg är att förädla råvaror.</a:t>
            </a:r>
          </a:p>
          <a:p>
            <a:pPr marL="171450" indent="-171450">
              <a:buFontTx/>
              <a:buChar char="-"/>
            </a:pPr>
            <a:r>
              <a:rPr lang="sv-SE" sz="1200" dirty="0">
                <a:solidFill>
                  <a:schemeClr val="tx1"/>
                </a:solidFill>
              </a:rPr>
              <a:t>Steg III: Det tredje steget är att sälja färdiga varor. </a:t>
            </a:r>
          </a:p>
          <a:p>
            <a:r>
              <a:rPr lang="sv-SE" sz="1200" b="1" dirty="0">
                <a:solidFill>
                  <a:schemeClr val="tx1"/>
                </a:solidFill>
              </a:rPr>
              <a:t>Det tredje steget är det mest lönsamma.</a:t>
            </a:r>
          </a:p>
        </p:txBody>
      </p:sp>
      <p:sp>
        <p:nvSpPr>
          <p:cNvPr id="253" name="TextBox 252">
            <a:extLst>
              <a:ext uri="{FF2B5EF4-FFF2-40B4-BE49-F238E27FC236}">
                <a16:creationId xmlns:a16="http://schemas.microsoft.com/office/drawing/2014/main" id="{AE4044C2-31B4-486F-B4F1-B6E2A9784073}"/>
              </a:ext>
            </a:extLst>
          </p:cNvPr>
          <p:cNvSpPr txBox="1"/>
          <p:nvPr/>
        </p:nvSpPr>
        <p:spPr>
          <a:xfrm>
            <a:off x="6211017" y="2821978"/>
            <a:ext cx="1361747" cy="461665"/>
          </a:xfrm>
          <a:prstGeom prst="rect">
            <a:avLst/>
          </a:prstGeom>
          <a:noFill/>
          <a:ln>
            <a:solidFill>
              <a:schemeClr val="tx1"/>
            </a:solidFill>
            <a:prstDash val="dash"/>
          </a:ln>
        </p:spPr>
        <p:txBody>
          <a:bodyPr wrap="square" rtlCol="0">
            <a:spAutoFit/>
          </a:bodyPr>
          <a:lstStyle/>
          <a:p>
            <a:r>
              <a:rPr lang="sv-SE" sz="800" dirty="0"/>
              <a:t>Det fanns många som ville ha arbete just når industrin behövde det.</a:t>
            </a:r>
          </a:p>
        </p:txBody>
      </p:sp>
      <p:sp>
        <p:nvSpPr>
          <p:cNvPr id="257" name="TextBox 256">
            <a:extLst>
              <a:ext uri="{FF2B5EF4-FFF2-40B4-BE49-F238E27FC236}">
                <a16:creationId xmlns:a16="http://schemas.microsoft.com/office/drawing/2014/main" id="{23C4EAC0-051D-44EB-B7F2-55F9F5871653}"/>
              </a:ext>
            </a:extLst>
          </p:cNvPr>
          <p:cNvSpPr txBox="1"/>
          <p:nvPr/>
        </p:nvSpPr>
        <p:spPr>
          <a:xfrm>
            <a:off x="8020120" y="2041762"/>
            <a:ext cx="1167023" cy="461665"/>
          </a:xfrm>
          <a:prstGeom prst="rect">
            <a:avLst/>
          </a:prstGeom>
          <a:noFill/>
          <a:ln>
            <a:solidFill>
              <a:schemeClr val="tx1"/>
            </a:solidFill>
            <a:prstDash val="dash"/>
          </a:ln>
        </p:spPr>
        <p:txBody>
          <a:bodyPr wrap="square" rtlCol="0">
            <a:spAutoFit/>
          </a:bodyPr>
          <a:lstStyle/>
          <a:p>
            <a:r>
              <a:rPr lang="sv-SE" sz="800" dirty="0"/>
              <a:t>Uppfinningar ledde till att varor började massproduceras. </a:t>
            </a:r>
          </a:p>
        </p:txBody>
      </p:sp>
      <p:sp>
        <p:nvSpPr>
          <p:cNvPr id="258" name="TextBox 257">
            <a:extLst>
              <a:ext uri="{FF2B5EF4-FFF2-40B4-BE49-F238E27FC236}">
                <a16:creationId xmlns:a16="http://schemas.microsoft.com/office/drawing/2014/main" id="{8E40B14B-C136-43DD-87AD-FB758AE2DCE0}"/>
              </a:ext>
            </a:extLst>
          </p:cNvPr>
          <p:cNvSpPr txBox="1"/>
          <p:nvPr/>
        </p:nvSpPr>
        <p:spPr>
          <a:xfrm>
            <a:off x="6491490" y="5870378"/>
            <a:ext cx="1159307" cy="461665"/>
          </a:xfrm>
          <a:prstGeom prst="rect">
            <a:avLst/>
          </a:prstGeom>
          <a:noFill/>
          <a:ln>
            <a:solidFill>
              <a:schemeClr val="tx1"/>
            </a:solidFill>
            <a:prstDash val="dash"/>
          </a:ln>
        </p:spPr>
        <p:txBody>
          <a:bodyPr wrap="square" rtlCol="0">
            <a:spAutoFit/>
          </a:bodyPr>
          <a:lstStyle/>
          <a:p>
            <a:r>
              <a:rPr lang="sv-SE" sz="800" dirty="0"/>
              <a:t>Storbritannien hade de viktiga råvarorna stenkol och järn.</a:t>
            </a:r>
          </a:p>
        </p:txBody>
      </p:sp>
      <p:cxnSp>
        <p:nvCxnSpPr>
          <p:cNvPr id="261" name="Straight Connector 260">
            <a:extLst>
              <a:ext uri="{FF2B5EF4-FFF2-40B4-BE49-F238E27FC236}">
                <a16:creationId xmlns:a16="http://schemas.microsoft.com/office/drawing/2014/main" id="{B60BFD08-7B1D-40E2-B728-1B0917C2744C}"/>
              </a:ext>
            </a:extLst>
          </p:cNvPr>
          <p:cNvCxnSpPr>
            <a:cxnSpLocks/>
          </p:cNvCxnSpPr>
          <p:nvPr/>
        </p:nvCxnSpPr>
        <p:spPr>
          <a:xfrm flipH="1">
            <a:off x="7842788" y="5320065"/>
            <a:ext cx="237800" cy="27370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926E818F-860D-4D69-B200-62032DE5D105}"/>
              </a:ext>
            </a:extLst>
          </p:cNvPr>
          <p:cNvCxnSpPr>
            <a:cxnSpLocks/>
          </p:cNvCxnSpPr>
          <p:nvPr/>
        </p:nvCxnSpPr>
        <p:spPr>
          <a:xfrm>
            <a:off x="8785157" y="5381328"/>
            <a:ext cx="522257" cy="22506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7" name="Rectangle 266">
            <a:extLst>
              <a:ext uri="{FF2B5EF4-FFF2-40B4-BE49-F238E27FC236}">
                <a16:creationId xmlns:a16="http://schemas.microsoft.com/office/drawing/2014/main" id="{3CACF26C-A0A7-498C-8FA0-4A62105C61E1}"/>
              </a:ext>
            </a:extLst>
          </p:cNvPr>
          <p:cNvSpPr/>
          <p:nvPr/>
        </p:nvSpPr>
        <p:spPr>
          <a:xfrm>
            <a:off x="6682058" y="1933869"/>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Arbetskraft</a:t>
            </a:r>
            <a:endParaRPr lang="en-US" sz="1200" b="1" dirty="0">
              <a:solidFill>
                <a:schemeClr val="tx1"/>
              </a:solidFill>
            </a:endParaRPr>
          </a:p>
        </p:txBody>
      </p:sp>
      <p:sp>
        <p:nvSpPr>
          <p:cNvPr id="268" name="Rectangle 267">
            <a:extLst>
              <a:ext uri="{FF2B5EF4-FFF2-40B4-BE49-F238E27FC236}">
                <a16:creationId xmlns:a16="http://schemas.microsoft.com/office/drawing/2014/main" id="{2A06A02B-AE86-4F6A-BFD8-7DD43F721AD0}"/>
              </a:ext>
            </a:extLst>
          </p:cNvPr>
          <p:cNvSpPr/>
          <p:nvPr/>
        </p:nvSpPr>
        <p:spPr>
          <a:xfrm>
            <a:off x="7700396" y="3308526"/>
            <a:ext cx="129005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Teknik </a:t>
            </a:r>
            <a:r>
              <a:rPr lang="en-US" sz="1200" b="1" dirty="0" err="1">
                <a:solidFill>
                  <a:schemeClr val="tx1"/>
                </a:solidFill>
              </a:rPr>
              <a:t>uppfinningar</a:t>
            </a:r>
            <a:endParaRPr lang="en-US" sz="1200" b="1" dirty="0">
              <a:solidFill>
                <a:schemeClr val="tx1"/>
              </a:solidFill>
            </a:endParaRPr>
          </a:p>
        </p:txBody>
      </p:sp>
      <p:sp>
        <p:nvSpPr>
          <p:cNvPr id="270" name="Rectangle 269">
            <a:extLst>
              <a:ext uri="{FF2B5EF4-FFF2-40B4-BE49-F238E27FC236}">
                <a16:creationId xmlns:a16="http://schemas.microsoft.com/office/drawing/2014/main" id="{C9FF68DB-5E1C-45B3-A57A-DEDA263BCDFA}"/>
              </a:ext>
            </a:extLst>
          </p:cNvPr>
          <p:cNvSpPr/>
          <p:nvPr/>
        </p:nvSpPr>
        <p:spPr>
          <a:xfrm>
            <a:off x="9685291" y="2303258"/>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transport</a:t>
            </a:r>
          </a:p>
        </p:txBody>
      </p:sp>
      <p:sp>
        <p:nvSpPr>
          <p:cNvPr id="271" name="TextBox 270">
            <a:extLst>
              <a:ext uri="{FF2B5EF4-FFF2-40B4-BE49-F238E27FC236}">
                <a16:creationId xmlns:a16="http://schemas.microsoft.com/office/drawing/2014/main" id="{851B6657-2F9F-407A-8756-41A0AA308A3B}"/>
              </a:ext>
            </a:extLst>
          </p:cNvPr>
          <p:cNvSpPr txBox="1"/>
          <p:nvPr/>
        </p:nvSpPr>
        <p:spPr>
          <a:xfrm>
            <a:off x="8939488" y="1615145"/>
            <a:ext cx="2492363" cy="338554"/>
          </a:xfrm>
          <a:prstGeom prst="rect">
            <a:avLst/>
          </a:prstGeom>
          <a:noFill/>
          <a:ln>
            <a:solidFill>
              <a:schemeClr val="tx1"/>
            </a:solidFill>
            <a:prstDash val="dash"/>
          </a:ln>
        </p:spPr>
        <p:txBody>
          <a:bodyPr wrap="square" rtlCol="0">
            <a:spAutoFit/>
          </a:bodyPr>
          <a:lstStyle/>
          <a:p>
            <a:r>
              <a:rPr lang="sv-SE" sz="800" dirty="0"/>
              <a:t>Landet hade goda hamnar och segelbara floder. Det fanns alltså transportleder innan jörnvägarna byggdes.</a:t>
            </a:r>
          </a:p>
        </p:txBody>
      </p:sp>
      <p:sp>
        <p:nvSpPr>
          <p:cNvPr id="273" name="Rectangle 272">
            <a:extLst>
              <a:ext uri="{FF2B5EF4-FFF2-40B4-BE49-F238E27FC236}">
                <a16:creationId xmlns:a16="http://schemas.microsoft.com/office/drawing/2014/main" id="{C7BD6EFC-E618-4816-9696-8572C9A4FFE9}"/>
              </a:ext>
            </a:extLst>
          </p:cNvPr>
          <p:cNvSpPr/>
          <p:nvPr/>
        </p:nvSpPr>
        <p:spPr>
          <a:xfrm>
            <a:off x="9902376" y="3991997"/>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kapital</a:t>
            </a:r>
            <a:endParaRPr lang="en-US" sz="1200" b="1" dirty="0">
              <a:solidFill>
                <a:schemeClr val="tx1"/>
              </a:solidFill>
            </a:endParaRPr>
          </a:p>
        </p:txBody>
      </p:sp>
      <p:sp>
        <p:nvSpPr>
          <p:cNvPr id="274" name="TextBox 273">
            <a:extLst>
              <a:ext uri="{FF2B5EF4-FFF2-40B4-BE49-F238E27FC236}">
                <a16:creationId xmlns:a16="http://schemas.microsoft.com/office/drawing/2014/main" id="{366B2AA7-2F94-49E7-B9B7-2951333B7BE3}"/>
              </a:ext>
            </a:extLst>
          </p:cNvPr>
          <p:cNvSpPr txBox="1"/>
          <p:nvPr/>
        </p:nvSpPr>
        <p:spPr>
          <a:xfrm>
            <a:off x="9398521" y="2837880"/>
            <a:ext cx="1292723" cy="584775"/>
          </a:xfrm>
          <a:prstGeom prst="rect">
            <a:avLst/>
          </a:prstGeom>
          <a:noFill/>
          <a:ln>
            <a:solidFill>
              <a:schemeClr val="tx1"/>
            </a:solidFill>
            <a:prstDash val="dash"/>
          </a:ln>
        </p:spPr>
        <p:txBody>
          <a:bodyPr wrap="square" rtlCol="0">
            <a:spAutoFit/>
          </a:bodyPr>
          <a:lstStyle/>
          <a:p>
            <a:r>
              <a:rPr lang="sv-SE" sz="800" dirty="0"/>
              <a:t>Storbritannien hade genom sin framgångsrika handel över världshaven blivit världens rikaste land. </a:t>
            </a:r>
          </a:p>
        </p:txBody>
      </p:sp>
      <p:pic>
        <p:nvPicPr>
          <p:cNvPr id="275" name="Picture 274" descr="Logo, company name&#10;&#10;Description automatically generated">
            <a:extLst>
              <a:ext uri="{FF2B5EF4-FFF2-40B4-BE49-F238E27FC236}">
                <a16:creationId xmlns:a16="http://schemas.microsoft.com/office/drawing/2014/main" id="{5DD7825E-D08B-4B06-991B-94F0F4ECE3C3}"/>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2260343" y="585830"/>
            <a:ext cx="308620" cy="205666"/>
          </a:xfrm>
          <a:prstGeom prst="rect">
            <a:avLst/>
          </a:prstGeom>
        </p:spPr>
      </p:pic>
      <p:pic>
        <p:nvPicPr>
          <p:cNvPr id="278" name="Picture 277">
            <a:extLst>
              <a:ext uri="{FF2B5EF4-FFF2-40B4-BE49-F238E27FC236}">
                <a16:creationId xmlns:a16="http://schemas.microsoft.com/office/drawing/2014/main" id="{9A8083CB-5B12-43C4-BE3B-407CDDC54133}"/>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9284048" y="2104200"/>
            <a:ext cx="532622" cy="532622"/>
          </a:xfrm>
          <a:prstGeom prst="rect">
            <a:avLst/>
          </a:prstGeom>
        </p:spPr>
      </p:pic>
      <p:grpSp>
        <p:nvGrpSpPr>
          <p:cNvPr id="283" name="Group 282">
            <a:extLst>
              <a:ext uri="{FF2B5EF4-FFF2-40B4-BE49-F238E27FC236}">
                <a16:creationId xmlns:a16="http://schemas.microsoft.com/office/drawing/2014/main" id="{32EEE917-6E3B-4F97-8755-74E3233BEEBB}"/>
              </a:ext>
            </a:extLst>
          </p:cNvPr>
          <p:cNvGrpSpPr/>
          <p:nvPr/>
        </p:nvGrpSpPr>
        <p:grpSpPr>
          <a:xfrm>
            <a:off x="7827162" y="5593773"/>
            <a:ext cx="1509953" cy="1148054"/>
            <a:chOff x="7827162" y="5593773"/>
            <a:chExt cx="1509953" cy="1148054"/>
          </a:xfrm>
        </p:grpSpPr>
        <p:pic>
          <p:nvPicPr>
            <p:cNvPr id="238" name="Picture 237">
              <a:extLst>
                <a:ext uri="{FF2B5EF4-FFF2-40B4-BE49-F238E27FC236}">
                  <a16:creationId xmlns:a16="http://schemas.microsoft.com/office/drawing/2014/main" id="{7B19EEC7-D3FC-48FA-B4E6-E62FED6E5E65}"/>
                </a:ext>
              </a:extLst>
            </p:cNvPr>
            <p:cNvPicPr>
              <a:picLocks noChangeAspect="1"/>
            </p:cNvPicPr>
            <p:nvPr/>
          </p:nvPicPr>
          <p:blipFill>
            <a:blip r:embed="rId41">
              <a:extLst>
                <a:ext uri="{28A0092B-C50C-407E-A947-70E740481C1C}">
                  <a14:useLocalDpi xmlns:a14="http://schemas.microsoft.com/office/drawing/2010/main" val="0"/>
                </a:ext>
                <a:ext uri="{837473B0-CC2E-450A-ABE3-18F120FF3D39}">
                  <a1611:picAttrSrcUrl xmlns:a1611="http://schemas.microsoft.com/office/drawing/2016/11/main" r:id="rId42"/>
                </a:ext>
              </a:extLst>
            </a:blip>
            <a:stretch>
              <a:fillRect/>
            </a:stretch>
          </p:blipFill>
          <p:spPr>
            <a:xfrm>
              <a:off x="7863507" y="5704140"/>
              <a:ext cx="333887" cy="302585"/>
            </a:xfrm>
            <a:prstGeom prst="rect">
              <a:avLst/>
            </a:prstGeom>
          </p:spPr>
        </p:pic>
        <p:pic>
          <p:nvPicPr>
            <p:cNvPr id="236" name="Picture 235">
              <a:extLst>
                <a:ext uri="{FF2B5EF4-FFF2-40B4-BE49-F238E27FC236}">
                  <a16:creationId xmlns:a16="http://schemas.microsoft.com/office/drawing/2014/main" id="{10007405-468F-4329-8E08-85C560839E37}"/>
                </a:ext>
              </a:extLst>
            </p:cNvPr>
            <p:cNvPicPr>
              <a:picLocks noChangeAspect="1"/>
            </p:cNvPicPr>
            <p:nvPr/>
          </p:nvPicPr>
          <p:blipFill>
            <a:blip r:embed="rId43">
              <a:extLst>
                <a:ext uri="{28A0092B-C50C-407E-A947-70E740481C1C}">
                  <a14:useLocalDpi xmlns:a14="http://schemas.microsoft.com/office/drawing/2010/main" val="0"/>
                </a:ext>
                <a:ext uri="{837473B0-CC2E-450A-ABE3-18F120FF3D39}">
                  <a1611:picAttrSrcUrl xmlns:a1611="http://schemas.microsoft.com/office/drawing/2016/11/main" r:id="rId44"/>
                </a:ext>
              </a:extLst>
            </a:blip>
            <a:stretch>
              <a:fillRect/>
            </a:stretch>
          </p:blipFill>
          <p:spPr>
            <a:xfrm>
              <a:off x="7865779" y="5959309"/>
              <a:ext cx="308681" cy="308078"/>
            </a:xfrm>
            <a:prstGeom prst="rect">
              <a:avLst/>
            </a:prstGeom>
          </p:spPr>
        </p:pic>
        <p:sp>
          <p:nvSpPr>
            <p:cNvPr id="237" name="Rectangle 236">
              <a:extLst>
                <a:ext uri="{FF2B5EF4-FFF2-40B4-BE49-F238E27FC236}">
                  <a16:creationId xmlns:a16="http://schemas.microsoft.com/office/drawing/2014/main" id="{1A3259AF-C7F4-4E33-831F-CA493671A882}"/>
                </a:ext>
              </a:extLst>
            </p:cNvPr>
            <p:cNvSpPr/>
            <p:nvPr/>
          </p:nvSpPr>
          <p:spPr>
            <a:xfrm>
              <a:off x="7827162" y="5597517"/>
              <a:ext cx="1509953" cy="114431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39" name="Graphic 238">
              <a:extLst>
                <a:ext uri="{FF2B5EF4-FFF2-40B4-BE49-F238E27FC236}">
                  <a16:creationId xmlns:a16="http://schemas.microsoft.com/office/drawing/2014/main" id="{9F2C5FB4-880F-48E6-8F0C-951D5F1B029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 uri="{837473B0-CC2E-450A-ABE3-18F120FF3D39}">
                  <a1611:picAttrSrcUrl xmlns:a1611="http://schemas.microsoft.com/office/drawing/2016/11/main" r:id="rId47"/>
                </a:ext>
              </a:extLst>
            </a:blip>
            <a:stretch>
              <a:fillRect/>
            </a:stretch>
          </p:blipFill>
          <p:spPr>
            <a:xfrm>
              <a:off x="8473631" y="6017362"/>
              <a:ext cx="296606" cy="296606"/>
            </a:xfrm>
            <a:prstGeom prst="rect">
              <a:avLst/>
            </a:prstGeom>
          </p:spPr>
        </p:pic>
        <p:pic>
          <p:nvPicPr>
            <p:cNvPr id="241" name="Picture 240">
              <a:extLst>
                <a:ext uri="{FF2B5EF4-FFF2-40B4-BE49-F238E27FC236}">
                  <a16:creationId xmlns:a16="http://schemas.microsoft.com/office/drawing/2014/main" id="{ADA78797-0542-4A21-A24D-58B0E5173EC8}"/>
                </a:ext>
              </a:extLst>
            </p:cNvPr>
            <p:cNvPicPr>
              <a:picLocks noChangeAspect="1"/>
            </p:cNvPicPr>
            <p:nvPr/>
          </p:nvPicPr>
          <p:blipFill>
            <a:blip r:embed="rId48">
              <a:extLst>
                <a:ext uri="{28A0092B-C50C-407E-A947-70E740481C1C}">
                  <a14:useLocalDpi xmlns:a14="http://schemas.microsoft.com/office/drawing/2010/main" val="0"/>
                </a:ext>
                <a:ext uri="{837473B0-CC2E-450A-ABE3-18F120FF3D39}">
                  <a1611:picAttrSrcUrl xmlns:a1611="http://schemas.microsoft.com/office/drawing/2016/11/main" r:id="rId49"/>
                </a:ext>
              </a:extLst>
            </a:blip>
            <a:stretch>
              <a:fillRect/>
            </a:stretch>
          </p:blipFill>
          <p:spPr>
            <a:xfrm>
              <a:off x="8884725" y="5674173"/>
              <a:ext cx="272671" cy="272671"/>
            </a:xfrm>
            <a:prstGeom prst="rect">
              <a:avLst/>
            </a:prstGeom>
          </p:spPr>
        </p:pic>
        <p:pic>
          <p:nvPicPr>
            <p:cNvPr id="242" name="Picture 241" descr="Icon&#10;&#10;Description automatically generated">
              <a:extLst>
                <a:ext uri="{FF2B5EF4-FFF2-40B4-BE49-F238E27FC236}">
                  <a16:creationId xmlns:a16="http://schemas.microsoft.com/office/drawing/2014/main" id="{481B81A2-DB0E-4A2C-91C6-F5A716F68FA7}"/>
                </a:ext>
              </a:extLst>
            </p:cNvPr>
            <p:cNvPicPr>
              <a:picLocks noChangeAspect="1"/>
            </p:cNvPicPr>
            <p:nvPr/>
          </p:nvPicPr>
          <p:blipFill>
            <a:blip r:embed="rId50">
              <a:extLst>
                <a:ext uri="{28A0092B-C50C-407E-A947-70E740481C1C}">
                  <a14:useLocalDpi xmlns:a14="http://schemas.microsoft.com/office/drawing/2010/main" val="0"/>
                </a:ext>
                <a:ext uri="{837473B0-CC2E-450A-ABE3-18F120FF3D39}">
                  <a1611:picAttrSrcUrl xmlns:a1611="http://schemas.microsoft.com/office/drawing/2016/11/main" r:id="rId51"/>
                </a:ext>
              </a:extLst>
            </a:blip>
            <a:stretch>
              <a:fillRect/>
            </a:stretch>
          </p:blipFill>
          <p:spPr>
            <a:xfrm>
              <a:off x="8430174" y="5677713"/>
              <a:ext cx="313854" cy="313854"/>
            </a:xfrm>
            <a:prstGeom prst="rect">
              <a:avLst/>
            </a:prstGeom>
          </p:spPr>
        </p:pic>
        <p:cxnSp>
          <p:nvCxnSpPr>
            <p:cNvPr id="243" name="Straight Connector 242">
              <a:extLst>
                <a:ext uri="{FF2B5EF4-FFF2-40B4-BE49-F238E27FC236}">
                  <a16:creationId xmlns:a16="http://schemas.microsoft.com/office/drawing/2014/main" id="{C130DF96-7E47-4FAB-996C-5F30A173B10A}"/>
                </a:ext>
              </a:extLst>
            </p:cNvPr>
            <p:cNvCxnSpPr>
              <a:cxnSpLocks/>
            </p:cNvCxnSpPr>
            <p:nvPr/>
          </p:nvCxnSpPr>
          <p:spPr>
            <a:xfrm>
              <a:off x="8233739" y="5593773"/>
              <a:ext cx="5282" cy="11125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0" name="Picture 279" descr="A picture containing icon&#10;&#10;Description automatically generated">
              <a:extLst>
                <a:ext uri="{FF2B5EF4-FFF2-40B4-BE49-F238E27FC236}">
                  <a16:creationId xmlns:a16="http://schemas.microsoft.com/office/drawing/2014/main" id="{D3CFE312-595B-4395-9A38-BA8A6ADD5E58}"/>
                </a:ext>
              </a:extLst>
            </p:cNvPr>
            <p:cNvPicPr>
              <a:picLocks noChangeAspect="1"/>
            </p:cNvPicPr>
            <p:nvPr/>
          </p:nvPicPr>
          <p:blipFill>
            <a:blip r:embed="rId52">
              <a:extLst>
                <a:ext uri="{28A0092B-C50C-407E-A947-70E740481C1C}">
                  <a14:useLocalDpi xmlns:a14="http://schemas.microsoft.com/office/drawing/2010/main" val="0"/>
                </a:ext>
                <a:ext uri="{837473B0-CC2E-450A-ABE3-18F120FF3D39}">
                  <a1611:picAttrSrcUrl xmlns:a1611="http://schemas.microsoft.com/office/drawing/2016/11/main" r:id="rId53"/>
                </a:ext>
              </a:extLst>
            </a:blip>
            <a:stretch>
              <a:fillRect/>
            </a:stretch>
          </p:blipFill>
          <p:spPr>
            <a:xfrm>
              <a:off x="8431993" y="6370367"/>
              <a:ext cx="357366" cy="312696"/>
            </a:xfrm>
            <a:prstGeom prst="rect">
              <a:avLst/>
            </a:prstGeom>
          </p:spPr>
        </p:pic>
        <p:pic>
          <p:nvPicPr>
            <p:cNvPr id="281" name="Picture 280">
              <a:extLst>
                <a:ext uri="{FF2B5EF4-FFF2-40B4-BE49-F238E27FC236}">
                  <a16:creationId xmlns:a16="http://schemas.microsoft.com/office/drawing/2014/main" id="{A47129D2-65CA-409E-B4F7-C37C22C6A2F3}"/>
                </a:ext>
              </a:extLst>
            </p:cNvPr>
            <p:cNvPicPr>
              <a:picLocks noChangeAspect="1"/>
            </p:cNvPicPr>
            <p:nvPr/>
          </p:nvPicPr>
          <p:blipFill>
            <a:blip r:embed="rId41">
              <a:extLst>
                <a:ext uri="{28A0092B-C50C-407E-A947-70E740481C1C}">
                  <a14:useLocalDpi xmlns:a14="http://schemas.microsoft.com/office/drawing/2010/main" val="0"/>
                </a:ext>
                <a:ext uri="{837473B0-CC2E-450A-ABE3-18F120FF3D39}">
                  <a1611:picAttrSrcUrl xmlns:a1611="http://schemas.microsoft.com/office/drawing/2016/11/main" r:id="rId42"/>
                </a:ext>
              </a:extLst>
            </a:blip>
            <a:stretch>
              <a:fillRect/>
            </a:stretch>
          </p:blipFill>
          <p:spPr>
            <a:xfrm>
              <a:off x="7870212" y="6394998"/>
              <a:ext cx="333887" cy="302585"/>
            </a:xfrm>
            <a:prstGeom prst="rect">
              <a:avLst/>
            </a:prstGeom>
          </p:spPr>
        </p:pic>
      </p:grpSp>
    </p:spTree>
    <p:extLst>
      <p:ext uri="{BB962C8B-B14F-4D97-AF65-F5344CB8AC3E}">
        <p14:creationId xmlns:p14="http://schemas.microsoft.com/office/powerpoint/2010/main" val="3104141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Straight Arrow Connector 122">
            <a:extLst>
              <a:ext uri="{FF2B5EF4-FFF2-40B4-BE49-F238E27FC236}">
                <a16:creationId xmlns:a16="http://schemas.microsoft.com/office/drawing/2014/main" id="{412FBC39-F313-4F55-9B19-039B79C43158}"/>
              </a:ext>
            </a:extLst>
          </p:cNvPr>
          <p:cNvCxnSpPr>
            <a:cxnSpLocks/>
          </p:cNvCxnSpPr>
          <p:nvPr/>
        </p:nvCxnSpPr>
        <p:spPr>
          <a:xfrm flipH="1">
            <a:off x="4486332" y="1042423"/>
            <a:ext cx="46952" cy="578131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E69378D-138E-4CD3-9B5E-11F1BDD08793}"/>
              </a:ext>
            </a:extLst>
          </p:cNvPr>
          <p:cNvCxnSpPr>
            <a:cxnSpLocks/>
            <a:stCxn id="128" idx="4"/>
          </p:cNvCxnSpPr>
          <p:nvPr/>
        </p:nvCxnSpPr>
        <p:spPr>
          <a:xfrm>
            <a:off x="5266591" y="4447475"/>
            <a:ext cx="0" cy="237625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pic>
        <p:nvPicPr>
          <p:cNvPr id="103" name="Picture 102" descr="Logo, company name&#10;&#10;Description automatically generated">
            <a:extLst>
              <a:ext uri="{FF2B5EF4-FFF2-40B4-BE49-F238E27FC236}">
                <a16:creationId xmlns:a16="http://schemas.microsoft.com/office/drawing/2014/main" id="{771676B5-831F-4788-8E74-08F1364374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01277" y="271145"/>
            <a:ext cx="330628" cy="220333"/>
          </a:xfrm>
          <a:prstGeom prst="rect">
            <a:avLst/>
          </a:prstGeom>
        </p:spPr>
      </p:pic>
      <p:sp>
        <p:nvSpPr>
          <p:cNvPr id="119" name="TextBox 118">
            <a:extLst>
              <a:ext uri="{FF2B5EF4-FFF2-40B4-BE49-F238E27FC236}">
                <a16:creationId xmlns:a16="http://schemas.microsoft.com/office/drawing/2014/main" id="{0F1CF84A-57DE-478C-A9AE-BAD5B73DB46D}"/>
              </a:ext>
            </a:extLst>
          </p:cNvPr>
          <p:cNvSpPr txBox="1"/>
          <p:nvPr/>
        </p:nvSpPr>
        <p:spPr>
          <a:xfrm rot="16200000">
            <a:off x="3416947" y="2274567"/>
            <a:ext cx="3413468" cy="616448"/>
          </a:xfrm>
          <a:prstGeom prst="rect">
            <a:avLst/>
          </a:prstGeom>
          <a:solidFill>
            <a:srgbClr val="7030A0">
              <a:alpha val="80000"/>
            </a:srgbClr>
          </a:solidFill>
          <a:ln>
            <a:noFill/>
          </a:ln>
        </p:spPr>
        <p:txBody>
          <a:bodyPr wrap="square" rtlCol="0">
            <a:noAutofit/>
          </a:bodyPr>
          <a:lstStyle/>
          <a:p>
            <a:pPr algn="ctr"/>
            <a:r>
              <a:rPr lang="sv-SE" altLang="zh-CN" sz="1200" b="1" dirty="0">
                <a:solidFill>
                  <a:schemeClr val="bg1"/>
                </a:solidFill>
              </a:rPr>
              <a:t>1760-1840 Den industriella revolutionen</a:t>
            </a:r>
            <a:endParaRPr lang="sv-SE" sz="1200" b="1" dirty="0">
              <a:solidFill>
                <a:schemeClr val="bg1"/>
              </a:solidFill>
            </a:endParaRPr>
          </a:p>
        </p:txBody>
      </p:sp>
      <p:pic>
        <p:nvPicPr>
          <p:cNvPr id="121" name="Picture 120" descr="A picture containing flag&#10;&#10;Description automatically generated">
            <a:extLst>
              <a:ext uri="{FF2B5EF4-FFF2-40B4-BE49-F238E27FC236}">
                <a16:creationId xmlns:a16="http://schemas.microsoft.com/office/drawing/2014/main" id="{59CE2881-5FC1-45A0-AB3A-9681E4730F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347642" y="599505"/>
            <a:ext cx="330629" cy="330629"/>
          </a:xfrm>
          <a:prstGeom prst="rect">
            <a:avLst/>
          </a:prstGeom>
        </p:spPr>
      </p:pic>
      <p:cxnSp>
        <p:nvCxnSpPr>
          <p:cNvPr id="125" name="Straight Arrow Connector 124">
            <a:extLst>
              <a:ext uri="{FF2B5EF4-FFF2-40B4-BE49-F238E27FC236}">
                <a16:creationId xmlns:a16="http://schemas.microsoft.com/office/drawing/2014/main" id="{92FC0F31-CD57-408A-987A-EA138661A3B0}"/>
              </a:ext>
            </a:extLst>
          </p:cNvPr>
          <p:cNvCxnSpPr>
            <a:cxnSpLocks/>
          </p:cNvCxnSpPr>
          <p:nvPr/>
        </p:nvCxnSpPr>
        <p:spPr>
          <a:xfrm flipH="1">
            <a:off x="5266592" y="610626"/>
            <a:ext cx="7444" cy="3724977"/>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69882CD-19D2-4C50-A3DA-FECB112C3944}"/>
              </a:ext>
            </a:extLst>
          </p:cNvPr>
          <p:cNvSpPr txBox="1"/>
          <p:nvPr/>
        </p:nvSpPr>
        <p:spPr>
          <a:xfrm>
            <a:off x="8978658" y="326410"/>
            <a:ext cx="3101610" cy="1015663"/>
          </a:xfrm>
          <a:prstGeom prst="rect">
            <a:avLst/>
          </a:prstGeom>
          <a:noFill/>
          <a:ln>
            <a:solidFill>
              <a:schemeClr val="tx1"/>
            </a:solidFill>
            <a:prstDash val="dash"/>
          </a:ln>
        </p:spPr>
        <p:txBody>
          <a:bodyPr wrap="square" rtlCol="0">
            <a:spAutoFit/>
          </a:bodyPr>
          <a:lstStyle/>
          <a:p>
            <a:r>
              <a:rPr lang="sv-SE" sz="1200" dirty="0"/>
              <a:t>Förändringar inom jordbruket gjorde att småbönder och fattigt folk förlorade sin jord. De tvingades söka sig till fabriker och gruvor för att få arbete. Det fanns många som ville ha arbete just når industrin behövde det.</a:t>
            </a:r>
          </a:p>
        </p:txBody>
      </p:sp>
      <p:sp>
        <p:nvSpPr>
          <p:cNvPr id="128" name="Oval 127">
            <a:extLst>
              <a:ext uri="{FF2B5EF4-FFF2-40B4-BE49-F238E27FC236}">
                <a16:creationId xmlns:a16="http://schemas.microsoft.com/office/drawing/2014/main" id="{78CCE64A-4003-4F10-97ED-B2D17FA00A0C}"/>
              </a:ext>
            </a:extLst>
          </p:cNvPr>
          <p:cNvSpPr/>
          <p:nvPr/>
        </p:nvSpPr>
        <p:spPr>
          <a:xfrm>
            <a:off x="5214203" y="4335603"/>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TextBox 129">
            <a:extLst>
              <a:ext uri="{FF2B5EF4-FFF2-40B4-BE49-F238E27FC236}">
                <a16:creationId xmlns:a16="http://schemas.microsoft.com/office/drawing/2014/main" id="{B1B1BB2D-F083-449F-BD40-053AFB3B751F}"/>
              </a:ext>
            </a:extLst>
          </p:cNvPr>
          <p:cNvSpPr txBox="1"/>
          <p:nvPr/>
        </p:nvSpPr>
        <p:spPr>
          <a:xfrm>
            <a:off x="5340740" y="4216642"/>
            <a:ext cx="2419226" cy="461665"/>
          </a:xfrm>
          <a:prstGeom prst="rect">
            <a:avLst/>
          </a:prstGeom>
          <a:noFill/>
        </p:spPr>
        <p:txBody>
          <a:bodyPr wrap="square" rtlCol="0">
            <a:spAutoFit/>
          </a:bodyPr>
          <a:lstStyle/>
          <a:p>
            <a:r>
              <a:rPr lang="sv-SE" sz="1200" dirty="0"/>
              <a:t>1843 Att sälja maskiner till utlandet var förbjudet fram till 1843.</a:t>
            </a:r>
            <a:endParaRPr lang="sv-SE" sz="1200" b="1" dirty="0"/>
          </a:p>
        </p:txBody>
      </p:sp>
      <p:cxnSp>
        <p:nvCxnSpPr>
          <p:cNvPr id="136" name="Straight Arrow Connector 135">
            <a:extLst>
              <a:ext uri="{FF2B5EF4-FFF2-40B4-BE49-F238E27FC236}">
                <a16:creationId xmlns:a16="http://schemas.microsoft.com/office/drawing/2014/main" id="{05F2F06C-DF5B-4FA7-91F0-0C60E18BBCE6}"/>
              </a:ext>
            </a:extLst>
          </p:cNvPr>
          <p:cNvCxnSpPr>
            <a:cxnSpLocks/>
          </p:cNvCxnSpPr>
          <p:nvPr/>
        </p:nvCxnSpPr>
        <p:spPr>
          <a:xfrm>
            <a:off x="3523806" y="995465"/>
            <a:ext cx="0" cy="582826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pic>
        <p:nvPicPr>
          <p:cNvPr id="137" name="Picture 136" descr="Icon&#10;&#10;Description automatically generated">
            <a:extLst>
              <a:ext uri="{FF2B5EF4-FFF2-40B4-BE49-F238E27FC236}">
                <a16:creationId xmlns:a16="http://schemas.microsoft.com/office/drawing/2014/main" id="{B104A9F6-C15E-4430-9F20-70252A38EC6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3792" y="664837"/>
            <a:ext cx="330628" cy="330628"/>
          </a:xfrm>
          <a:prstGeom prst="rect">
            <a:avLst/>
          </a:prstGeom>
        </p:spPr>
      </p:pic>
      <p:cxnSp>
        <p:nvCxnSpPr>
          <p:cNvPr id="138" name="Straight Arrow Connector 137">
            <a:extLst>
              <a:ext uri="{FF2B5EF4-FFF2-40B4-BE49-F238E27FC236}">
                <a16:creationId xmlns:a16="http://schemas.microsoft.com/office/drawing/2014/main" id="{6C43B6B5-9ED8-4CAC-ADF6-C6639AC1AC09}"/>
              </a:ext>
            </a:extLst>
          </p:cNvPr>
          <p:cNvCxnSpPr>
            <a:cxnSpLocks/>
          </p:cNvCxnSpPr>
          <p:nvPr/>
        </p:nvCxnSpPr>
        <p:spPr>
          <a:xfrm>
            <a:off x="819106" y="1042423"/>
            <a:ext cx="0" cy="5755589"/>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pic>
        <p:nvPicPr>
          <p:cNvPr id="139" name="Picture 138" descr="Icon&#10;&#10;Description automatically generated">
            <a:extLst>
              <a:ext uri="{FF2B5EF4-FFF2-40B4-BE49-F238E27FC236}">
                <a16:creationId xmlns:a16="http://schemas.microsoft.com/office/drawing/2014/main" id="{F2F6F9EE-51D9-46F7-92EA-1D8AD0D3949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259262" y="599506"/>
            <a:ext cx="330628" cy="330628"/>
          </a:xfrm>
          <a:prstGeom prst="rect">
            <a:avLst/>
          </a:prstGeom>
        </p:spPr>
      </p:pic>
      <p:sp>
        <p:nvSpPr>
          <p:cNvPr id="133" name="TextBox 132">
            <a:extLst>
              <a:ext uri="{FF2B5EF4-FFF2-40B4-BE49-F238E27FC236}">
                <a16:creationId xmlns:a16="http://schemas.microsoft.com/office/drawing/2014/main" id="{EB120E3A-DD79-4568-B056-E929DB7CAA43}"/>
              </a:ext>
            </a:extLst>
          </p:cNvPr>
          <p:cNvSpPr txBox="1"/>
          <p:nvPr/>
        </p:nvSpPr>
        <p:spPr>
          <a:xfrm>
            <a:off x="2648600" y="3078647"/>
            <a:ext cx="2166858" cy="1210878"/>
          </a:xfrm>
          <a:prstGeom prst="rect">
            <a:avLst/>
          </a:prstGeom>
          <a:solidFill>
            <a:srgbClr val="7030A0">
              <a:alpha val="80000"/>
            </a:srgbClr>
          </a:solidFill>
          <a:ln>
            <a:noFill/>
          </a:ln>
        </p:spPr>
        <p:txBody>
          <a:bodyPr wrap="square" rtlCol="0">
            <a:noAutofit/>
          </a:bodyPr>
          <a:lstStyle/>
          <a:p>
            <a:pPr algn="ctr"/>
            <a:r>
              <a:rPr lang="sv-SE" sz="1400" b="1" dirty="0">
                <a:solidFill>
                  <a:schemeClr val="bg1"/>
                </a:solidFill>
              </a:rPr>
              <a:t>Under 1800-talet spreds omvälvningen till övriga Västeuropa, Nordamerika och Japan</a:t>
            </a:r>
          </a:p>
        </p:txBody>
      </p:sp>
      <p:sp>
        <p:nvSpPr>
          <p:cNvPr id="122" name="TextBox 121">
            <a:extLst>
              <a:ext uri="{FF2B5EF4-FFF2-40B4-BE49-F238E27FC236}">
                <a16:creationId xmlns:a16="http://schemas.microsoft.com/office/drawing/2014/main" id="{2569B02F-033A-4F17-B214-94339DAE6F0A}"/>
              </a:ext>
            </a:extLst>
          </p:cNvPr>
          <p:cNvSpPr txBox="1"/>
          <p:nvPr/>
        </p:nvSpPr>
        <p:spPr>
          <a:xfrm rot="16200000">
            <a:off x="3033119" y="4293787"/>
            <a:ext cx="1991863" cy="2760901"/>
          </a:xfrm>
          <a:prstGeom prst="rect">
            <a:avLst/>
          </a:prstGeom>
          <a:solidFill>
            <a:srgbClr val="7030A0">
              <a:alpha val="80000"/>
            </a:srgbClr>
          </a:solidFill>
          <a:ln>
            <a:noFill/>
          </a:ln>
        </p:spPr>
        <p:txBody>
          <a:bodyPr wrap="square" rtlCol="0">
            <a:noAutofit/>
          </a:bodyPr>
          <a:lstStyle/>
          <a:p>
            <a:pPr algn="ctr"/>
            <a:r>
              <a:rPr lang="sv-SE" altLang="zh-CN" sz="1400" b="1" dirty="0">
                <a:solidFill>
                  <a:schemeClr val="bg1"/>
                </a:solidFill>
              </a:rPr>
              <a:t>1870-1914 Den andra industriella revolutionen</a:t>
            </a:r>
            <a:endParaRPr lang="sv-SE" sz="1400" b="1" dirty="0">
              <a:solidFill>
                <a:schemeClr val="bg1"/>
              </a:solidFill>
            </a:endParaRPr>
          </a:p>
        </p:txBody>
      </p:sp>
      <p:pic>
        <p:nvPicPr>
          <p:cNvPr id="140" name="Picture 139" descr="A picture containing black, white&#10;&#10;Description automatically generated">
            <a:extLst>
              <a:ext uri="{FF2B5EF4-FFF2-40B4-BE49-F238E27FC236}">
                <a16:creationId xmlns:a16="http://schemas.microsoft.com/office/drawing/2014/main" id="{9C4F28E0-A9B3-4DFA-83AC-629DDB768BE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493963" y="63426"/>
            <a:ext cx="580912" cy="568432"/>
          </a:xfrm>
          <a:prstGeom prst="rect">
            <a:avLst/>
          </a:prstGeom>
        </p:spPr>
      </p:pic>
      <p:sp>
        <p:nvSpPr>
          <p:cNvPr id="141" name="TextBox 140">
            <a:extLst>
              <a:ext uri="{FF2B5EF4-FFF2-40B4-BE49-F238E27FC236}">
                <a16:creationId xmlns:a16="http://schemas.microsoft.com/office/drawing/2014/main" id="{E1503C6B-F2F5-44E1-B5D2-00943983A146}"/>
              </a:ext>
            </a:extLst>
          </p:cNvPr>
          <p:cNvSpPr txBox="1"/>
          <p:nvPr/>
        </p:nvSpPr>
        <p:spPr>
          <a:xfrm>
            <a:off x="8978658" y="1523215"/>
            <a:ext cx="3101610" cy="830997"/>
          </a:xfrm>
          <a:prstGeom prst="rect">
            <a:avLst/>
          </a:prstGeom>
          <a:noFill/>
          <a:ln>
            <a:solidFill>
              <a:schemeClr val="tx1"/>
            </a:solidFill>
            <a:prstDash val="dash"/>
          </a:ln>
        </p:spPr>
        <p:txBody>
          <a:bodyPr wrap="square" rtlCol="0">
            <a:spAutoFit/>
          </a:bodyPr>
          <a:lstStyle/>
          <a:p>
            <a:r>
              <a:rPr lang="sv-SE" sz="1200" dirty="0"/>
              <a:t>Uppfinningar ledde till att varor började massproduceras. Därmed kunde de säljas till låga priser till allt fler människor både i Storbritannien och i utlandet.</a:t>
            </a:r>
          </a:p>
        </p:txBody>
      </p:sp>
      <p:pic>
        <p:nvPicPr>
          <p:cNvPr id="142" name="Picture 141" descr="A picture containing text&#10;&#10;Description automatically generated">
            <a:extLst>
              <a:ext uri="{FF2B5EF4-FFF2-40B4-BE49-F238E27FC236}">
                <a16:creationId xmlns:a16="http://schemas.microsoft.com/office/drawing/2014/main" id="{2DDB55DD-7388-453F-ABB4-98EFED9D558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518004" y="1235225"/>
            <a:ext cx="585797" cy="782127"/>
          </a:xfrm>
          <a:prstGeom prst="rect">
            <a:avLst/>
          </a:prstGeom>
        </p:spPr>
      </p:pic>
      <p:pic>
        <p:nvPicPr>
          <p:cNvPr id="143" name="Picture 142" descr="Icon&#10;&#10;Description automatically generated">
            <a:extLst>
              <a:ext uri="{FF2B5EF4-FFF2-40B4-BE49-F238E27FC236}">
                <a16:creationId xmlns:a16="http://schemas.microsoft.com/office/drawing/2014/main" id="{CBEE73C7-6A52-4B54-983A-6F0213D3029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280900" y="1178329"/>
            <a:ext cx="409575" cy="409575"/>
          </a:xfrm>
          <a:prstGeom prst="rect">
            <a:avLst/>
          </a:prstGeom>
        </p:spPr>
      </p:pic>
      <p:sp>
        <p:nvSpPr>
          <p:cNvPr id="144" name="TextBox 143">
            <a:extLst>
              <a:ext uri="{FF2B5EF4-FFF2-40B4-BE49-F238E27FC236}">
                <a16:creationId xmlns:a16="http://schemas.microsoft.com/office/drawing/2014/main" id="{23F903EB-08CD-47EF-A407-C735B5BA8083}"/>
              </a:ext>
            </a:extLst>
          </p:cNvPr>
          <p:cNvSpPr txBox="1"/>
          <p:nvPr/>
        </p:nvSpPr>
        <p:spPr>
          <a:xfrm>
            <a:off x="8978659" y="2509478"/>
            <a:ext cx="3072472" cy="1015663"/>
          </a:xfrm>
          <a:prstGeom prst="rect">
            <a:avLst/>
          </a:prstGeom>
          <a:noFill/>
          <a:ln>
            <a:solidFill>
              <a:schemeClr val="tx1"/>
            </a:solidFill>
            <a:prstDash val="dash"/>
          </a:ln>
        </p:spPr>
        <p:txBody>
          <a:bodyPr wrap="square" rtlCol="0">
            <a:spAutoFit/>
          </a:bodyPr>
          <a:lstStyle/>
          <a:p>
            <a:r>
              <a:rPr lang="sv-SE" sz="1200" dirty="0"/>
              <a:t>Storbritannien hade genom sin framgångsrika handel över världshaven blivit världens rikaste land. Det fanns gott om rika engelsmän som var villiga att riskera sina pengar på nyheter inom industrin, i hopp om att bli ännu rikare.</a:t>
            </a:r>
          </a:p>
        </p:txBody>
      </p:sp>
      <p:pic>
        <p:nvPicPr>
          <p:cNvPr id="145" name="Picture 144" descr="Shape&#10;&#10;Description automatically generated">
            <a:extLst>
              <a:ext uri="{FF2B5EF4-FFF2-40B4-BE49-F238E27FC236}">
                <a16:creationId xmlns:a16="http://schemas.microsoft.com/office/drawing/2014/main" id="{989FEBC2-4D65-4053-9A99-29BF64ED4102}"/>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424622" y="2430994"/>
            <a:ext cx="615203" cy="665451"/>
          </a:xfrm>
          <a:prstGeom prst="rect">
            <a:avLst/>
          </a:prstGeom>
        </p:spPr>
      </p:pic>
      <p:pic>
        <p:nvPicPr>
          <p:cNvPr id="146" name="Picture 145" descr="Icon&#10;&#10;Description automatically generated">
            <a:extLst>
              <a:ext uri="{FF2B5EF4-FFF2-40B4-BE49-F238E27FC236}">
                <a16:creationId xmlns:a16="http://schemas.microsoft.com/office/drawing/2014/main" id="{422AA500-8672-4026-B859-E73E2422A81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289176" y="2226206"/>
            <a:ext cx="409575" cy="409575"/>
          </a:xfrm>
          <a:prstGeom prst="rect">
            <a:avLst/>
          </a:prstGeom>
        </p:spPr>
      </p:pic>
      <p:sp>
        <p:nvSpPr>
          <p:cNvPr id="147" name="TextBox 146">
            <a:extLst>
              <a:ext uri="{FF2B5EF4-FFF2-40B4-BE49-F238E27FC236}">
                <a16:creationId xmlns:a16="http://schemas.microsoft.com/office/drawing/2014/main" id="{CDDCFA17-0495-4DC9-8574-8CB1FBC1C7E1}"/>
              </a:ext>
            </a:extLst>
          </p:cNvPr>
          <p:cNvSpPr txBox="1"/>
          <p:nvPr/>
        </p:nvSpPr>
        <p:spPr>
          <a:xfrm>
            <a:off x="6356821" y="506986"/>
            <a:ext cx="1514754" cy="646331"/>
          </a:xfrm>
          <a:prstGeom prst="rect">
            <a:avLst/>
          </a:prstGeom>
          <a:noFill/>
          <a:ln>
            <a:solidFill>
              <a:schemeClr val="tx1"/>
            </a:solidFill>
            <a:prstDash val="dash"/>
          </a:ln>
        </p:spPr>
        <p:txBody>
          <a:bodyPr wrap="square" rtlCol="0">
            <a:spAutoFit/>
          </a:bodyPr>
          <a:lstStyle/>
          <a:p>
            <a:r>
              <a:rPr lang="sv-SE" sz="1200" dirty="0"/>
              <a:t>Storbritannien hade de viktiga råvarorna stenkol och järn.</a:t>
            </a:r>
          </a:p>
        </p:txBody>
      </p:sp>
      <p:sp>
        <p:nvSpPr>
          <p:cNvPr id="148" name="TextBox 147">
            <a:extLst>
              <a:ext uri="{FF2B5EF4-FFF2-40B4-BE49-F238E27FC236}">
                <a16:creationId xmlns:a16="http://schemas.microsoft.com/office/drawing/2014/main" id="{597D9BB8-0985-4BA6-BF9D-FE962652F008}"/>
              </a:ext>
            </a:extLst>
          </p:cNvPr>
          <p:cNvSpPr txBox="1"/>
          <p:nvPr/>
        </p:nvSpPr>
        <p:spPr>
          <a:xfrm>
            <a:off x="6350768" y="1588067"/>
            <a:ext cx="1514755" cy="1200329"/>
          </a:xfrm>
          <a:prstGeom prst="rect">
            <a:avLst/>
          </a:prstGeom>
          <a:noFill/>
          <a:ln>
            <a:solidFill>
              <a:schemeClr val="tx1"/>
            </a:solidFill>
            <a:prstDash val="dash"/>
          </a:ln>
        </p:spPr>
        <p:txBody>
          <a:bodyPr wrap="square" rtlCol="0">
            <a:spAutoFit/>
          </a:bodyPr>
          <a:lstStyle/>
          <a:p>
            <a:r>
              <a:rPr lang="sv-SE" sz="1200" dirty="0"/>
              <a:t>Landet hade goda hamnar och segelbara floder. Det fanns alltså transportleder innan jörnvägarna byggdes.</a:t>
            </a:r>
          </a:p>
        </p:txBody>
      </p:sp>
      <p:pic>
        <p:nvPicPr>
          <p:cNvPr id="149" name="Picture 148">
            <a:extLst>
              <a:ext uri="{FF2B5EF4-FFF2-40B4-BE49-F238E27FC236}">
                <a16:creationId xmlns:a16="http://schemas.microsoft.com/office/drawing/2014/main" id="{F7F8FD8D-45B0-4C1B-B9BA-7018A0AA738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6082097" y="101883"/>
            <a:ext cx="529975" cy="529975"/>
          </a:xfrm>
          <a:prstGeom prst="rect">
            <a:avLst/>
          </a:prstGeom>
        </p:spPr>
      </p:pic>
      <p:pic>
        <p:nvPicPr>
          <p:cNvPr id="150" name="Picture 149">
            <a:extLst>
              <a:ext uri="{FF2B5EF4-FFF2-40B4-BE49-F238E27FC236}">
                <a16:creationId xmlns:a16="http://schemas.microsoft.com/office/drawing/2014/main" id="{ED11D8EA-F547-4B27-959A-2263F6BC6CA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6177542" y="1042423"/>
            <a:ext cx="656538" cy="656538"/>
          </a:xfrm>
          <a:prstGeom prst="rect">
            <a:avLst/>
          </a:prstGeom>
        </p:spPr>
      </p:pic>
      <p:sp>
        <p:nvSpPr>
          <p:cNvPr id="151" name="Arrow: Right 150">
            <a:extLst>
              <a:ext uri="{FF2B5EF4-FFF2-40B4-BE49-F238E27FC236}">
                <a16:creationId xmlns:a16="http://schemas.microsoft.com/office/drawing/2014/main" id="{6D6643F0-6DC6-4D9E-A004-0AD9CAB91E2C}"/>
              </a:ext>
            </a:extLst>
          </p:cNvPr>
          <p:cNvSpPr/>
          <p:nvPr/>
        </p:nvSpPr>
        <p:spPr>
          <a:xfrm rot="10800000">
            <a:off x="5410837" y="1080082"/>
            <a:ext cx="575353" cy="523982"/>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52" name="Straight Arrow Connector 151">
            <a:extLst>
              <a:ext uri="{FF2B5EF4-FFF2-40B4-BE49-F238E27FC236}">
                <a16:creationId xmlns:a16="http://schemas.microsoft.com/office/drawing/2014/main" id="{3C97AD64-B31B-4255-9C26-B94AC992A25D}"/>
              </a:ext>
            </a:extLst>
          </p:cNvPr>
          <p:cNvCxnSpPr>
            <a:cxnSpLocks/>
          </p:cNvCxnSpPr>
          <p:nvPr/>
        </p:nvCxnSpPr>
        <p:spPr>
          <a:xfrm>
            <a:off x="1262916" y="2985163"/>
            <a:ext cx="4914626" cy="32146"/>
          </a:xfrm>
          <a:prstGeom prst="straightConnector1">
            <a:avLst/>
          </a:prstGeom>
          <a:ln w="952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2850CA53-B704-46B1-B71F-8B317000EB87}"/>
              </a:ext>
            </a:extLst>
          </p:cNvPr>
          <p:cNvSpPr/>
          <p:nvPr/>
        </p:nvSpPr>
        <p:spPr>
          <a:xfrm>
            <a:off x="1228127" y="2597145"/>
            <a:ext cx="1152047" cy="369332"/>
          </a:xfrm>
          <a:prstGeom prst="rect">
            <a:avLst/>
          </a:prstGeom>
        </p:spPr>
        <p:txBody>
          <a:bodyPr wrap="none">
            <a:spAutoFit/>
          </a:bodyPr>
          <a:lstStyle/>
          <a:p>
            <a:r>
              <a:rPr lang="sv-SE" dirty="0"/>
              <a:t>1800-talet</a:t>
            </a:r>
          </a:p>
        </p:txBody>
      </p:sp>
      <p:sp>
        <p:nvSpPr>
          <p:cNvPr id="159" name="Arrow: Right 158">
            <a:extLst>
              <a:ext uri="{FF2B5EF4-FFF2-40B4-BE49-F238E27FC236}">
                <a16:creationId xmlns:a16="http://schemas.microsoft.com/office/drawing/2014/main" id="{C3872663-02DD-4F5A-ABBD-D3B7629DC04F}"/>
              </a:ext>
            </a:extLst>
          </p:cNvPr>
          <p:cNvSpPr/>
          <p:nvPr/>
        </p:nvSpPr>
        <p:spPr>
          <a:xfrm rot="1574190">
            <a:off x="7763086" y="3747271"/>
            <a:ext cx="575353" cy="523982"/>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0" name="TextBox 159">
            <a:extLst>
              <a:ext uri="{FF2B5EF4-FFF2-40B4-BE49-F238E27FC236}">
                <a16:creationId xmlns:a16="http://schemas.microsoft.com/office/drawing/2014/main" id="{B1FFEFFF-62A7-4920-A007-6AA9EEA566C0}"/>
              </a:ext>
            </a:extLst>
          </p:cNvPr>
          <p:cNvSpPr txBox="1"/>
          <p:nvPr/>
        </p:nvSpPr>
        <p:spPr>
          <a:xfrm>
            <a:off x="1029575" y="3074003"/>
            <a:ext cx="1645719" cy="1384995"/>
          </a:xfrm>
          <a:prstGeom prst="rect">
            <a:avLst/>
          </a:prstGeom>
          <a:noFill/>
          <a:ln>
            <a:solidFill>
              <a:schemeClr val="tx1"/>
            </a:solidFill>
            <a:prstDash val="dash"/>
          </a:ln>
        </p:spPr>
        <p:txBody>
          <a:bodyPr wrap="square" rtlCol="0">
            <a:spAutoFit/>
          </a:bodyPr>
          <a:lstStyle/>
          <a:p>
            <a:r>
              <a:rPr lang="sv-SE" sz="1200" dirty="0"/>
              <a:t>Industrialiseringen spred sig från Storbritannien till andra länder.</a:t>
            </a:r>
          </a:p>
          <a:p>
            <a:r>
              <a:rPr lang="sv-SE" sz="1200" dirty="0"/>
              <a:t>Att sälja maskiner till utlandet var förbjudet fram till 1843.</a:t>
            </a:r>
          </a:p>
        </p:txBody>
      </p:sp>
      <p:sp>
        <p:nvSpPr>
          <p:cNvPr id="161" name="TextBox 160">
            <a:extLst>
              <a:ext uri="{FF2B5EF4-FFF2-40B4-BE49-F238E27FC236}">
                <a16:creationId xmlns:a16="http://schemas.microsoft.com/office/drawing/2014/main" id="{92DB63FD-B012-4BC9-8F4E-02FCEC7A2D18}"/>
              </a:ext>
            </a:extLst>
          </p:cNvPr>
          <p:cNvSpPr txBox="1"/>
          <p:nvPr/>
        </p:nvSpPr>
        <p:spPr>
          <a:xfrm>
            <a:off x="1029575" y="4566524"/>
            <a:ext cx="1686293" cy="1200329"/>
          </a:xfrm>
          <a:prstGeom prst="rect">
            <a:avLst/>
          </a:prstGeom>
          <a:noFill/>
          <a:ln>
            <a:solidFill>
              <a:schemeClr val="tx1"/>
            </a:solidFill>
            <a:prstDash val="dash"/>
          </a:ln>
        </p:spPr>
        <p:txBody>
          <a:bodyPr wrap="square" rtlCol="0">
            <a:spAutoFit/>
          </a:bodyPr>
          <a:lstStyle/>
          <a:p>
            <a:r>
              <a:rPr lang="sv-SE" sz="1200" dirty="0"/>
              <a:t>Utanför Europa blev USA det första område som industrialiserades. År 1900 var landet världens största industrination.</a:t>
            </a:r>
          </a:p>
        </p:txBody>
      </p:sp>
      <p:sp>
        <p:nvSpPr>
          <p:cNvPr id="162" name="TextBox 161">
            <a:extLst>
              <a:ext uri="{FF2B5EF4-FFF2-40B4-BE49-F238E27FC236}">
                <a16:creationId xmlns:a16="http://schemas.microsoft.com/office/drawing/2014/main" id="{2FCC2B8D-D1C3-44FD-BB08-2EE5F0D3E0E2}"/>
              </a:ext>
            </a:extLst>
          </p:cNvPr>
          <p:cNvSpPr txBox="1"/>
          <p:nvPr/>
        </p:nvSpPr>
        <p:spPr>
          <a:xfrm>
            <a:off x="1041421" y="5853337"/>
            <a:ext cx="1755638" cy="830997"/>
          </a:xfrm>
          <a:prstGeom prst="rect">
            <a:avLst/>
          </a:prstGeom>
          <a:noFill/>
          <a:ln>
            <a:solidFill>
              <a:schemeClr val="tx1"/>
            </a:solidFill>
            <a:prstDash val="dash"/>
          </a:ln>
        </p:spPr>
        <p:txBody>
          <a:bodyPr wrap="square" rtlCol="0">
            <a:spAutoFit/>
          </a:bodyPr>
          <a:lstStyle/>
          <a:p>
            <a:r>
              <a:rPr lang="sv-SE" sz="1200" dirty="0"/>
              <a:t>Den fortsatte att sprida sig över världen och nådde under 1900-talet Ryssland och Kina.</a:t>
            </a:r>
          </a:p>
        </p:txBody>
      </p:sp>
      <p:sp>
        <p:nvSpPr>
          <p:cNvPr id="164" name="TextBox 163">
            <a:extLst>
              <a:ext uri="{FF2B5EF4-FFF2-40B4-BE49-F238E27FC236}">
                <a16:creationId xmlns:a16="http://schemas.microsoft.com/office/drawing/2014/main" id="{C793F9F5-E797-4276-8C45-AF5F3E89A5D4}"/>
              </a:ext>
            </a:extLst>
          </p:cNvPr>
          <p:cNvSpPr txBox="1"/>
          <p:nvPr/>
        </p:nvSpPr>
        <p:spPr>
          <a:xfrm>
            <a:off x="9074875" y="4899769"/>
            <a:ext cx="2896377" cy="276999"/>
          </a:xfrm>
          <a:prstGeom prst="rect">
            <a:avLst/>
          </a:prstGeom>
          <a:noFill/>
          <a:ln>
            <a:solidFill>
              <a:schemeClr val="tx1"/>
            </a:solidFill>
            <a:prstDash val="dash"/>
          </a:ln>
        </p:spPr>
        <p:txBody>
          <a:bodyPr wrap="square" rtlCol="0">
            <a:spAutoFit/>
          </a:bodyPr>
          <a:lstStyle/>
          <a:p>
            <a:r>
              <a:rPr lang="sv-SE" sz="1200" dirty="0"/>
              <a:t>Omfördelning av välstånd</a:t>
            </a:r>
          </a:p>
        </p:txBody>
      </p:sp>
      <p:sp>
        <p:nvSpPr>
          <p:cNvPr id="165" name="TextBox 164">
            <a:extLst>
              <a:ext uri="{FF2B5EF4-FFF2-40B4-BE49-F238E27FC236}">
                <a16:creationId xmlns:a16="http://schemas.microsoft.com/office/drawing/2014/main" id="{6B771DA4-A521-4687-9D6E-AE26A8BF83D8}"/>
              </a:ext>
            </a:extLst>
          </p:cNvPr>
          <p:cNvSpPr txBox="1"/>
          <p:nvPr/>
        </p:nvSpPr>
        <p:spPr>
          <a:xfrm>
            <a:off x="9074875" y="5394768"/>
            <a:ext cx="2896377" cy="461665"/>
          </a:xfrm>
          <a:prstGeom prst="rect">
            <a:avLst/>
          </a:prstGeom>
          <a:noFill/>
          <a:ln>
            <a:solidFill>
              <a:schemeClr val="tx1"/>
            </a:solidFill>
            <a:prstDash val="dash"/>
          </a:ln>
        </p:spPr>
        <p:txBody>
          <a:bodyPr wrap="square" rtlCol="0">
            <a:spAutoFit/>
          </a:bodyPr>
          <a:lstStyle/>
          <a:p>
            <a:r>
              <a:rPr lang="sv-SE" sz="1200" dirty="0"/>
              <a:t>Borgarklassen kräv mer politiska makt och social hierarki förändras</a:t>
            </a:r>
          </a:p>
        </p:txBody>
      </p:sp>
      <p:sp>
        <p:nvSpPr>
          <p:cNvPr id="168" name="TextBox 167">
            <a:extLst>
              <a:ext uri="{FF2B5EF4-FFF2-40B4-BE49-F238E27FC236}">
                <a16:creationId xmlns:a16="http://schemas.microsoft.com/office/drawing/2014/main" id="{DF6D6AD4-9EC9-4C83-A042-F286CC44CCF9}"/>
              </a:ext>
            </a:extLst>
          </p:cNvPr>
          <p:cNvSpPr txBox="1"/>
          <p:nvPr/>
        </p:nvSpPr>
        <p:spPr>
          <a:xfrm>
            <a:off x="9074875" y="5939705"/>
            <a:ext cx="2896377" cy="830997"/>
          </a:xfrm>
          <a:prstGeom prst="rect">
            <a:avLst/>
          </a:prstGeom>
          <a:noFill/>
          <a:ln>
            <a:solidFill>
              <a:schemeClr val="tx1"/>
            </a:solidFill>
            <a:prstDash val="dash"/>
          </a:ln>
        </p:spPr>
        <p:txBody>
          <a:bodyPr wrap="square" rtlCol="0">
            <a:spAutoFit/>
          </a:bodyPr>
          <a:lstStyle/>
          <a:p>
            <a:r>
              <a:rPr lang="sv-SE" sz="1200" dirty="0"/>
              <a:t>Fackföreningarna växer fram</a:t>
            </a:r>
          </a:p>
          <a:p>
            <a:r>
              <a:rPr lang="sv-SE" sz="1200" dirty="0"/>
              <a:t>Efter år 1840 började fabriksägare och politiker långsamt förstå att arbetarna blivit en kraft att räkna med.</a:t>
            </a:r>
          </a:p>
        </p:txBody>
      </p:sp>
      <p:pic>
        <p:nvPicPr>
          <p:cNvPr id="169" name="Picture 168" descr="Icon&#10;&#10;Description automatically generated">
            <a:extLst>
              <a:ext uri="{FF2B5EF4-FFF2-40B4-BE49-F238E27FC236}">
                <a16:creationId xmlns:a16="http://schemas.microsoft.com/office/drawing/2014/main" id="{8B3C3251-CA9C-49FE-A1CB-B1E3FE0E1188}"/>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8753626" y="5457693"/>
            <a:ext cx="232638" cy="335813"/>
          </a:xfrm>
          <a:prstGeom prst="rect">
            <a:avLst/>
          </a:prstGeom>
        </p:spPr>
      </p:pic>
      <p:pic>
        <p:nvPicPr>
          <p:cNvPr id="170" name="Picture 169" descr="A picture containing cup, light&#10;&#10;Description automatically generated">
            <a:extLst>
              <a:ext uri="{FF2B5EF4-FFF2-40B4-BE49-F238E27FC236}">
                <a16:creationId xmlns:a16="http://schemas.microsoft.com/office/drawing/2014/main" id="{E78F464C-A3DB-4A66-9C28-6A98C2482FAA}"/>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712324" y="4855237"/>
            <a:ext cx="362551" cy="362551"/>
          </a:xfrm>
          <a:prstGeom prst="rect">
            <a:avLst/>
          </a:prstGeom>
        </p:spPr>
      </p:pic>
      <p:pic>
        <p:nvPicPr>
          <p:cNvPr id="171" name="Picture 170" descr="Icon&#10;&#10;Description automatically generated">
            <a:extLst>
              <a:ext uri="{FF2B5EF4-FFF2-40B4-BE49-F238E27FC236}">
                <a16:creationId xmlns:a16="http://schemas.microsoft.com/office/drawing/2014/main" id="{C4F3D163-D03F-4AB3-ABB7-40852F33BF69}"/>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8696066" y="5961952"/>
            <a:ext cx="335814" cy="335814"/>
          </a:xfrm>
          <a:prstGeom prst="rect">
            <a:avLst/>
          </a:prstGeom>
        </p:spPr>
      </p:pic>
      <p:sp>
        <p:nvSpPr>
          <p:cNvPr id="172" name="TextBox 171">
            <a:extLst>
              <a:ext uri="{FF2B5EF4-FFF2-40B4-BE49-F238E27FC236}">
                <a16:creationId xmlns:a16="http://schemas.microsoft.com/office/drawing/2014/main" id="{D95364C4-B0D1-4574-9CA6-F4179E274849}"/>
              </a:ext>
            </a:extLst>
          </p:cNvPr>
          <p:cNvSpPr txBox="1"/>
          <p:nvPr/>
        </p:nvSpPr>
        <p:spPr>
          <a:xfrm>
            <a:off x="9031880" y="4289525"/>
            <a:ext cx="2896377" cy="276999"/>
          </a:xfrm>
          <a:prstGeom prst="rect">
            <a:avLst/>
          </a:prstGeom>
          <a:noFill/>
          <a:ln>
            <a:solidFill>
              <a:schemeClr val="tx1"/>
            </a:solidFill>
            <a:prstDash val="dash"/>
          </a:ln>
        </p:spPr>
        <p:txBody>
          <a:bodyPr wrap="square" rtlCol="0">
            <a:spAutoFit/>
          </a:bodyPr>
          <a:lstStyle/>
          <a:p>
            <a:r>
              <a:rPr lang="sv-SE" sz="1200" dirty="0"/>
              <a:t>maskinen istället för manuell</a:t>
            </a:r>
          </a:p>
        </p:txBody>
      </p:sp>
      <p:pic>
        <p:nvPicPr>
          <p:cNvPr id="173" name="Graphic 172">
            <a:extLst>
              <a:ext uri="{FF2B5EF4-FFF2-40B4-BE49-F238E27FC236}">
                <a16:creationId xmlns:a16="http://schemas.microsoft.com/office/drawing/2014/main" id="{94CD5575-F4D5-4EA9-978B-EC82CEA6B33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 uri="{837473B0-CC2E-450A-ABE3-18F120FF3D39}">
                <a1611:picAttrSrcUrl xmlns:a1611="http://schemas.microsoft.com/office/drawing/2016/11/main" r:id="rId30"/>
              </a:ext>
            </a:extLst>
          </a:blip>
          <a:stretch>
            <a:fillRect/>
          </a:stretch>
        </p:blipFill>
        <p:spPr>
          <a:xfrm>
            <a:off x="8669329" y="4256583"/>
            <a:ext cx="362551" cy="362551"/>
          </a:xfrm>
          <a:prstGeom prst="rect">
            <a:avLst/>
          </a:prstGeom>
        </p:spPr>
      </p:pic>
      <p:sp>
        <p:nvSpPr>
          <p:cNvPr id="174" name="TextBox 173">
            <a:extLst>
              <a:ext uri="{FF2B5EF4-FFF2-40B4-BE49-F238E27FC236}">
                <a16:creationId xmlns:a16="http://schemas.microsoft.com/office/drawing/2014/main" id="{8ECC36EB-73A5-44D6-B71D-72C50CD17D23}"/>
              </a:ext>
            </a:extLst>
          </p:cNvPr>
          <p:cNvSpPr txBox="1"/>
          <p:nvPr/>
        </p:nvSpPr>
        <p:spPr>
          <a:xfrm>
            <a:off x="-1" y="3253"/>
            <a:ext cx="4232953" cy="369332"/>
          </a:xfrm>
          <a:prstGeom prst="rect">
            <a:avLst/>
          </a:prstGeom>
          <a:noFill/>
        </p:spPr>
        <p:txBody>
          <a:bodyPr wrap="square" rtlCol="0">
            <a:spAutoFit/>
          </a:bodyPr>
          <a:lstStyle/>
          <a:p>
            <a:r>
              <a:rPr lang="sv-SE" b="1" dirty="0"/>
              <a:t>Den industriella revolutionen (1760-1914)</a:t>
            </a:r>
          </a:p>
        </p:txBody>
      </p:sp>
      <p:pic>
        <p:nvPicPr>
          <p:cNvPr id="175" name="Picture 174" descr="Icon&#10;&#10;Description automatically generated">
            <a:extLst>
              <a:ext uri="{FF2B5EF4-FFF2-40B4-BE49-F238E27FC236}">
                <a16:creationId xmlns:a16="http://schemas.microsoft.com/office/drawing/2014/main" id="{CA236B3E-830C-4B6F-BBF2-2EB562ACDB83}"/>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8639420" y="6361278"/>
            <a:ext cx="449106" cy="449106"/>
          </a:xfrm>
          <a:prstGeom prst="rect">
            <a:avLst/>
          </a:prstGeom>
        </p:spPr>
      </p:pic>
      <p:sp>
        <p:nvSpPr>
          <p:cNvPr id="177" name="TextBox 176">
            <a:extLst>
              <a:ext uri="{FF2B5EF4-FFF2-40B4-BE49-F238E27FC236}">
                <a16:creationId xmlns:a16="http://schemas.microsoft.com/office/drawing/2014/main" id="{DFEAF388-6F62-4056-8256-0E49130F01C1}"/>
              </a:ext>
            </a:extLst>
          </p:cNvPr>
          <p:cNvSpPr txBox="1"/>
          <p:nvPr/>
        </p:nvSpPr>
        <p:spPr>
          <a:xfrm rot="16200000">
            <a:off x="-469623" y="5349918"/>
            <a:ext cx="2078017" cy="616448"/>
          </a:xfrm>
          <a:prstGeom prst="rect">
            <a:avLst/>
          </a:prstGeom>
          <a:solidFill>
            <a:srgbClr val="7030A0">
              <a:alpha val="80000"/>
            </a:srgbClr>
          </a:solidFill>
          <a:ln>
            <a:noFill/>
          </a:ln>
        </p:spPr>
        <p:txBody>
          <a:bodyPr wrap="square" rtlCol="0">
            <a:noAutofit/>
          </a:bodyPr>
          <a:lstStyle/>
          <a:p>
            <a:pPr algn="ctr"/>
            <a:r>
              <a:rPr lang="sv-SE" sz="1200" b="1" dirty="0">
                <a:solidFill>
                  <a:schemeClr val="bg1"/>
                </a:solidFill>
              </a:rPr>
              <a:t>Sverige blir industriland</a:t>
            </a:r>
          </a:p>
        </p:txBody>
      </p:sp>
      <p:sp>
        <p:nvSpPr>
          <p:cNvPr id="178" name="Rectangle 177">
            <a:extLst>
              <a:ext uri="{FF2B5EF4-FFF2-40B4-BE49-F238E27FC236}">
                <a16:creationId xmlns:a16="http://schemas.microsoft.com/office/drawing/2014/main" id="{6332BBD9-7FE2-4FD1-B9A4-F9478203BB3F}"/>
              </a:ext>
            </a:extLst>
          </p:cNvPr>
          <p:cNvSpPr/>
          <p:nvPr/>
        </p:nvSpPr>
        <p:spPr>
          <a:xfrm>
            <a:off x="141839" y="4289558"/>
            <a:ext cx="652743" cy="369332"/>
          </a:xfrm>
          <a:prstGeom prst="rect">
            <a:avLst/>
          </a:prstGeom>
        </p:spPr>
        <p:txBody>
          <a:bodyPr wrap="none">
            <a:spAutoFit/>
          </a:bodyPr>
          <a:lstStyle/>
          <a:p>
            <a:r>
              <a:rPr lang="sv-SE" dirty="0"/>
              <a:t>1850</a:t>
            </a:r>
          </a:p>
        </p:txBody>
      </p:sp>
      <p:sp>
        <p:nvSpPr>
          <p:cNvPr id="179" name="Arrow: Right 178">
            <a:extLst>
              <a:ext uri="{FF2B5EF4-FFF2-40B4-BE49-F238E27FC236}">
                <a16:creationId xmlns:a16="http://schemas.microsoft.com/office/drawing/2014/main" id="{186CFEA2-647A-40E2-8210-FF6A7D5616F1}"/>
              </a:ext>
            </a:extLst>
          </p:cNvPr>
          <p:cNvSpPr/>
          <p:nvPr/>
        </p:nvSpPr>
        <p:spPr>
          <a:xfrm rot="8046915">
            <a:off x="4163958" y="2519820"/>
            <a:ext cx="575353" cy="523982"/>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0" name="Arrow: Right 179">
            <a:extLst>
              <a:ext uri="{FF2B5EF4-FFF2-40B4-BE49-F238E27FC236}">
                <a16:creationId xmlns:a16="http://schemas.microsoft.com/office/drawing/2014/main" id="{3B1B9043-E5ED-4BB3-A958-77BDF6C6358F}"/>
              </a:ext>
            </a:extLst>
          </p:cNvPr>
          <p:cNvSpPr/>
          <p:nvPr/>
        </p:nvSpPr>
        <p:spPr>
          <a:xfrm rot="8046915">
            <a:off x="516331" y="4416314"/>
            <a:ext cx="575353" cy="523982"/>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9" name="Picture 48" descr="Icon&#10;&#10;Description automatically generated">
            <a:extLst>
              <a:ext uri="{FF2B5EF4-FFF2-40B4-BE49-F238E27FC236}">
                <a16:creationId xmlns:a16="http://schemas.microsoft.com/office/drawing/2014/main" id="{0E6BB154-DE45-4EED-8467-D4B556934A03}"/>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132056" y="35621"/>
            <a:ext cx="409575" cy="409575"/>
          </a:xfrm>
          <a:prstGeom prst="rect">
            <a:avLst/>
          </a:prstGeom>
        </p:spPr>
      </p:pic>
      <p:pic>
        <p:nvPicPr>
          <p:cNvPr id="50" name="Picture 49" descr="Icon&#10;&#10;Description automatically generated">
            <a:extLst>
              <a:ext uri="{FF2B5EF4-FFF2-40B4-BE49-F238E27FC236}">
                <a16:creationId xmlns:a16="http://schemas.microsoft.com/office/drawing/2014/main" id="{6302E748-BD64-44CA-878B-D828757EBEB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738551" y="94631"/>
            <a:ext cx="409575" cy="409575"/>
          </a:xfrm>
          <a:prstGeom prst="rect">
            <a:avLst/>
          </a:prstGeom>
        </p:spPr>
      </p:pic>
      <p:pic>
        <p:nvPicPr>
          <p:cNvPr id="51" name="Picture 50" descr="Icon&#10;&#10;Description automatically generated">
            <a:extLst>
              <a:ext uri="{FF2B5EF4-FFF2-40B4-BE49-F238E27FC236}">
                <a16:creationId xmlns:a16="http://schemas.microsoft.com/office/drawing/2014/main" id="{04E780EE-E3B8-4D41-9473-8EB402AC1ADB}"/>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816730" y="973541"/>
            <a:ext cx="409575" cy="409575"/>
          </a:xfrm>
          <a:prstGeom prst="rect">
            <a:avLst/>
          </a:prstGeom>
        </p:spPr>
      </p:pic>
    </p:spTree>
    <p:extLst>
      <p:ext uri="{BB962C8B-B14F-4D97-AF65-F5344CB8AC3E}">
        <p14:creationId xmlns:p14="http://schemas.microsoft.com/office/powerpoint/2010/main" val="417976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a:extLst>
              <a:ext uri="{FF2B5EF4-FFF2-40B4-BE49-F238E27FC236}">
                <a16:creationId xmlns:a16="http://schemas.microsoft.com/office/drawing/2014/main" id="{8EDC4AD3-C3E6-48AD-AEBE-07F78652D2B5}"/>
              </a:ext>
            </a:extLst>
          </p:cNvPr>
          <p:cNvSpPr/>
          <p:nvPr/>
        </p:nvSpPr>
        <p:spPr>
          <a:xfrm>
            <a:off x="3891198" y="1594265"/>
            <a:ext cx="6811748" cy="5176424"/>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sv-SE" dirty="0"/>
              <a:t>(1500-talet – 1900-talet)</a:t>
            </a:r>
          </a:p>
        </p:txBody>
      </p:sp>
      <p:sp>
        <p:nvSpPr>
          <p:cNvPr id="129" name="Rectangle 128">
            <a:extLst>
              <a:ext uri="{FF2B5EF4-FFF2-40B4-BE49-F238E27FC236}">
                <a16:creationId xmlns:a16="http://schemas.microsoft.com/office/drawing/2014/main" id="{854EC537-2431-437A-8256-97080AA92DC5}"/>
              </a:ext>
            </a:extLst>
          </p:cNvPr>
          <p:cNvSpPr/>
          <p:nvPr/>
        </p:nvSpPr>
        <p:spPr>
          <a:xfrm>
            <a:off x="1296157" y="3714970"/>
            <a:ext cx="2588256" cy="305572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dirty="0"/>
              <a:t>Medeltiden</a:t>
            </a:r>
          </a:p>
          <a:p>
            <a:pPr algn="r"/>
            <a:r>
              <a:rPr lang="sv-SE" dirty="0"/>
              <a:t>(500-talet – 1500-talet)</a:t>
            </a:r>
          </a:p>
        </p:txBody>
      </p:sp>
      <p:pic>
        <p:nvPicPr>
          <p:cNvPr id="111" name="Picture 110" descr="A picture containing icon&#10;&#10;Description automatically generated">
            <a:extLst>
              <a:ext uri="{FF2B5EF4-FFF2-40B4-BE49-F238E27FC236}">
                <a16:creationId xmlns:a16="http://schemas.microsoft.com/office/drawing/2014/main" id="{4B64BA09-D32E-4E75-853E-98D2EC6133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01141" y="2199469"/>
            <a:ext cx="482885" cy="482885"/>
          </a:xfrm>
          <a:prstGeom prst="rect">
            <a:avLst/>
          </a:prstGeom>
        </p:spPr>
      </p:pic>
      <p:pic>
        <p:nvPicPr>
          <p:cNvPr id="55" name="Picture 54" descr="Icon&#10;&#10;Description automatically generated">
            <a:extLst>
              <a:ext uri="{FF2B5EF4-FFF2-40B4-BE49-F238E27FC236}">
                <a16:creationId xmlns:a16="http://schemas.microsoft.com/office/drawing/2014/main" id="{6CE1197E-455B-4268-B12E-854E76E7BC1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6717" y="2701835"/>
            <a:ext cx="482886" cy="482886"/>
          </a:xfrm>
          <a:prstGeom prst="rect">
            <a:avLst/>
          </a:prstGeom>
        </p:spPr>
      </p:pic>
      <p:pic>
        <p:nvPicPr>
          <p:cNvPr id="47" name="Picture 46" descr="A picture containing icon&#10;&#10;Description automatically generated">
            <a:extLst>
              <a:ext uri="{FF2B5EF4-FFF2-40B4-BE49-F238E27FC236}">
                <a16:creationId xmlns:a16="http://schemas.microsoft.com/office/drawing/2014/main" id="{09B84A18-3557-4D06-B843-022102022D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32884" y="2701836"/>
            <a:ext cx="482885" cy="482885"/>
          </a:xfrm>
          <a:prstGeom prst="rect">
            <a:avLst/>
          </a:prstGeom>
        </p:spPr>
      </p:pic>
      <p:sp>
        <p:nvSpPr>
          <p:cNvPr id="13" name="Rectangle 12">
            <a:extLst>
              <a:ext uri="{FF2B5EF4-FFF2-40B4-BE49-F238E27FC236}">
                <a16:creationId xmlns:a16="http://schemas.microsoft.com/office/drawing/2014/main" id="{023945E2-32D8-4FA8-9280-CB28905DCFBA}"/>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-509</a:t>
            </a:r>
          </a:p>
        </p:txBody>
      </p:sp>
      <p:pic>
        <p:nvPicPr>
          <p:cNvPr id="15" name="Picture 14" descr="Icon&#10;&#10;Description automatically generated">
            <a:extLst>
              <a:ext uri="{FF2B5EF4-FFF2-40B4-BE49-F238E27FC236}">
                <a16:creationId xmlns:a16="http://schemas.microsoft.com/office/drawing/2014/main" id="{FA943734-C632-4BBF-B28F-25A7F121721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605" y="1623299"/>
            <a:ext cx="616449" cy="616449"/>
          </a:xfrm>
          <a:prstGeom prst="rect">
            <a:avLst/>
          </a:prstGeom>
        </p:spPr>
      </p:pic>
      <p:pic>
        <p:nvPicPr>
          <p:cNvPr id="17" name="Picture 16" descr="A picture containing flag&#10;&#10;Description automatically generated">
            <a:extLst>
              <a:ext uri="{FF2B5EF4-FFF2-40B4-BE49-F238E27FC236}">
                <a16:creationId xmlns:a16="http://schemas.microsoft.com/office/drawing/2014/main" id="{7321A11C-4579-4D1A-B926-7BEE2DEEF89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684092" y="28555"/>
            <a:ext cx="616449" cy="616449"/>
          </a:xfrm>
          <a:prstGeom prst="rect">
            <a:avLst/>
          </a:prstGeom>
        </p:spPr>
      </p:pic>
      <p:cxnSp>
        <p:nvCxnSpPr>
          <p:cNvPr id="21" name="Straight Connector 20">
            <a:extLst>
              <a:ext uri="{FF2B5EF4-FFF2-40B4-BE49-F238E27FC236}">
                <a16:creationId xmlns:a16="http://schemas.microsoft.com/office/drawing/2014/main" id="{D2C37C3C-2239-4B24-9CB5-B194F50C0033}"/>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D6978C-0618-48D9-A9AB-2B6E9995C5F4}"/>
              </a:ext>
            </a:extLst>
          </p:cNvPr>
          <p:cNvCxnSpPr>
            <a:cxnSpLocks/>
          </p:cNvCxnSpPr>
          <p:nvPr/>
        </p:nvCxnSpPr>
        <p:spPr>
          <a:xfrm>
            <a:off x="607884" y="4109643"/>
            <a:ext cx="0" cy="23014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2DF8BE0-6BF7-474B-8D3B-2D6781CFA5D2}"/>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27</a:t>
            </a:r>
          </a:p>
        </p:txBody>
      </p:sp>
      <p:sp>
        <p:nvSpPr>
          <p:cNvPr id="26" name="Rectangle 25">
            <a:extLst>
              <a:ext uri="{FF2B5EF4-FFF2-40B4-BE49-F238E27FC236}">
                <a16:creationId xmlns:a16="http://schemas.microsoft.com/office/drawing/2014/main" id="{D287D0D0-AEE7-4307-B7BB-7D8EF430AE0A}"/>
              </a:ext>
            </a:extLst>
          </p:cNvPr>
          <p:cNvSpPr/>
          <p:nvPr/>
        </p:nvSpPr>
        <p:spPr>
          <a:xfrm>
            <a:off x="-145547" y="490182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Republic (Rome)</a:t>
            </a:r>
          </a:p>
        </p:txBody>
      </p:sp>
      <p:pic>
        <p:nvPicPr>
          <p:cNvPr id="27" name="Picture 26" descr="Icon&#10;&#10;Description automatically generated">
            <a:extLst>
              <a:ext uri="{FF2B5EF4-FFF2-40B4-BE49-F238E27FC236}">
                <a16:creationId xmlns:a16="http://schemas.microsoft.com/office/drawing/2014/main" id="{58D26849-0AC5-408B-8583-1E66E38E3FA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91788" y="5368226"/>
            <a:ext cx="482885" cy="482885"/>
          </a:xfrm>
          <a:prstGeom prst="rect">
            <a:avLst/>
          </a:prstGeom>
        </p:spPr>
      </p:pic>
      <p:sp>
        <p:nvSpPr>
          <p:cNvPr id="28" name="Rectangle 27">
            <a:extLst>
              <a:ext uri="{FF2B5EF4-FFF2-40B4-BE49-F238E27FC236}">
                <a16:creationId xmlns:a16="http://schemas.microsoft.com/office/drawing/2014/main" id="{A628BE4C-0184-4F81-B332-23D93225BBD4}"/>
              </a:ext>
            </a:extLst>
          </p:cNvPr>
          <p:cNvSpPr/>
          <p:nvPr/>
        </p:nvSpPr>
        <p:spPr>
          <a:xfrm>
            <a:off x="503430" y="478056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Empire (Rome)</a:t>
            </a:r>
          </a:p>
        </p:txBody>
      </p:sp>
      <p:pic>
        <p:nvPicPr>
          <p:cNvPr id="30" name="Picture 29">
            <a:extLst>
              <a:ext uri="{FF2B5EF4-FFF2-40B4-BE49-F238E27FC236}">
                <a16:creationId xmlns:a16="http://schemas.microsoft.com/office/drawing/2014/main" id="{D41D9045-F5ED-4527-8ED0-9E555BFD34F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369884" y="5350252"/>
            <a:ext cx="482882" cy="482882"/>
          </a:xfrm>
          <a:prstGeom prst="rect">
            <a:avLst/>
          </a:prstGeom>
        </p:spPr>
      </p:pic>
      <p:cxnSp>
        <p:nvCxnSpPr>
          <p:cNvPr id="32" name="Straight Connector 31">
            <a:extLst>
              <a:ext uri="{FF2B5EF4-FFF2-40B4-BE49-F238E27FC236}">
                <a16:creationId xmlns:a16="http://schemas.microsoft.com/office/drawing/2014/main" id="{AB0B355F-07E1-4FBF-9735-FD18AC2A07E9}"/>
              </a:ext>
            </a:extLst>
          </p:cNvPr>
          <p:cNvCxnSpPr>
            <a:cxnSpLocks/>
          </p:cNvCxnSpPr>
          <p:nvPr/>
        </p:nvCxnSpPr>
        <p:spPr>
          <a:xfrm>
            <a:off x="1285978" y="4672691"/>
            <a:ext cx="0" cy="17198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CF77313-0C40-417B-A130-94D000975BD5}"/>
              </a:ext>
            </a:extLst>
          </p:cNvPr>
          <p:cNvSpPr/>
          <p:nvPr/>
        </p:nvSpPr>
        <p:spPr>
          <a:xfrm>
            <a:off x="1015421"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sp>
        <p:nvSpPr>
          <p:cNvPr id="34" name="Rectangle 33">
            <a:extLst>
              <a:ext uri="{FF2B5EF4-FFF2-40B4-BE49-F238E27FC236}">
                <a16:creationId xmlns:a16="http://schemas.microsoft.com/office/drawing/2014/main" id="{4287FA99-87CE-4D2B-948C-93818C796331}"/>
              </a:ext>
            </a:extLst>
          </p:cNvPr>
          <p:cNvSpPr/>
          <p:nvPr/>
        </p:nvSpPr>
        <p:spPr>
          <a:xfrm>
            <a:off x="1285969" y="4836674"/>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Feodalism (Europe)</a:t>
            </a:r>
          </a:p>
        </p:txBody>
      </p:sp>
      <p:pic>
        <p:nvPicPr>
          <p:cNvPr id="36" name="Picture 35" descr="A picture containing indoor, set&#10;&#10;Description automatically generated">
            <a:extLst>
              <a:ext uri="{FF2B5EF4-FFF2-40B4-BE49-F238E27FC236}">
                <a16:creationId xmlns:a16="http://schemas.microsoft.com/office/drawing/2014/main" id="{86F4A31A-3239-4E24-A4C6-69CF4AB54E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983" y="5459683"/>
            <a:ext cx="515213" cy="368309"/>
          </a:xfrm>
          <a:prstGeom prst="rect">
            <a:avLst/>
          </a:prstGeom>
        </p:spPr>
      </p:pic>
      <p:sp>
        <p:nvSpPr>
          <p:cNvPr id="37" name="Rectangle 36">
            <a:extLst>
              <a:ext uri="{FF2B5EF4-FFF2-40B4-BE49-F238E27FC236}">
                <a16:creationId xmlns:a16="http://schemas.microsoft.com/office/drawing/2014/main" id="{391F4991-C0B3-4F87-A4A5-BCC9D8A166B0}"/>
              </a:ext>
            </a:extLst>
          </p:cNvPr>
          <p:cNvSpPr/>
          <p:nvPr/>
        </p:nvSpPr>
        <p:spPr>
          <a:xfrm>
            <a:off x="561196" y="3328327"/>
            <a:ext cx="113187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380 Edict of Thessalonica</a:t>
            </a:r>
          </a:p>
          <a:p>
            <a:pPr algn="ctr"/>
            <a:endParaRPr lang="sv-SE" sz="1200" b="1" dirty="0">
              <a:solidFill>
                <a:schemeClr val="tx1"/>
              </a:solidFill>
            </a:endParaRPr>
          </a:p>
        </p:txBody>
      </p:sp>
      <p:pic>
        <p:nvPicPr>
          <p:cNvPr id="39" name="Picture 38">
            <a:extLst>
              <a:ext uri="{FF2B5EF4-FFF2-40B4-BE49-F238E27FC236}">
                <a16:creationId xmlns:a16="http://schemas.microsoft.com/office/drawing/2014/main" id="{82BE4A17-6F95-4A71-93D0-0CE1D16DE36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64725" y="3751665"/>
            <a:ext cx="392132" cy="480315"/>
          </a:xfrm>
          <a:prstGeom prst="rect">
            <a:avLst/>
          </a:prstGeom>
        </p:spPr>
      </p:pic>
      <p:cxnSp>
        <p:nvCxnSpPr>
          <p:cNvPr id="40" name="Straight Arrow Connector 39">
            <a:extLst>
              <a:ext uri="{FF2B5EF4-FFF2-40B4-BE49-F238E27FC236}">
                <a16:creationId xmlns:a16="http://schemas.microsoft.com/office/drawing/2014/main" id="{E8E47F6C-5F51-4BD3-9CB0-2405D5C94457}"/>
              </a:ext>
            </a:extLst>
          </p:cNvPr>
          <p:cNvCxnSpPr>
            <a:cxnSpLocks/>
            <a:stCxn id="28" idx="0"/>
            <a:endCxn id="39" idx="2"/>
          </p:cNvCxnSpPr>
          <p:nvPr/>
        </p:nvCxnSpPr>
        <p:spPr>
          <a:xfrm flipV="1">
            <a:off x="933230" y="4231980"/>
            <a:ext cx="127561" cy="54858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CD7A28-4B70-47A5-807A-CDF674D7B488}"/>
              </a:ext>
            </a:extLst>
          </p:cNvPr>
          <p:cNvCxnSpPr>
            <a:cxnSpLocks/>
            <a:stCxn id="39" idx="3"/>
          </p:cNvCxnSpPr>
          <p:nvPr/>
        </p:nvCxnSpPr>
        <p:spPr>
          <a:xfrm flipV="1">
            <a:off x="1256857" y="3946927"/>
            <a:ext cx="5866589" cy="44896"/>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C64436C-A114-40A4-8A63-817F56650BFB}"/>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19348" y="2669412"/>
            <a:ext cx="482885" cy="482885"/>
          </a:xfrm>
          <a:prstGeom prst="rect">
            <a:avLst/>
          </a:prstGeom>
        </p:spPr>
      </p:pic>
      <p:sp>
        <p:nvSpPr>
          <p:cNvPr id="48" name="Rectangle 47">
            <a:extLst>
              <a:ext uri="{FF2B5EF4-FFF2-40B4-BE49-F238E27FC236}">
                <a16:creationId xmlns:a16="http://schemas.microsoft.com/office/drawing/2014/main" id="{98E2B0C7-4905-4696-BBFD-63EF2C80F72F}"/>
              </a:ext>
            </a:extLst>
          </p:cNvPr>
          <p:cNvSpPr/>
          <p:nvPr/>
        </p:nvSpPr>
        <p:spPr>
          <a:xfrm>
            <a:off x="1" y="2271009"/>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Tax, culture and technology of Greece &amp; Roman</a:t>
            </a:r>
          </a:p>
        </p:txBody>
      </p:sp>
      <p:cxnSp>
        <p:nvCxnSpPr>
          <p:cNvPr id="49" name="Straight Arrow Connector 48">
            <a:extLst>
              <a:ext uri="{FF2B5EF4-FFF2-40B4-BE49-F238E27FC236}">
                <a16:creationId xmlns:a16="http://schemas.microsoft.com/office/drawing/2014/main" id="{D3186B3F-8916-42AF-90D3-315B6457F3CB}"/>
              </a:ext>
            </a:extLst>
          </p:cNvPr>
          <p:cNvCxnSpPr>
            <a:cxnSpLocks/>
            <a:stCxn id="46" idx="2"/>
          </p:cNvCxnSpPr>
          <p:nvPr/>
        </p:nvCxnSpPr>
        <p:spPr>
          <a:xfrm>
            <a:off x="1060791" y="3152297"/>
            <a:ext cx="550534" cy="81356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CD4E6E2-6C3A-4AED-BC9A-39CD31832C08}"/>
              </a:ext>
            </a:extLst>
          </p:cNvPr>
          <p:cNvCxnSpPr>
            <a:cxnSpLocks/>
            <a:stCxn id="34" idx="0"/>
          </p:cNvCxnSpPr>
          <p:nvPr/>
        </p:nvCxnSpPr>
        <p:spPr>
          <a:xfrm flipV="1">
            <a:off x="1715769" y="4027408"/>
            <a:ext cx="136997" cy="80926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711686C-2294-4A8A-AA39-41403F2DA233}"/>
              </a:ext>
            </a:extLst>
          </p:cNvPr>
          <p:cNvSpPr/>
          <p:nvPr/>
        </p:nvSpPr>
        <p:spPr>
          <a:xfrm>
            <a:off x="1654984" y="4152783"/>
            <a:ext cx="123113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convert to Christianity</a:t>
            </a:r>
          </a:p>
        </p:txBody>
      </p:sp>
      <p:pic>
        <p:nvPicPr>
          <p:cNvPr id="57" name="Picture 56">
            <a:extLst>
              <a:ext uri="{FF2B5EF4-FFF2-40B4-BE49-F238E27FC236}">
                <a16:creationId xmlns:a16="http://schemas.microsoft.com/office/drawing/2014/main" id="{B4F9F376-6811-40BA-9735-ADDF743F0526}"/>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08314" y="3132714"/>
            <a:ext cx="482885" cy="482885"/>
          </a:xfrm>
          <a:prstGeom prst="rect">
            <a:avLst/>
          </a:prstGeom>
        </p:spPr>
      </p:pic>
      <p:sp>
        <p:nvSpPr>
          <p:cNvPr id="58" name="Rectangle 57">
            <a:extLst>
              <a:ext uri="{FF2B5EF4-FFF2-40B4-BE49-F238E27FC236}">
                <a16:creationId xmlns:a16="http://schemas.microsoft.com/office/drawing/2014/main" id="{B1E873DF-A46D-440E-9365-03F2A082A388}"/>
              </a:ext>
            </a:extLst>
          </p:cNvPr>
          <p:cNvSpPr/>
          <p:nvPr/>
        </p:nvSpPr>
        <p:spPr>
          <a:xfrm>
            <a:off x="3539202" y="3174999"/>
            <a:ext cx="148395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1400-1600 </a:t>
            </a:r>
            <a:r>
              <a:rPr lang="en-US" sz="1200" b="1" dirty="0" err="1">
                <a:solidFill>
                  <a:schemeClr val="tx1"/>
                </a:solidFill>
              </a:rPr>
              <a:t>Renässansen</a:t>
            </a:r>
            <a:endParaRPr lang="en-US" sz="1200" b="1" dirty="0">
              <a:solidFill>
                <a:schemeClr val="tx1"/>
              </a:solidFill>
            </a:endParaRPr>
          </a:p>
        </p:txBody>
      </p:sp>
      <p:cxnSp>
        <p:nvCxnSpPr>
          <p:cNvPr id="59" name="Straight Connector 58">
            <a:extLst>
              <a:ext uri="{FF2B5EF4-FFF2-40B4-BE49-F238E27FC236}">
                <a16:creationId xmlns:a16="http://schemas.microsoft.com/office/drawing/2014/main" id="{D38FBB92-7FDC-4E6C-A43A-D22248CAA092}"/>
              </a:ext>
            </a:extLst>
          </p:cNvPr>
          <p:cNvCxnSpPr>
            <a:cxnSpLocks/>
          </p:cNvCxnSpPr>
          <p:nvPr/>
        </p:nvCxnSpPr>
        <p:spPr>
          <a:xfrm>
            <a:off x="2898097" y="3135134"/>
            <a:ext cx="1" cy="329850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8F6CE3-B79C-4258-8017-EC42EA4D80C3}"/>
              </a:ext>
            </a:extLst>
          </p:cNvPr>
          <p:cNvCxnSpPr>
            <a:cxnSpLocks/>
          </p:cNvCxnSpPr>
          <p:nvPr/>
        </p:nvCxnSpPr>
        <p:spPr>
          <a:xfrm>
            <a:off x="4819361" y="360572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C09DA48-F912-4EE4-B031-243F95932584}"/>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67" name="Rectangle 66">
            <a:extLst>
              <a:ext uri="{FF2B5EF4-FFF2-40B4-BE49-F238E27FC236}">
                <a16:creationId xmlns:a16="http://schemas.microsoft.com/office/drawing/2014/main" id="{95441CE8-4B2F-4016-8AB9-C81B089B6B6B}"/>
              </a:ext>
            </a:extLst>
          </p:cNvPr>
          <p:cNvSpPr/>
          <p:nvPr/>
        </p:nvSpPr>
        <p:spPr>
          <a:xfrm>
            <a:off x="3607108" y="5949355"/>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sp>
        <p:nvSpPr>
          <p:cNvPr id="68" name="Rectangle 67">
            <a:extLst>
              <a:ext uri="{FF2B5EF4-FFF2-40B4-BE49-F238E27FC236}">
                <a16:creationId xmlns:a16="http://schemas.microsoft.com/office/drawing/2014/main" id="{749CDCB3-65E3-44A3-9FB2-CD973DFC7744}"/>
              </a:ext>
            </a:extLst>
          </p:cNvPr>
          <p:cNvSpPr/>
          <p:nvPr/>
        </p:nvSpPr>
        <p:spPr>
          <a:xfrm>
            <a:off x="4560573"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1600</a:t>
            </a:r>
          </a:p>
        </p:txBody>
      </p:sp>
      <p:cxnSp>
        <p:nvCxnSpPr>
          <p:cNvPr id="73" name="Straight Arrow Connector 72">
            <a:extLst>
              <a:ext uri="{FF2B5EF4-FFF2-40B4-BE49-F238E27FC236}">
                <a16:creationId xmlns:a16="http://schemas.microsoft.com/office/drawing/2014/main" id="{464A068A-EAE7-46B3-B02A-17A9AE87471E}"/>
              </a:ext>
            </a:extLst>
          </p:cNvPr>
          <p:cNvCxnSpPr>
            <a:cxnSpLocks/>
          </p:cNvCxnSpPr>
          <p:nvPr/>
        </p:nvCxnSpPr>
        <p:spPr>
          <a:xfrm flipV="1">
            <a:off x="3842535" y="3596784"/>
            <a:ext cx="93075" cy="3690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E8FEF996-507A-4162-8EE2-2329FE696EC3}"/>
              </a:ext>
            </a:extLst>
          </p:cNvPr>
          <p:cNvSpPr/>
          <p:nvPr/>
        </p:nvSpPr>
        <p:spPr>
          <a:xfrm>
            <a:off x="1332279" y="1691174"/>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handelsutveckling</a:t>
            </a:r>
            <a:endParaRPr lang="en-US" sz="1200" b="1" dirty="0">
              <a:solidFill>
                <a:schemeClr val="tx1"/>
              </a:solidFill>
            </a:endParaRPr>
          </a:p>
          <a:p>
            <a:pPr algn="ctr"/>
            <a:r>
              <a:rPr lang="en-US" sz="1200" b="1" dirty="0">
                <a:solidFill>
                  <a:schemeClr val="tx1"/>
                </a:solidFill>
              </a:rPr>
              <a:t>1356 – 1862 </a:t>
            </a:r>
            <a:r>
              <a:rPr lang="en-US" sz="1200" b="1" dirty="0" err="1">
                <a:solidFill>
                  <a:schemeClr val="tx1"/>
                </a:solidFill>
              </a:rPr>
              <a:t>hansan</a:t>
            </a:r>
            <a:endParaRPr lang="en-US" sz="1200" b="1" dirty="0">
              <a:solidFill>
                <a:schemeClr val="tx1"/>
              </a:solidFill>
            </a:endParaRPr>
          </a:p>
        </p:txBody>
      </p:sp>
      <p:pic>
        <p:nvPicPr>
          <p:cNvPr id="93" name="Picture 92">
            <a:extLst>
              <a:ext uri="{FF2B5EF4-FFF2-40B4-BE49-F238E27FC236}">
                <a16:creationId xmlns:a16="http://schemas.microsoft.com/office/drawing/2014/main" id="{35168D03-A7FA-458D-9AD5-B89F3C6CC3CC}"/>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032276" y="4336085"/>
            <a:ext cx="386955" cy="386955"/>
          </a:xfrm>
          <a:prstGeom prst="rect">
            <a:avLst/>
          </a:prstGeom>
        </p:spPr>
      </p:pic>
      <p:sp>
        <p:nvSpPr>
          <p:cNvPr id="94" name="Rectangle 93">
            <a:extLst>
              <a:ext uri="{FF2B5EF4-FFF2-40B4-BE49-F238E27FC236}">
                <a16:creationId xmlns:a16="http://schemas.microsoft.com/office/drawing/2014/main" id="{E4922B12-9500-475E-AE2D-92E6FDB136B0}"/>
              </a:ext>
            </a:extLst>
          </p:cNvPr>
          <p:cNvSpPr/>
          <p:nvPr/>
        </p:nvSpPr>
        <p:spPr>
          <a:xfrm>
            <a:off x="4234194" y="4599123"/>
            <a:ext cx="15023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1517 Martin Luther (Protestant)</a:t>
            </a:r>
          </a:p>
        </p:txBody>
      </p:sp>
      <p:cxnSp>
        <p:nvCxnSpPr>
          <p:cNvPr id="95" name="Straight Arrow Connector 94">
            <a:extLst>
              <a:ext uri="{FF2B5EF4-FFF2-40B4-BE49-F238E27FC236}">
                <a16:creationId xmlns:a16="http://schemas.microsoft.com/office/drawing/2014/main" id="{83134942-56B3-410F-97CD-E0AA338CEFCB}"/>
              </a:ext>
            </a:extLst>
          </p:cNvPr>
          <p:cNvCxnSpPr>
            <a:cxnSpLocks/>
          </p:cNvCxnSpPr>
          <p:nvPr/>
        </p:nvCxnSpPr>
        <p:spPr>
          <a:xfrm flipV="1">
            <a:off x="5217254" y="1929783"/>
            <a:ext cx="6536382" cy="13628"/>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25E7532-9D36-4A73-BF48-233F38C76E7D}"/>
              </a:ext>
            </a:extLst>
          </p:cNvPr>
          <p:cNvCxnSpPr>
            <a:cxnSpLocks/>
            <a:endCxn id="93" idx="0"/>
          </p:cNvCxnSpPr>
          <p:nvPr/>
        </p:nvCxnSpPr>
        <p:spPr>
          <a:xfrm>
            <a:off x="3969188" y="3985515"/>
            <a:ext cx="256566" cy="35057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3ED8793-BF9D-436C-A1B6-4D2E54C1BA62}"/>
              </a:ext>
            </a:extLst>
          </p:cNvPr>
          <p:cNvCxnSpPr>
            <a:cxnSpLocks/>
          </p:cNvCxnSpPr>
          <p:nvPr/>
        </p:nvCxnSpPr>
        <p:spPr>
          <a:xfrm flipV="1">
            <a:off x="4342472" y="4522890"/>
            <a:ext cx="7596099" cy="54902"/>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C1A9B5F-40E5-4668-8C86-EEBFC5DC7493}"/>
              </a:ext>
            </a:extLst>
          </p:cNvPr>
          <p:cNvCxnSpPr>
            <a:cxnSpLocks/>
            <a:endCxn id="111" idx="2"/>
          </p:cNvCxnSpPr>
          <p:nvPr/>
        </p:nvCxnSpPr>
        <p:spPr>
          <a:xfrm flipV="1">
            <a:off x="4881085" y="2682354"/>
            <a:ext cx="461499" cy="124451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BBB31F9E-D5E8-4435-850C-974855198E40}"/>
              </a:ext>
            </a:extLst>
          </p:cNvPr>
          <p:cNvSpPr/>
          <p:nvPr/>
        </p:nvSpPr>
        <p:spPr>
          <a:xfrm>
            <a:off x="5217254" y="2201744"/>
            <a:ext cx="151660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1600-talet </a:t>
            </a:r>
            <a:r>
              <a:rPr lang="en-US" sz="1200" b="1" dirty="0" err="1">
                <a:solidFill>
                  <a:schemeClr val="tx1"/>
                </a:solidFill>
              </a:rPr>
              <a:t>Heliocentrisk</a:t>
            </a:r>
            <a:r>
              <a:rPr lang="en-US" sz="1200" b="1" dirty="0">
                <a:solidFill>
                  <a:schemeClr val="tx1"/>
                </a:solidFill>
              </a:rPr>
              <a:t> </a:t>
            </a:r>
            <a:r>
              <a:rPr lang="en-US" sz="1200" b="1" dirty="0" err="1">
                <a:solidFill>
                  <a:schemeClr val="tx1"/>
                </a:solidFill>
              </a:rPr>
              <a:t>världsbild</a:t>
            </a:r>
            <a:endParaRPr lang="en-US" sz="1200" b="1" dirty="0">
              <a:solidFill>
                <a:schemeClr val="tx1"/>
              </a:solidFill>
            </a:endParaRPr>
          </a:p>
        </p:txBody>
      </p:sp>
      <p:pic>
        <p:nvPicPr>
          <p:cNvPr id="119" name="Picture 118">
            <a:extLst>
              <a:ext uri="{FF2B5EF4-FFF2-40B4-BE49-F238E27FC236}">
                <a16:creationId xmlns:a16="http://schemas.microsoft.com/office/drawing/2014/main" id="{735D680E-E086-4BE7-B86A-6D947BCBDC8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3563776" y="2115223"/>
            <a:ext cx="482886" cy="482886"/>
          </a:xfrm>
          <a:prstGeom prst="rect">
            <a:avLst/>
          </a:prstGeom>
        </p:spPr>
      </p:pic>
      <p:sp>
        <p:nvSpPr>
          <p:cNvPr id="120" name="Rectangle 119">
            <a:extLst>
              <a:ext uri="{FF2B5EF4-FFF2-40B4-BE49-F238E27FC236}">
                <a16:creationId xmlns:a16="http://schemas.microsoft.com/office/drawing/2014/main" id="{1B31A30F-4103-4775-BA12-3ADFAF6E9F9C}"/>
              </a:ext>
            </a:extLst>
          </p:cNvPr>
          <p:cNvSpPr/>
          <p:nvPr/>
        </p:nvSpPr>
        <p:spPr>
          <a:xfrm>
            <a:off x="3234696" y="2466473"/>
            <a:ext cx="186644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1492 </a:t>
            </a:r>
            <a:r>
              <a:rPr lang="en-US" sz="1200" b="1" dirty="0" err="1">
                <a:solidFill>
                  <a:schemeClr val="tx1"/>
                </a:solidFill>
              </a:rPr>
              <a:t>Colombus</a:t>
            </a:r>
            <a:r>
              <a:rPr lang="en-US" sz="1200" b="1" dirty="0">
                <a:solidFill>
                  <a:schemeClr val="tx1"/>
                </a:solidFill>
              </a:rPr>
              <a:t> (America)</a:t>
            </a:r>
          </a:p>
          <a:p>
            <a:pPr algn="ctr"/>
            <a:r>
              <a:rPr lang="en-US" sz="1200" b="1" dirty="0">
                <a:solidFill>
                  <a:schemeClr val="tx1"/>
                </a:solidFill>
              </a:rPr>
              <a:t>1497 Vasco da Gama (India)</a:t>
            </a:r>
          </a:p>
        </p:txBody>
      </p:sp>
      <p:sp>
        <p:nvSpPr>
          <p:cNvPr id="122" name="Rectangle 121">
            <a:extLst>
              <a:ext uri="{FF2B5EF4-FFF2-40B4-BE49-F238E27FC236}">
                <a16:creationId xmlns:a16="http://schemas.microsoft.com/office/drawing/2014/main" id="{B3EAE90A-6225-4513-84D9-3B7D6BD64A5C}"/>
              </a:ext>
            </a:extLst>
          </p:cNvPr>
          <p:cNvSpPr/>
          <p:nvPr/>
        </p:nvSpPr>
        <p:spPr>
          <a:xfrm>
            <a:off x="3981600" y="1620375"/>
            <a:ext cx="139865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hadelsvägarna</a:t>
            </a:r>
            <a:r>
              <a:rPr lang="en-US" sz="1200" b="1" dirty="0">
                <a:solidFill>
                  <a:schemeClr val="tx1"/>
                </a:solidFill>
              </a:rPr>
              <a:t> </a:t>
            </a:r>
            <a:r>
              <a:rPr lang="en-US" sz="1200" b="1" dirty="0" err="1">
                <a:solidFill>
                  <a:schemeClr val="tx1"/>
                </a:solidFill>
              </a:rPr>
              <a:t>över</a:t>
            </a:r>
            <a:r>
              <a:rPr lang="en-US" sz="1200" b="1" dirty="0">
                <a:solidFill>
                  <a:schemeClr val="tx1"/>
                </a:solidFill>
              </a:rPr>
              <a:t> </a:t>
            </a:r>
            <a:r>
              <a:rPr lang="en-US" sz="1200" b="1" dirty="0" err="1">
                <a:solidFill>
                  <a:schemeClr val="tx1"/>
                </a:solidFill>
              </a:rPr>
              <a:t>havet</a:t>
            </a:r>
            <a:r>
              <a:rPr lang="en-US" sz="1200" b="1" dirty="0">
                <a:solidFill>
                  <a:schemeClr val="tx1"/>
                </a:solidFill>
              </a:rPr>
              <a:t> &amp; </a:t>
            </a:r>
            <a:r>
              <a:rPr lang="sv-SE" altLang="zh-CN" sz="1200" b="1" dirty="0">
                <a:solidFill>
                  <a:schemeClr val="tx1"/>
                </a:solidFill>
              </a:rPr>
              <a:t>k</a:t>
            </a:r>
            <a:r>
              <a:rPr lang="en-US" sz="1200" b="1" dirty="0" err="1">
                <a:solidFill>
                  <a:schemeClr val="tx1"/>
                </a:solidFill>
              </a:rPr>
              <a:t>oloni</a:t>
            </a:r>
            <a:r>
              <a:rPr lang="en-US" sz="1200" b="1" dirty="0">
                <a:solidFill>
                  <a:schemeClr val="tx1"/>
                </a:solidFill>
              </a:rPr>
              <a:t> </a:t>
            </a:r>
            <a:r>
              <a:rPr lang="en-US" sz="1200" b="1" dirty="0" err="1">
                <a:solidFill>
                  <a:schemeClr val="tx1"/>
                </a:solidFill>
              </a:rPr>
              <a:t>ekonomisk</a:t>
            </a:r>
            <a:endParaRPr lang="en-US" sz="1200" b="1" dirty="0">
              <a:solidFill>
                <a:schemeClr val="tx1"/>
              </a:solidFill>
            </a:endParaRPr>
          </a:p>
        </p:txBody>
      </p:sp>
      <p:cxnSp>
        <p:nvCxnSpPr>
          <p:cNvPr id="61" name="Straight Connector 60">
            <a:extLst>
              <a:ext uri="{FF2B5EF4-FFF2-40B4-BE49-F238E27FC236}">
                <a16:creationId xmlns:a16="http://schemas.microsoft.com/office/drawing/2014/main" id="{8F392147-BD71-4873-8E28-E1EDF467438B}"/>
              </a:ext>
            </a:extLst>
          </p:cNvPr>
          <p:cNvCxnSpPr>
            <a:cxnSpLocks/>
          </p:cNvCxnSpPr>
          <p:nvPr/>
        </p:nvCxnSpPr>
        <p:spPr>
          <a:xfrm>
            <a:off x="3884414" y="1900699"/>
            <a:ext cx="0" cy="45329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EDA92BA-DDB3-4B88-AC41-A63199B0DD26}"/>
              </a:ext>
            </a:extLst>
          </p:cNvPr>
          <p:cNvCxnSpPr>
            <a:cxnSpLocks/>
            <a:stCxn id="119" idx="1"/>
            <a:endCxn id="123" idx="1"/>
          </p:cNvCxnSpPr>
          <p:nvPr/>
        </p:nvCxnSpPr>
        <p:spPr>
          <a:xfrm flipV="1">
            <a:off x="3563776" y="1916675"/>
            <a:ext cx="178825" cy="43999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F76AD3E-4579-4A7C-940D-E0E1112F04CC}"/>
              </a:ext>
            </a:extLst>
          </p:cNvPr>
          <p:cNvCxnSpPr>
            <a:cxnSpLocks/>
          </p:cNvCxnSpPr>
          <p:nvPr/>
        </p:nvCxnSpPr>
        <p:spPr>
          <a:xfrm>
            <a:off x="10716728" y="3564621"/>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4278722-3FFC-41AA-91B4-204E15EE3746}"/>
              </a:ext>
            </a:extLst>
          </p:cNvPr>
          <p:cNvCxnSpPr>
            <a:cxnSpLocks/>
          </p:cNvCxnSpPr>
          <p:nvPr/>
        </p:nvCxnSpPr>
        <p:spPr>
          <a:xfrm>
            <a:off x="6907987" y="362370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5ADD059-A136-4E50-91B4-366A2F27D18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6985469" y="3045778"/>
            <a:ext cx="482885" cy="482885"/>
          </a:xfrm>
          <a:prstGeom prst="rect">
            <a:avLst/>
          </a:prstGeom>
        </p:spPr>
      </p:pic>
      <p:sp>
        <p:nvSpPr>
          <p:cNvPr id="135" name="Rectangle 134">
            <a:extLst>
              <a:ext uri="{FF2B5EF4-FFF2-40B4-BE49-F238E27FC236}">
                <a16:creationId xmlns:a16="http://schemas.microsoft.com/office/drawing/2014/main" id="{263CBB89-9E8D-4162-A251-8CBE7170ABDA}"/>
              </a:ext>
            </a:extLst>
          </p:cNvPr>
          <p:cNvSpPr/>
          <p:nvPr/>
        </p:nvSpPr>
        <p:spPr>
          <a:xfrm>
            <a:off x="7177764" y="2940712"/>
            <a:ext cx="1483951"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Upplysningen</a:t>
            </a:r>
            <a:endParaRPr lang="en-US" sz="1200" b="1" dirty="0">
              <a:solidFill>
                <a:schemeClr val="tx1"/>
              </a:solidFill>
            </a:endParaRPr>
          </a:p>
          <a:p>
            <a:pPr algn="ctr"/>
            <a:r>
              <a:rPr lang="fr-FR" sz="1200" b="1" dirty="0">
                <a:solidFill>
                  <a:schemeClr val="tx1"/>
                </a:solidFill>
              </a:rPr>
              <a:t>1715-1789 Montesquieu, Rousseau, Voltaire</a:t>
            </a:r>
          </a:p>
        </p:txBody>
      </p:sp>
      <p:cxnSp>
        <p:nvCxnSpPr>
          <p:cNvPr id="136" name="Straight Connector 135">
            <a:extLst>
              <a:ext uri="{FF2B5EF4-FFF2-40B4-BE49-F238E27FC236}">
                <a16:creationId xmlns:a16="http://schemas.microsoft.com/office/drawing/2014/main" id="{85DACA3D-B135-40EA-8EF7-422451ECC4EE}"/>
              </a:ext>
            </a:extLst>
          </p:cNvPr>
          <p:cNvCxnSpPr>
            <a:cxnSpLocks/>
          </p:cNvCxnSpPr>
          <p:nvPr/>
        </p:nvCxnSpPr>
        <p:spPr>
          <a:xfrm>
            <a:off x="8846831" y="3583138"/>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5CD782EB-63A4-4A32-9D29-C17C84935BBB}"/>
              </a:ext>
            </a:extLst>
          </p:cNvPr>
          <p:cNvSpPr/>
          <p:nvPr/>
        </p:nvSpPr>
        <p:spPr>
          <a:xfrm>
            <a:off x="8598836" y="594935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sp>
        <p:nvSpPr>
          <p:cNvPr id="131" name="Rectangle 130">
            <a:extLst>
              <a:ext uri="{FF2B5EF4-FFF2-40B4-BE49-F238E27FC236}">
                <a16:creationId xmlns:a16="http://schemas.microsoft.com/office/drawing/2014/main" id="{A589A5A7-6C32-4020-8C5C-F71169892002}"/>
              </a:ext>
            </a:extLst>
          </p:cNvPr>
          <p:cNvSpPr/>
          <p:nvPr/>
        </p:nvSpPr>
        <p:spPr>
          <a:xfrm>
            <a:off x="6648623" y="5949354"/>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7</a:t>
            </a:r>
            <a:r>
              <a:rPr lang="sv-SE" sz="1200" b="1" dirty="0">
                <a:solidFill>
                  <a:schemeClr val="tx1"/>
                </a:solidFill>
              </a:rPr>
              <a:t>00</a:t>
            </a:r>
          </a:p>
        </p:txBody>
      </p:sp>
      <p:sp>
        <p:nvSpPr>
          <p:cNvPr id="137" name="Rectangle 136">
            <a:extLst>
              <a:ext uri="{FF2B5EF4-FFF2-40B4-BE49-F238E27FC236}">
                <a16:creationId xmlns:a16="http://schemas.microsoft.com/office/drawing/2014/main" id="{32431464-CD36-4F1D-A880-FD92B37A7135}"/>
              </a:ext>
            </a:extLst>
          </p:cNvPr>
          <p:cNvSpPr/>
          <p:nvPr/>
        </p:nvSpPr>
        <p:spPr>
          <a:xfrm>
            <a:off x="10454737"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pic>
        <p:nvPicPr>
          <p:cNvPr id="142" name="Picture 141">
            <a:extLst>
              <a:ext uri="{FF2B5EF4-FFF2-40B4-BE49-F238E27FC236}">
                <a16:creationId xmlns:a16="http://schemas.microsoft.com/office/drawing/2014/main" id="{7A2D13B4-8B9B-4C63-90F1-E35CA0D3F7A4}"/>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4615005" y="4067891"/>
            <a:ext cx="408712" cy="408712"/>
          </a:xfrm>
          <a:prstGeom prst="rect">
            <a:avLst/>
          </a:prstGeom>
        </p:spPr>
      </p:pic>
      <p:sp>
        <p:nvSpPr>
          <p:cNvPr id="143" name="Rectangle 142">
            <a:extLst>
              <a:ext uri="{FF2B5EF4-FFF2-40B4-BE49-F238E27FC236}">
                <a16:creationId xmlns:a16="http://schemas.microsoft.com/office/drawing/2014/main" id="{7F454937-3A26-4B9D-B88C-6501EFFF5955}"/>
              </a:ext>
            </a:extLst>
          </p:cNvPr>
          <p:cNvSpPr/>
          <p:nvPr/>
        </p:nvSpPr>
        <p:spPr>
          <a:xfrm>
            <a:off x="4986724" y="4073881"/>
            <a:ext cx="118312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1618 - 1648 </a:t>
            </a:r>
            <a:r>
              <a:rPr lang="en-US" sz="1200" b="1" dirty="0" err="1">
                <a:solidFill>
                  <a:schemeClr val="tx1"/>
                </a:solidFill>
              </a:rPr>
              <a:t>Trettioårskriget</a:t>
            </a:r>
            <a:endParaRPr lang="fr-FR" sz="1200" b="1" dirty="0">
              <a:solidFill>
                <a:schemeClr val="tx1"/>
              </a:solidFill>
            </a:endParaRPr>
          </a:p>
        </p:txBody>
      </p:sp>
      <p:cxnSp>
        <p:nvCxnSpPr>
          <p:cNvPr id="144" name="Straight Arrow Connector 143">
            <a:extLst>
              <a:ext uri="{FF2B5EF4-FFF2-40B4-BE49-F238E27FC236}">
                <a16:creationId xmlns:a16="http://schemas.microsoft.com/office/drawing/2014/main" id="{FC4DF871-69C0-4AB2-A88B-0ACE0D4F3BB9}"/>
              </a:ext>
            </a:extLst>
          </p:cNvPr>
          <p:cNvCxnSpPr>
            <a:cxnSpLocks/>
          </p:cNvCxnSpPr>
          <p:nvPr/>
        </p:nvCxnSpPr>
        <p:spPr>
          <a:xfrm>
            <a:off x="5116908" y="3965866"/>
            <a:ext cx="20048" cy="2460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FEA2A4E-2DE0-4AA5-AA16-055561CED54C}"/>
              </a:ext>
            </a:extLst>
          </p:cNvPr>
          <p:cNvCxnSpPr>
            <a:cxnSpLocks/>
          </p:cNvCxnSpPr>
          <p:nvPr/>
        </p:nvCxnSpPr>
        <p:spPr>
          <a:xfrm>
            <a:off x="7123446" y="3946927"/>
            <a:ext cx="481512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7CD194B-7B4C-4AD8-9E19-663339658E63}"/>
              </a:ext>
            </a:extLst>
          </p:cNvPr>
          <p:cNvCxnSpPr>
            <a:cxnSpLocks/>
            <a:endCxn id="134" idx="2"/>
          </p:cNvCxnSpPr>
          <p:nvPr/>
        </p:nvCxnSpPr>
        <p:spPr>
          <a:xfrm flipV="1">
            <a:off x="7006853" y="3528663"/>
            <a:ext cx="220059" cy="37624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7" name="Picture 166" descr="A picture containing icon&#10;&#10;Description automatically generated">
            <a:extLst>
              <a:ext uri="{FF2B5EF4-FFF2-40B4-BE49-F238E27FC236}">
                <a16:creationId xmlns:a16="http://schemas.microsoft.com/office/drawing/2014/main" id="{21A45DAC-B75E-48BC-B03F-36D13472961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36854" y="2311495"/>
            <a:ext cx="482885" cy="482885"/>
          </a:xfrm>
          <a:prstGeom prst="rect">
            <a:avLst/>
          </a:prstGeom>
        </p:spPr>
      </p:pic>
      <p:sp>
        <p:nvSpPr>
          <p:cNvPr id="168" name="Rectangle 167">
            <a:extLst>
              <a:ext uri="{FF2B5EF4-FFF2-40B4-BE49-F238E27FC236}">
                <a16:creationId xmlns:a16="http://schemas.microsoft.com/office/drawing/2014/main" id="{215C5132-A722-4EF7-81CD-8B6E3711E998}"/>
              </a:ext>
            </a:extLst>
          </p:cNvPr>
          <p:cNvSpPr/>
          <p:nvPr/>
        </p:nvSpPr>
        <p:spPr>
          <a:xfrm>
            <a:off x="7864427" y="2331875"/>
            <a:ext cx="151660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1760-1840 Industrial Revolution</a:t>
            </a:r>
          </a:p>
        </p:txBody>
      </p:sp>
      <p:pic>
        <p:nvPicPr>
          <p:cNvPr id="169" name="Picture 168" descr="A picture containing icon&#10;&#10;Description automatically generated">
            <a:extLst>
              <a:ext uri="{FF2B5EF4-FFF2-40B4-BE49-F238E27FC236}">
                <a16:creationId xmlns:a16="http://schemas.microsoft.com/office/drawing/2014/main" id="{A192B6A1-97C3-4E91-9FF3-C6F1DDDE78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44584" y="2306753"/>
            <a:ext cx="482885" cy="482885"/>
          </a:xfrm>
          <a:prstGeom prst="rect">
            <a:avLst/>
          </a:prstGeom>
        </p:spPr>
      </p:pic>
      <p:sp>
        <p:nvSpPr>
          <p:cNvPr id="170" name="Rectangle 169">
            <a:extLst>
              <a:ext uri="{FF2B5EF4-FFF2-40B4-BE49-F238E27FC236}">
                <a16:creationId xmlns:a16="http://schemas.microsoft.com/office/drawing/2014/main" id="{427BB516-4B5C-4910-8F79-A785865C8110}"/>
              </a:ext>
            </a:extLst>
          </p:cNvPr>
          <p:cNvSpPr/>
          <p:nvPr/>
        </p:nvSpPr>
        <p:spPr>
          <a:xfrm>
            <a:off x="9708135" y="2387743"/>
            <a:ext cx="166451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1870-1914 2nd Industrial Revolution</a:t>
            </a:r>
          </a:p>
        </p:txBody>
      </p:sp>
      <p:cxnSp>
        <p:nvCxnSpPr>
          <p:cNvPr id="172" name="Straight Arrow Connector 171">
            <a:extLst>
              <a:ext uri="{FF2B5EF4-FFF2-40B4-BE49-F238E27FC236}">
                <a16:creationId xmlns:a16="http://schemas.microsoft.com/office/drawing/2014/main" id="{1CCAA3A9-A682-47DE-B942-07EBF910F468}"/>
              </a:ext>
            </a:extLst>
          </p:cNvPr>
          <p:cNvCxnSpPr>
            <a:cxnSpLocks/>
            <a:stCxn id="167" idx="0"/>
          </p:cNvCxnSpPr>
          <p:nvPr/>
        </p:nvCxnSpPr>
        <p:spPr>
          <a:xfrm flipV="1">
            <a:off x="7678297" y="1976679"/>
            <a:ext cx="0" cy="334816"/>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E70A5C1A-C28E-42E9-8863-D77713A3E62B}"/>
              </a:ext>
            </a:extLst>
          </p:cNvPr>
          <p:cNvCxnSpPr>
            <a:cxnSpLocks/>
            <a:stCxn id="169" idx="0"/>
          </p:cNvCxnSpPr>
          <p:nvPr/>
        </p:nvCxnSpPr>
        <p:spPr>
          <a:xfrm flipV="1">
            <a:off x="9786027" y="1949930"/>
            <a:ext cx="0" cy="356823"/>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8" name="Picture 177" descr="Icon&#10;&#10;Description automatically generated">
            <a:extLst>
              <a:ext uri="{FF2B5EF4-FFF2-40B4-BE49-F238E27FC236}">
                <a16:creationId xmlns:a16="http://schemas.microsoft.com/office/drawing/2014/main" id="{E9E357FA-64E1-412A-A031-99BD41C9EEC4}"/>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7870878" y="5036207"/>
            <a:ext cx="361368" cy="521636"/>
          </a:xfrm>
          <a:prstGeom prst="rect">
            <a:avLst/>
          </a:prstGeom>
        </p:spPr>
      </p:pic>
      <p:cxnSp>
        <p:nvCxnSpPr>
          <p:cNvPr id="181" name="Straight Arrow Connector 180">
            <a:extLst>
              <a:ext uri="{FF2B5EF4-FFF2-40B4-BE49-F238E27FC236}">
                <a16:creationId xmlns:a16="http://schemas.microsoft.com/office/drawing/2014/main" id="{34FB5A82-8557-4D36-A868-D9B2C3F2FD3E}"/>
              </a:ext>
            </a:extLst>
          </p:cNvPr>
          <p:cNvCxnSpPr>
            <a:cxnSpLocks/>
            <a:endCxn id="178" idx="0"/>
          </p:cNvCxnSpPr>
          <p:nvPr/>
        </p:nvCxnSpPr>
        <p:spPr>
          <a:xfrm flipH="1">
            <a:off x="8051562" y="1923264"/>
            <a:ext cx="336867" cy="311294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B42661-3B0D-4ECA-B13F-091C806D8213}"/>
              </a:ext>
            </a:extLst>
          </p:cNvPr>
          <p:cNvCxnSpPr>
            <a:cxnSpLocks/>
            <a:endCxn id="178" idx="0"/>
          </p:cNvCxnSpPr>
          <p:nvPr/>
        </p:nvCxnSpPr>
        <p:spPr>
          <a:xfrm>
            <a:off x="7549037" y="3751665"/>
            <a:ext cx="502525" cy="128454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F171CEC2-EF5B-4BA0-B10F-4B385FE9648F}"/>
              </a:ext>
            </a:extLst>
          </p:cNvPr>
          <p:cNvSpPr/>
          <p:nvPr/>
        </p:nvSpPr>
        <p:spPr>
          <a:xfrm>
            <a:off x="6774928" y="53994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borgarklassen</a:t>
            </a:r>
            <a:endParaRPr lang="en-US" sz="1200" b="1" dirty="0">
              <a:solidFill>
                <a:schemeClr val="tx1"/>
              </a:solidFill>
            </a:endParaRPr>
          </a:p>
        </p:txBody>
      </p:sp>
      <p:pic>
        <p:nvPicPr>
          <p:cNvPr id="192" name="Picture 191">
            <a:extLst>
              <a:ext uri="{FF2B5EF4-FFF2-40B4-BE49-F238E27FC236}">
                <a16:creationId xmlns:a16="http://schemas.microsoft.com/office/drawing/2014/main" id="{841412C0-1F9D-4ECE-B4D7-7B80CC00236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272643" y="5054027"/>
            <a:ext cx="408712" cy="408712"/>
          </a:xfrm>
          <a:prstGeom prst="rect">
            <a:avLst/>
          </a:prstGeom>
        </p:spPr>
      </p:pic>
      <p:cxnSp>
        <p:nvCxnSpPr>
          <p:cNvPr id="197" name="Straight Arrow Connector 196">
            <a:extLst>
              <a:ext uri="{FF2B5EF4-FFF2-40B4-BE49-F238E27FC236}">
                <a16:creationId xmlns:a16="http://schemas.microsoft.com/office/drawing/2014/main" id="{0B234A8C-1A05-4B77-80DD-E60F970393B5}"/>
              </a:ext>
            </a:extLst>
          </p:cNvPr>
          <p:cNvCxnSpPr>
            <a:cxnSpLocks/>
          </p:cNvCxnSpPr>
          <p:nvPr/>
        </p:nvCxnSpPr>
        <p:spPr>
          <a:xfrm flipV="1">
            <a:off x="1800775" y="5748372"/>
            <a:ext cx="8226694" cy="10454"/>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B239ED4D-78CF-483E-8325-475AF2C7BCA4}"/>
              </a:ext>
            </a:extLst>
          </p:cNvPr>
          <p:cNvSpPr/>
          <p:nvPr/>
        </p:nvSpPr>
        <p:spPr>
          <a:xfrm>
            <a:off x="8375630" y="5062449"/>
            <a:ext cx="123572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1789-1799 </a:t>
            </a:r>
            <a:r>
              <a:rPr lang="en-US" sz="1200" b="1" dirty="0" err="1">
                <a:solidFill>
                  <a:schemeClr val="tx1"/>
                </a:solidFill>
              </a:rPr>
              <a:t>Franska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00" name="Picture 199" descr="A picture containing indoor, set&#10;&#10;Description automatically generated">
            <a:extLst>
              <a:ext uri="{FF2B5EF4-FFF2-40B4-BE49-F238E27FC236}">
                <a16:creationId xmlns:a16="http://schemas.microsoft.com/office/drawing/2014/main" id="{9399A115-B3E1-4FE6-87EF-C990E2B1A5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649654" y="5274843"/>
            <a:ext cx="515213" cy="368309"/>
          </a:xfrm>
          <a:prstGeom prst="rect">
            <a:avLst/>
          </a:prstGeom>
        </p:spPr>
      </p:pic>
      <p:cxnSp>
        <p:nvCxnSpPr>
          <p:cNvPr id="205" name="Straight Arrow Connector 204">
            <a:extLst>
              <a:ext uri="{FF2B5EF4-FFF2-40B4-BE49-F238E27FC236}">
                <a16:creationId xmlns:a16="http://schemas.microsoft.com/office/drawing/2014/main" id="{FE34BC3C-9CF9-4F50-83BB-98EA8BB0A2B2}"/>
              </a:ext>
            </a:extLst>
          </p:cNvPr>
          <p:cNvCxnSpPr>
            <a:cxnSpLocks/>
          </p:cNvCxnSpPr>
          <p:nvPr/>
        </p:nvCxnSpPr>
        <p:spPr>
          <a:xfrm flipV="1">
            <a:off x="9907260" y="5728477"/>
            <a:ext cx="1147733" cy="12855"/>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FC35B72-C20A-4E07-982E-C7E41664C167}"/>
              </a:ext>
            </a:extLst>
          </p:cNvPr>
          <p:cNvCxnSpPr>
            <a:cxnSpLocks/>
          </p:cNvCxnSpPr>
          <p:nvPr/>
        </p:nvCxnSpPr>
        <p:spPr>
          <a:xfrm>
            <a:off x="10304980" y="5477625"/>
            <a:ext cx="636244" cy="1"/>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11" name="Picture 210" descr="Icon&#10;&#10;Description automatically generated">
            <a:extLst>
              <a:ext uri="{FF2B5EF4-FFF2-40B4-BE49-F238E27FC236}">
                <a16:creationId xmlns:a16="http://schemas.microsoft.com/office/drawing/2014/main" id="{CFA0BB89-A366-4C76-A6F0-F8F329959832}"/>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279396" y="4624080"/>
            <a:ext cx="414904" cy="414904"/>
          </a:xfrm>
          <a:prstGeom prst="rect">
            <a:avLst/>
          </a:prstGeom>
        </p:spPr>
      </p:pic>
      <p:cxnSp>
        <p:nvCxnSpPr>
          <p:cNvPr id="212" name="Straight Arrow Connector 211">
            <a:extLst>
              <a:ext uri="{FF2B5EF4-FFF2-40B4-BE49-F238E27FC236}">
                <a16:creationId xmlns:a16="http://schemas.microsoft.com/office/drawing/2014/main" id="{EACA55E0-37A1-4E0E-A7B8-745001EE3B95}"/>
              </a:ext>
            </a:extLst>
          </p:cNvPr>
          <p:cNvCxnSpPr>
            <a:cxnSpLocks/>
            <a:endCxn id="211" idx="0"/>
          </p:cNvCxnSpPr>
          <p:nvPr/>
        </p:nvCxnSpPr>
        <p:spPr>
          <a:xfrm flipH="1">
            <a:off x="10486848" y="1936363"/>
            <a:ext cx="267846" cy="268771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BE19D081-CE74-4780-9339-BD938DD34F69}"/>
              </a:ext>
            </a:extLst>
          </p:cNvPr>
          <p:cNvSpPr/>
          <p:nvPr/>
        </p:nvSpPr>
        <p:spPr>
          <a:xfrm>
            <a:off x="9168673" y="47422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arbetarklassen</a:t>
            </a:r>
            <a:endParaRPr lang="en-US" sz="1200" b="1" dirty="0">
              <a:solidFill>
                <a:schemeClr val="tx1"/>
              </a:solidFill>
            </a:endParaRPr>
          </a:p>
        </p:txBody>
      </p:sp>
      <p:sp>
        <p:nvSpPr>
          <p:cNvPr id="215" name="Rectangle 214">
            <a:extLst>
              <a:ext uri="{FF2B5EF4-FFF2-40B4-BE49-F238E27FC236}">
                <a16:creationId xmlns:a16="http://schemas.microsoft.com/office/drawing/2014/main" id="{A1301B7C-1CEE-4124-B464-9E22DAA6A066}"/>
              </a:ext>
            </a:extLst>
          </p:cNvPr>
          <p:cNvSpPr/>
          <p:nvPr/>
        </p:nvSpPr>
        <p:spPr>
          <a:xfrm>
            <a:off x="10941224" y="4681293"/>
            <a:ext cx="123572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1917 </a:t>
            </a:r>
            <a:r>
              <a:rPr lang="en-US" sz="1200" b="1" dirty="0" err="1">
                <a:solidFill>
                  <a:schemeClr val="tx1"/>
                </a:solidFill>
              </a:rPr>
              <a:t>Ryska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16" name="Picture 215">
            <a:extLst>
              <a:ext uri="{FF2B5EF4-FFF2-40B4-BE49-F238E27FC236}">
                <a16:creationId xmlns:a16="http://schemas.microsoft.com/office/drawing/2014/main" id="{34B64766-1CB1-4A74-9A2D-AABD035B8327}"/>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729346" y="4693718"/>
            <a:ext cx="408712" cy="408712"/>
          </a:xfrm>
          <a:prstGeom prst="rect">
            <a:avLst/>
          </a:prstGeom>
        </p:spPr>
      </p:pic>
      <p:cxnSp>
        <p:nvCxnSpPr>
          <p:cNvPr id="217" name="Straight Arrow Connector 216">
            <a:extLst>
              <a:ext uri="{FF2B5EF4-FFF2-40B4-BE49-F238E27FC236}">
                <a16:creationId xmlns:a16="http://schemas.microsoft.com/office/drawing/2014/main" id="{0AD06267-805B-4132-B200-6174B0AA2851}"/>
              </a:ext>
            </a:extLst>
          </p:cNvPr>
          <p:cNvCxnSpPr>
            <a:cxnSpLocks/>
          </p:cNvCxnSpPr>
          <p:nvPr/>
        </p:nvCxnSpPr>
        <p:spPr>
          <a:xfrm>
            <a:off x="10729346" y="5189245"/>
            <a:ext cx="125975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DC5992A-994A-4EE8-B925-38665DFF67E5}"/>
              </a:ext>
            </a:extLst>
          </p:cNvPr>
          <p:cNvCxnSpPr>
            <a:cxnSpLocks/>
          </p:cNvCxnSpPr>
          <p:nvPr/>
        </p:nvCxnSpPr>
        <p:spPr>
          <a:xfrm>
            <a:off x="10941224" y="5471389"/>
            <a:ext cx="1093539"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33" name="Picture 232" descr="Icon&#10;&#10;Description automatically generated">
            <a:extLst>
              <a:ext uri="{FF2B5EF4-FFF2-40B4-BE49-F238E27FC236}">
                <a16:creationId xmlns:a16="http://schemas.microsoft.com/office/drawing/2014/main" id="{B29D0725-C907-4E5B-A72A-7B3DD34ADAFD}"/>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1632709" y="3404530"/>
            <a:ext cx="526122" cy="526122"/>
          </a:xfrm>
          <a:prstGeom prst="rect">
            <a:avLst/>
          </a:prstGeom>
        </p:spPr>
      </p:pic>
      <p:pic>
        <p:nvPicPr>
          <p:cNvPr id="234" name="Picture 233" descr="Icon&#10;&#10;Description automatically generated">
            <a:extLst>
              <a:ext uri="{FF2B5EF4-FFF2-40B4-BE49-F238E27FC236}">
                <a16:creationId xmlns:a16="http://schemas.microsoft.com/office/drawing/2014/main" id="{5EF3AA2B-49B0-421B-8DAC-BE83F2345423}"/>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2038507" y="5182068"/>
            <a:ext cx="489628" cy="489628"/>
          </a:xfrm>
          <a:prstGeom prst="rect">
            <a:avLst/>
          </a:prstGeom>
        </p:spPr>
      </p:pic>
      <p:sp>
        <p:nvSpPr>
          <p:cNvPr id="236" name="Rectangle 235">
            <a:extLst>
              <a:ext uri="{FF2B5EF4-FFF2-40B4-BE49-F238E27FC236}">
                <a16:creationId xmlns:a16="http://schemas.microsoft.com/office/drawing/2014/main" id="{8BCCAFE6-3734-4CD9-9E8F-01F1E321BE25}"/>
              </a:ext>
            </a:extLst>
          </p:cNvPr>
          <p:cNvSpPr/>
          <p:nvPr/>
        </p:nvSpPr>
        <p:spPr>
          <a:xfrm>
            <a:off x="3330247" y="42232"/>
            <a:ext cx="1516608"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1607 den engelska kolonin Virginia</a:t>
            </a:r>
            <a:endParaRPr lang="en-US" sz="1200" b="1" dirty="0">
              <a:solidFill>
                <a:schemeClr val="tx1"/>
              </a:solidFill>
            </a:endParaRPr>
          </a:p>
          <a:p>
            <a:pPr algn="ctr"/>
            <a:r>
              <a:rPr lang="en-US" sz="1200" b="1" dirty="0">
                <a:solidFill>
                  <a:schemeClr val="tx1"/>
                </a:solidFill>
              </a:rPr>
              <a:t>1620 Mayflower -&gt; Massachusetts</a:t>
            </a:r>
          </a:p>
        </p:txBody>
      </p:sp>
      <p:pic>
        <p:nvPicPr>
          <p:cNvPr id="238" name="Picture 237">
            <a:extLst>
              <a:ext uri="{FF2B5EF4-FFF2-40B4-BE49-F238E27FC236}">
                <a16:creationId xmlns:a16="http://schemas.microsoft.com/office/drawing/2014/main" id="{86428C54-31B2-4DB0-832D-D2CC8282BB84}"/>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4743923" y="59102"/>
            <a:ext cx="482886" cy="482886"/>
          </a:xfrm>
          <a:prstGeom prst="rect">
            <a:avLst/>
          </a:prstGeom>
        </p:spPr>
      </p:pic>
      <p:pic>
        <p:nvPicPr>
          <p:cNvPr id="239" name="Picture 238" descr="Icon&#10;&#10;Description automatically generated">
            <a:extLst>
              <a:ext uri="{FF2B5EF4-FFF2-40B4-BE49-F238E27FC236}">
                <a16:creationId xmlns:a16="http://schemas.microsoft.com/office/drawing/2014/main" id="{8A52F475-400E-411A-8A7D-A2C09480D83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59875" y="59102"/>
            <a:ext cx="482886" cy="482886"/>
          </a:xfrm>
          <a:prstGeom prst="rect">
            <a:avLst/>
          </a:prstGeom>
        </p:spPr>
      </p:pic>
      <p:sp>
        <p:nvSpPr>
          <p:cNvPr id="240" name="Rectangle 239">
            <a:extLst>
              <a:ext uri="{FF2B5EF4-FFF2-40B4-BE49-F238E27FC236}">
                <a16:creationId xmlns:a16="http://schemas.microsoft.com/office/drawing/2014/main" id="{ECCDD462-E7B2-491E-B0F7-1318B28859BC}"/>
              </a:ext>
            </a:extLst>
          </p:cNvPr>
          <p:cNvSpPr/>
          <p:nvPr/>
        </p:nvSpPr>
        <p:spPr>
          <a:xfrm>
            <a:off x="5632126" y="1361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1773 Dec </a:t>
            </a:r>
            <a:r>
              <a:rPr lang="en-US" sz="1200" b="1" dirty="0" err="1">
                <a:solidFill>
                  <a:schemeClr val="tx1"/>
                </a:solidFill>
              </a:rPr>
              <a:t>Tepartyt</a:t>
            </a:r>
            <a:r>
              <a:rPr lang="en-US" sz="1200" b="1" dirty="0">
                <a:solidFill>
                  <a:schemeClr val="tx1"/>
                </a:solidFill>
              </a:rPr>
              <a:t> </a:t>
            </a:r>
            <a:r>
              <a:rPr lang="en-US" sz="1200" b="1" dirty="0" err="1">
                <a:solidFill>
                  <a:schemeClr val="tx1"/>
                </a:solidFill>
              </a:rPr>
              <a:t>i</a:t>
            </a:r>
            <a:r>
              <a:rPr lang="en-US" sz="1200" b="1" dirty="0">
                <a:solidFill>
                  <a:schemeClr val="tx1"/>
                </a:solidFill>
              </a:rPr>
              <a:t> Boston</a:t>
            </a:r>
          </a:p>
        </p:txBody>
      </p:sp>
      <p:pic>
        <p:nvPicPr>
          <p:cNvPr id="241" name="Picture 240">
            <a:extLst>
              <a:ext uri="{FF2B5EF4-FFF2-40B4-BE49-F238E27FC236}">
                <a16:creationId xmlns:a16="http://schemas.microsoft.com/office/drawing/2014/main" id="{6E617452-E5DF-49F3-8EE8-02020718E25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7083890" y="110591"/>
            <a:ext cx="408712" cy="408712"/>
          </a:xfrm>
          <a:prstGeom prst="rect">
            <a:avLst/>
          </a:prstGeom>
        </p:spPr>
      </p:pic>
      <p:sp>
        <p:nvSpPr>
          <p:cNvPr id="242" name="Rectangle 241">
            <a:extLst>
              <a:ext uri="{FF2B5EF4-FFF2-40B4-BE49-F238E27FC236}">
                <a16:creationId xmlns:a16="http://schemas.microsoft.com/office/drawing/2014/main" id="{856436BB-7421-4DEE-A126-CF40CCA4EFAD}"/>
              </a:ext>
            </a:extLst>
          </p:cNvPr>
          <p:cNvSpPr/>
          <p:nvPr/>
        </p:nvSpPr>
        <p:spPr>
          <a:xfrm>
            <a:off x="7336450" y="1198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1775-1783  </a:t>
            </a:r>
            <a:r>
              <a:rPr lang="en-US" sz="1200" b="1" dirty="0" err="1">
                <a:solidFill>
                  <a:schemeClr val="tx1"/>
                </a:solidFill>
              </a:rPr>
              <a:t>Amerikanska</a:t>
            </a:r>
            <a:r>
              <a:rPr lang="en-US" sz="1200" b="1" dirty="0">
                <a:solidFill>
                  <a:schemeClr val="tx1"/>
                </a:solidFill>
              </a:rPr>
              <a:t> </a:t>
            </a:r>
            <a:r>
              <a:rPr lang="en-US" sz="1200" b="1" dirty="0" err="1">
                <a:solidFill>
                  <a:schemeClr val="tx1"/>
                </a:solidFill>
              </a:rPr>
              <a:t>frihetskriget</a:t>
            </a:r>
            <a:endParaRPr lang="en-US" sz="1200" b="1" dirty="0">
              <a:solidFill>
                <a:schemeClr val="tx1"/>
              </a:solidFill>
            </a:endParaRPr>
          </a:p>
        </p:txBody>
      </p:sp>
      <p:pic>
        <p:nvPicPr>
          <p:cNvPr id="243" name="Picture 242" descr="A picture containing indoor, set&#10;&#10;Description automatically generated">
            <a:extLst>
              <a:ext uri="{FF2B5EF4-FFF2-40B4-BE49-F238E27FC236}">
                <a16:creationId xmlns:a16="http://schemas.microsoft.com/office/drawing/2014/main" id="{AACB1B9B-67F6-48D1-8BB8-F478DCEB7A8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717986" y="763899"/>
            <a:ext cx="515213" cy="368309"/>
          </a:xfrm>
          <a:prstGeom prst="rect">
            <a:avLst/>
          </a:prstGeom>
        </p:spPr>
      </p:pic>
      <p:cxnSp>
        <p:nvCxnSpPr>
          <p:cNvPr id="244" name="Straight Arrow Connector 243">
            <a:extLst>
              <a:ext uri="{FF2B5EF4-FFF2-40B4-BE49-F238E27FC236}">
                <a16:creationId xmlns:a16="http://schemas.microsoft.com/office/drawing/2014/main" id="{E2AC7740-B7F2-45A1-A285-33E290E2BFD0}"/>
              </a:ext>
            </a:extLst>
          </p:cNvPr>
          <p:cNvCxnSpPr>
            <a:cxnSpLocks/>
            <a:stCxn id="241" idx="2"/>
            <a:endCxn id="243" idx="1"/>
          </p:cNvCxnSpPr>
          <p:nvPr/>
        </p:nvCxnSpPr>
        <p:spPr>
          <a:xfrm>
            <a:off x="7288246" y="519303"/>
            <a:ext cx="429740" cy="42875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D505B1E3-B6DD-4BF2-9B5E-BAB9AF63521D}"/>
              </a:ext>
            </a:extLst>
          </p:cNvPr>
          <p:cNvSpPr/>
          <p:nvPr/>
        </p:nvSpPr>
        <p:spPr>
          <a:xfrm>
            <a:off x="7420154" y="1124968"/>
            <a:ext cx="1250678" cy="284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1787 författning</a:t>
            </a:r>
          </a:p>
        </p:txBody>
      </p:sp>
      <p:cxnSp>
        <p:nvCxnSpPr>
          <p:cNvPr id="248" name="Straight Arrow Connector 247">
            <a:extLst>
              <a:ext uri="{FF2B5EF4-FFF2-40B4-BE49-F238E27FC236}">
                <a16:creationId xmlns:a16="http://schemas.microsoft.com/office/drawing/2014/main" id="{606BEEEC-B947-4168-A33B-34FE9155F55F}"/>
              </a:ext>
            </a:extLst>
          </p:cNvPr>
          <p:cNvCxnSpPr>
            <a:cxnSpLocks/>
            <a:stCxn id="247" idx="3"/>
          </p:cNvCxnSpPr>
          <p:nvPr/>
        </p:nvCxnSpPr>
        <p:spPr>
          <a:xfrm flipV="1">
            <a:off x="8670832" y="1263721"/>
            <a:ext cx="3154723" cy="3622"/>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51" name="Picture 250" descr="Icon&#10;&#10;Description automatically generated">
            <a:extLst>
              <a:ext uri="{FF2B5EF4-FFF2-40B4-BE49-F238E27FC236}">
                <a16:creationId xmlns:a16="http://schemas.microsoft.com/office/drawing/2014/main" id="{9C70A7B8-6FDD-4527-B077-B0742D4DA9D1}"/>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8402586" y="629435"/>
            <a:ext cx="361368" cy="521636"/>
          </a:xfrm>
          <a:prstGeom prst="rect">
            <a:avLst/>
          </a:prstGeom>
        </p:spPr>
      </p:pic>
      <p:cxnSp>
        <p:nvCxnSpPr>
          <p:cNvPr id="252" name="Straight Arrow Connector 251">
            <a:extLst>
              <a:ext uri="{FF2B5EF4-FFF2-40B4-BE49-F238E27FC236}">
                <a16:creationId xmlns:a16="http://schemas.microsoft.com/office/drawing/2014/main" id="{D72F3939-0252-4955-86EB-BB16424D7A2E}"/>
              </a:ext>
            </a:extLst>
          </p:cNvPr>
          <p:cNvCxnSpPr>
            <a:cxnSpLocks/>
          </p:cNvCxnSpPr>
          <p:nvPr/>
        </p:nvCxnSpPr>
        <p:spPr>
          <a:xfrm flipV="1">
            <a:off x="9100572" y="1267342"/>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4D0960B4-F4C9-4179-B34B-F8BE84DEAB78}"/>
              </a:ext>
            </a:extLst>
          </p:cNvPr>
          <p:cNvCxnSpPr>
            <a:cxnSpLocks/>
          </p:cNvCxnSpPr>
          <p:nvPr/>
        </p:nvCxnSpPr>
        <p:spPr>
          <a:xfrm flipV="1">
            <a:off x="10280890" y="1287498"/>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6C8A1723-DA89-4CE6-8A8F-430D7C2467C2}"/>
              </a:ext>
            </a:extLst>
          </p:cNvPr>
          <p:cNvCxnSpPr>
            <a:cxnSpLocks/>
          </p:cNvCxnSpPr>
          <p:nvPr/>
        </p:nvCxnSpPr>
        <p:spPr>
          <a:xfrm flipV="1">
            <a:off x="8846831" y="1228789"/>
            <a:ext cx="157137" cy="7211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1" name="Picture 260" descr="Logo&#10;&#10;Description automatically generated">
            <a:extLst>
              <a:ext uri="{FF2B5EF4-FFF2-40B4-BE49-F238E27FC236}">
                <a16:creationId xmlns:a16="http://schemas.microsoft.com/office/drawing/2014/main" id="{EA5DD033-53CE-4BDE-A3F5-E7B938B17A73}"/>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8917799" y="297078"/>
            <a:ext cx="493172" cy="470979"/>
          </a:xfrm>
          <a:prstGeom prst="rect">
            <a:avLst/>
          </a:prstGeom>
        </p:spPr>
      </p:pic>
      <p:pic>
        <p:nvPicPr>
          <p:cNvPr id="265" name="Picture 264">
            <a:extLst>
              <a:ext uri="{FF2B5EF4-FFF2-40B4-BE49-F238E27FC236}">
                <a16:creationId xmlns:a16="http://schemas.microsoft.com/office/drawing/2014/main" id="{EE0FE72E-C869-423D-8DBC-A54BB5390D7F}"/>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9850456" y="645004"/>
            <a:ext cx="230134" cy="333792"/>
          </a:xfrm>
          <a:prstGeom prst="rect">
            <a:avLst/>
          </a:prstGeom>
        </p:spPr>
      </p:pic>
      <p:pic>
        <p:nvPicPr>
          <p:cNvPr id="267" name="Picture 266">
            <a:extLst>
              <a:ext uri="{FF2B5EF4-FFF2-40B4-BE49-F238E27FC236}">
                <a16:creationId xmlns:a16="http://schemas.microsoft.com/office/drawing/2014/main" id="{7FC04FC2-0CCB-4D2C-AE39-FE85C62B0DE0}"/>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801835" y="253374"/>
            <a:ext cx="408712" cy="408712"/>
          </a:xfrm>
          <a:prstGeom prst="rect">
            <a:avLst/>
          </a:prstGeom>
        </p:spPr>
      </p:pic>
      <p:sp>
        <p:nvSpPr>
          <p:cNvPr id="268" name="Rectangle 267">
            <a:extLst>
              <a:ext uri="{FF2B5EF4-FFF2-40B4-BE49-F238E27FC236}">
                <a16:creationId xmlns:a16="http://schemas.microsoft.com/office/drawing/2014/main" id="{5A800A3D-E371-4BC7-AC64-B87176739D74}"/>
              </a:ext>
            </a:extLst>
          </p:cNvPr>
          <p:cNvSpPr/>
          <p:nvPr/>
        </p:nvSpPr>
        <p:spPr>
          <a:xfrm>
            <a:off x="9977398" y="617508"/>
            <a:ext cx="116657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1861/1865 Inbördeskriget</a:t>
            </a:r>
            <a:endParaRPr lang="en-US" sz="1200" b="1" dirty="0">
              <a:solidFill>
                <a:schemeClr val="tx1"/>
              </a:solidFill>
            </a:endParaRPr>
          </a:p>
        </p:txBody>
      </p:sp>
      <p:grpSp>
        <p:nvGrpSpPr>
          <p:cNvPr id="113" name="Group 112">
            <a:extLst>
              <a:ext uri="{FF2B5EF4-FFF2-40B4-BE49-F238E27FC236}">
                <a16:creationId xmlns:a16="http://schemas.microsoft.com/office/drawing/2014/main" id="{24BD4177-C626-4012-83DA-ECCA6B74B066}"/>
              </a:ext>
            </a:extLst>
          </p:cNvPr>
          <p:cNvGrpSpPr/>
          <p:nvPr/>
        </p:nvGrpSpPr>
        <p:grpSpPr>
          <a:xfrm>
            <a:off x="8822476" y="218706"/>
            <a:ext cx="708532" cy="635581"/>
            <a:chOff x="3568531" y="1604817"/>
            <a:chExt cx="708532" cy="635581"/>
          </a:xfrm>
        </p:grpSpPr>
        <p:sp>
          <p:nvSpPr>
            <p:cNvPr id="114" name="Oval 113">
              <a:extLst>
                <a:ext uri="{FF2B5EF4-FFF2-40B4-BE49-F238E27FC236}">
                  <a16:creationId xmlns:a16="http://schemas.microsoft.com/office/drawing/2014/main" id="{08016F06-3D47-41FD-887C-309AB88307DF}"/>
                </a:ext>
              </a:extLst>
            </p:cNvPr>
            <p:cNvSpPr/>
            <p:nvPr/>
          </p:nvSpPr>
          <p:spPr>
            <a:xfrm>
              <a:off x="3568531" y="1604817"/>
              <a:ext cx="708532" cy="635581"/>
            </a:xfrm>
            <a:prstGeom prst="ellipse">
              <a:avLst/>
            </a:prstGeom>
            <a:no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5" name="Straight Connector 114">
              <a:extLst>
                <a:ext uri="{FF2B5EF4-FFF2-40B4-BE49-F238E27FC236}">
                  <a16:creationId xmlns:a16="http://schemas.microsoft.com/office/drawing/2014/main" id="{CD26F10E-0872-4B92-B9A1-E69CE89FC1F5}"/>
                </a:ext>
              </a:extLst>
            </p:cNvPr>
            <p:cNvCxnSpPr>
              <a:cxnSpLocks/>
              <a:stCxn id="114" idx="7"/>
              <a:endCxn id="114" idx="3"/>
            </p:cNvCxnSpPr>
            <p:nvPr/>
          </p:nvCxnSpPr>
          <p:spPr>
            <a:xfrm flipH="1">
              <a:off x="3672293" y="1697896"/>
              <a:ext cx="501008" cy="449423"/>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6" name="Rectangle 115">
            <a:extLst>
              <a:ext uri="{FF2B5EF4-FFF2-40B4-BE49-F238E27FC236}">
                <a16:creationId xmlns:a16="http://schemas.microsoft.com/office/drawing/2014/main" id="{0B8707BC-2EF0-495E-A2E3-2029491B5810}"/>
              </a:ext>
            </a:extLst>
          </p:cNvPr>
          <p:cNvSpPr/>
          <p:nvPr/>
        </p:nvSpPr>
        <p:spPr>
          <a:xfrm>
            <a:off x="8557816" y="59102"/>
            <a:ext cx="3252050" cy="2792489"/>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18" name="Picture 117" descr="Icon&#10;&#10;Description automatically generated">
            <a:extLst>
              <a:ext uri="{FF2B5EF4-FFF2-40B4-BE49-F238E27FC236}">
                <a16:creationId xmlns:a16="http://schemas.microsoft.com/office/drawing/2014/main" id="{4D3CD204-0404-4B44-9895-F157DDB45CB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74215" y="1688340"/>
            <a:ext cx="482886" cy="482886"/>
          </a:xfrm>
          <a:prstGeom prst="rect">
            <a:avLst/>
          </a:prstGeom>
        </p:spPr>
      </p:pic>
      <p:pic>
        <p:nvPicPr>
          <p:cNvPr id="123" name="Picture 122" descr="Icon&#10;&#10;Description automatically generated">
            <a:extLst>
              <a:ext uri="{FF2B5EF4-FFF2-40B4-BE49-F238E27FC236}">
                <a16:creationId xmlns:a16="http://schemas.microsoft.com/office/drawing/2014/main" id="{E95B680B-AF0F-403D-B49F-54B4ED2F8BD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42601" y="1675232"/>
            <a:ext cx="482886" cy="482886"/>
          </a:xfrm>
          <a:prstGeom prst="rect">
            <a:avLst/>
          </a:prstGeom>
        </p:spPr>
      </p:pic>
      <p:pic>
        <p:nvPicPr>
          <p:cNvPr id="121" name="Picture 120" descr="A picture containing flag&#10;&#10;Description automatically generated">
            <a:extLst>
              <a:ext uri="{FF2B5EF4-FFF2-40B4-BE49-F238E27FC236}">
                <a16:creationId xmlns:a16="http://schemas.microsoft.com/office/drawing/2014/main" id="{DF1087BB-FF8B-4E9C-9D7F-3329D4FAF67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465322" y="128064"/>
            <a:ext cx="616449" cy="616449"/>
          </a:xfrm>
          <a:prstGeom prst="rect">
            <a:avLst/>
          </a:prstGeom>
        </p:spPr>
      </p:pic>
    </p:spTree>
    <p:extLst>
      <p:ext uri="{BB962C8B-B14F-4D97-AF65-F5344CB8AC3E}">
        <p14:creationId xmlns:p14="http://schemas.microsoft.com/office/powerpoint/2010/main" val="4059411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descr="Icon&#10;&#10;Description automatically generated">
            <a:extLst>
              <a:ext uri="{FF2B5EF4-FFF2-40B4-BE49-F238E27FC236}">
                <a16:creationId xmlns:a16="http://schemas.microsoft.com/office/drawing/2014/main" id="{ADEC7587-6D76-401B-9E5B-F340CE0B469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75880" y="5086343"/>
            <a:ext cx="595270" cy="595270"/>
          </a:xfrm>
          <a:prstGeom prst="rect">
            <a:avLst/>
          </a:prstGeom>
        </p:spPr>
      </p:pic>
      <p:sp>
        <p:nvSpPr>
          <p:cNvPr id="493" name="TextBox 492">
            <a:extLst>
              <a:ext uri="{FF2B5EF4-FFF2-40B4-BE49-F238E27FC236}">
                <a16:creationId xmlns:a16="http://schemas.microsoft.com/office/drawing/2014/main" id="{93E3EB4D-40F1-4FFC-949C-A930016DC821}"/>
              </a:ext>
            </a:extLst>
          </p:cNvPr>
          <p:cNvSpPr txBox="1"/>
          <p:nvPr/>
        </p:nvSpPr>
        <p:spPr>
          <a:xfrm rot="16200000">
            <a:off x="-66943" y="2264551"/>
            <a:ext cx="1043922" cy="834880"/>
          </a:xfrm>
          <a:prstGeom prst="rect">
            <a:avLst/>
          </a:prstGeom>
          <a:solidFill>
            <a:srgbClr val="FFC000">
              <a:alpha val="80000"/>
            </a:srgbClr>
          </a:solidFill>
          <a:ln>
            <a:noFill/>
          </a:ln>
        </p:spPr>
        <p:txBody>
          <a:bodyPr wrap="square" rtlCol="0">
            <a:noAutofit/>
          </a:bodyPr>
          <a:lstStyle/>
          <a:p>
            <a:pPr algn="ctr"/>
            <a:r>
              <a:rPr lang="sv-SE" altLang="zh-CN" sz="1050" dirty="0"/>
              <a:t>1861 - 1865 Inbördeskriget</a:t>
            </a:r>
            <a:endParaRPr lang="sv-SE" sz="1050" dirty="0"/>
          </a:p>
        </p:txBody>
      </p:sp>
      <p:sp>
        <p:nvSpPr>
          <p:cNvPr id="472" name="Oval 471">
            <a:extLst>
              <a:ext uri="{FF2B5EF4-FFF2-40B4-BE49-F238E27FC236}">
                <a16:creationId xmlns:a16="http://schemas.microsoft.com/office/drawing/2014/main" id="{E7E7EF34-0E4D-444C-8983-3BB240D97B0D}"/>
              </a:ext>
            </a:extLst>
          </p:cNvPr>
          <p:cNvSpPr/>
          <p:nvPr/>
        </p:nvSpPr>
        <p:spPr>
          <a:xfrm>
            <a:off x="488803" y="334006"/>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800"/>
          </a:p>
        </p:txBody>
      </p:sp>
      <p:cxnSp>
        <p:nvCxnSpPr>
          <p:cNvPr id="473" name="Straight Arrow Connector 472">
            <a:extLst>
              <a:ext uri="{FF2B5EF4-FFF2-40B4-BE49-F238E27FC236}">
                <a16:creationId xmlns:a16="http://schemas.microsoft.com/office/drawing/2014/main" id="{EC96661D-37C2-4CAE-B16E-81FF5F5A0A1C}"/>
              </a:ext>
            </a:extLst>
          </p:cNvPr>
          <p:cNvCxnSpPr>
            <a:cxnSpLocks/>
            <a:stCxn id="472" idx="4"/>
            <a:endCxn id="195" idx="0"/>
          </p:cNvCxnSpPr>
          <p:nvPr/>
        </p:nvCxnSpPr>
        <p:spPr>
          <a:xfrm flipH="1">
            <a:off x="534840" y="445878"/>
            <a:ext cx="6351" cy="1871102"/>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FA69665A-41CF-4CA9-A52D-A0B1F1CA803C}"/>
              </a:ext>
            </a:extLst>
          </p:cNvPr>
          <p:cNvSpPr txBox="1"/>
          <p:nvPr/>
        </p:nvSpPr>
        <p:spPr>
          <a:xfrm>
            <a:off x="689979" y="1193370"/>
            <a:ext cx="1895977" cy="577081"/>
          </a:xfrm>
          <a:prstGeom prst="rect">
            <a:avLst/>
          </a:prstGeom>
          <a:noFill/>
        </p:spPr>
        <p:txBody>
          <a:bodyPr wrap="square" rtlCol="0">
            <a:spAutoFit/>
          </a:bodyPr>
          <a:lstStyle/>
          <a:p>
            <a:r>
              <a:rPr lang="sv-SE" sz="1050" dirty="0"/>
              <a:t>Under hela 1800-talet kom en stadig ström av människor från Europa över Atlanten</a:t>
            </a:r>
          </a:p>
        </p:txBody>
      </p:sp>
      <p:cxnSp>
        <p:nvCxnSpPr>
          <p:cNvPr id="483" name="Straight Arrow Connector 482">
            <a:extLst>
              <a:ext uri="{FF2B5EF4-FFF2-40B4-BE49-F238E27FC236}">
                <a16:creationId xmlns:a16="http://schemas.microsoft.com/office/drawing/2014/main" id="{77F9C09F-A46D-4849-86D8-D5CCA2A436EB}"/>
              </a:ext>
            </a:extLst>
          </p:cNvPr>
          <p:cNvCxnSpPr>
            <a:cxnSpLocks/>
            <a:stCxn id="195" idx="4"/>
            <a:endCxn id="489" idx="0"/>
          </p:cNvCxnSpPr>
          <p:nvPr/>
        </p:nvCxnSpPr>
        <p:spPr>
          <a:xfrm>
            <a:off x="534840" y="2428852"/>
            <a:ext cx="3737" cy="477812"/>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86" name="TextBox 485">
            <a:extLst>
              <a:ext uri="{FF2B5EF4-FFF2-40B4-BE49-F238E27FC236}">
                <a16:creationId xmlns:a16="http://schemas.microsoft.com/office/drawing/2014/main" id="{9C579189-395A-44E9-9AAF-33DAC02ED28D}"/>
              </a:ext>
            </a:extLst>
          </p:cNvPr>
          <p:cNvSpPr txBox="1"/>
          <p:nvPr/>
        </p:nvSpPr>
        <p:spPr>
          <a:xfrm>
            <a:off x="4110587" y="197441"/>
            <a:ext cx="1663288" cy="415498"/>
          </a:xfrm>
          <a:prstGeom prst="rect">
            <a:avLst/>
          </a:prstGeom>
          <a:noFill/>
        </p:spPr>
        <p:txBody>
          <a:bodyPr wrap="square" rtlCol="0">
            <a:spAutoFit/>
          </a:bodyPr>
          <a:lstStyle/>
          <a:p>
            <a:r>
              <a:rPr lang="sv-SE" sz="1050" dirty="0"/>
              <a:t>1820-1914 30 miljoner invandrade till USA.</a:t>
            </a:r>
          </a:p>
        </p:txBody>
      </p:sp>
      <p:sp>
        <p:nvSpPr>
          <p:cNvPr id="489" name="Oval 488">
            <a:extLst>
              <a:ext uri="{FF2B5EF4-FFF2-40B4-BE49-F238E27FC236}">
                <a16:creationId xmlns:a16="http://schemas.microsoft.com/office/drawing/2014/main" id="{D4D79EB2-25CA-4300-8811-46A20566B879}"/>
              </a:ext>
            </a:extLst>
          </p:cNvPr>
          <p:cNvSpPr/>
          <p:nvPr/>
        </p:nvSpPr>
        <p:spPr>
          <a:xfrm>
            <a:off x="486189" y="2906664"/>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800"/>
          </a:p>
        </p:txBody>
      </p:sp>
      <p:sp>
        <p:nvSpPr>
          <p:cNvPr id="195" name="Oval 194">
            <a:extLst>
              <a:ext uri="{FF2B5EF4-FFF2-40B4-BE49-F238E27FC236}">
                <a16:creationId xmlns:a16="http://schemas.microsoft.com/office/drawing/2014/main" id="{54BAB65B-5786-4BA6-A419-A0E48DB126D3}"/>
              </a:ext>
            </a:extLst>
          </p:cNvPr>
          <p:cNvSpPr/>
          <p:nvPr/>
        </p:nvSpPr>
        <p:spPr>
          <a:xfrm>
            <a:off x="482452" y="2316980"/>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800"/>
          </a:p>
        </p:txBody>
      </p:sp>
      <p:sp>
        <p:nvSpPr>
          <p:cNvPr id="211" name="TextBox 210">
            <a:extLst>
              <a:ext uri="{FF2B5EF4-FFF2-40B4-BE49-F238E27FC236}">
                <a16:creationId xmlns:a16="http://schemas.microsoft.com/office/drawing/2014/main" id="{F66A0FDC-5455-42B9-9556-ACFDE1786EF5}"/>
              </a:ext>
            </a:extLst>
          </p:cNvPr>
          <p:cNvSpPr txBox="1"/>
          <p:nvPr/>
        </p:nvSpPr>
        <p:spPr>
          <a:xfrm>
            <a:off x="590666" y="2787479"/>
            <a:ext cx="2516734" cy="415498"/>
          </a:xfrm>
          <a:prstGeom prst="rect">
            <a:avLst/>
          </a:prstGeom>
          <a:noFill/>
        </p:spPr>
        <p:txBody>
          <a:bodyPr wrap="square" rtlCol="0">
            <a:spAutoFit/>
          </a:bodyPr>
          <a:lstStyle/>
          <a:p>
            <a:r>
              <a:rPr lang="sv-SE" altLang="zh-CN" sz="1050" dirty="0"/>
              <a:t>1865 </a:t>
            </a:r>
            <a:r>
              <a:rPr lang="sv-SE" sz="1050" dirty="0"/>
              <a:t>Efter fyra års inbördeskrig lyckades nordstaterna besegra sydstaterna år 1865</a:t>
            </a:r>
          </a:p>
        </p:txBody>
      </p:sp>
      <p:sp>
        <p:nvSpPr>
          <p:cNvPr id="217" name="TextBox 216">
            <a:extLst>
              <a:ext uri="{FF2B5EF4-FFF2-40B4-BE49-F238E27FC236}">
                <a16:creationId xmlns:a16="http://schemas.microsoft.com/office/drawing/2014/main" id="{CBF96EE2-ED68-4AD9-8AD0-5874DEC0885B}"/>
              </a:ext>
            </a:extLst>
          </p:cNvPr>
          <p:cNvSpPr txBox="1"/>
          <p:nvPr/>
        </p:nvSpPr>
        <p:spPr>
          <a:xfrm>
            <a:off x="573033" y="3149714"/>
            <a:ext cx="1675241" cy="253916"/>
          </a:xfrm>
          <a:prstGeom prst="rect">
            <a:avLst/>
          </a:prstGeom>
          <a:noFill/>
        </p:spPr>
        <p:txBody>
          <a:bodyPr wrap="square" rtlCol="0">
            <a:spAutoFit/>
          </a:bodyPr>
          <a:lstStyle/>
          <a:p>
            <a:r>
              <a:rPr lang="sv-SE" altLang="zh-CN" sz="1050" dirty="0"/>
              <a:t>1865 Mordet på Lincoln</a:t>
            </a:r>
            <a:endParaRPr lang="sv-SE" sz="1050" dirty="0"/>
          </a:p>
        </p:txBody>
      </p:sp>
      <p:sp>
        <p:nvSpPr>
          <p:cNvPr id="219" name="Oval 218">
            <a:extLst>
              <a:ext uri="{FF2B5EF4-FFF2-40B4-BE49-F238E27FC236}">
                <a16:creationId xmlns:a16="http://schemas.microsoft.com/office/drawing/2014/main" id="{40495E23-2969-45E9-8B1A-BCEE980A56C7}"/>
              </a:ext>
            </a:extLst>
          </p:cNvPr>
          <p:cNvSpPr/>
          <p:nvPr/>
        </p:nvSpPr>
        <p:spPr>
          <a:xfrm>
            <a:off x="480373" y="3243157"/>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800"/>
          </a:p>
        </p:txBody>
      </p:sp>
      <p:cxnSp>
        <p:nvCxnSpPr>
          <p:cNvPr id="222" name="Straight Arrow Connector 221">
            <a:extLst>
              <a:ext uri="{FF2B5EF4-FFF2-40B4-BE49-F238E27FC236}">
                <a16:creationId xmlns:a16="http://schemas.microsoft.com/office/drawing/2014/main" id="{816747F1-1C2E-471E-835E-760C9EC3ED0C}"/>
              </a:ext>
            </a:extLst>
          </p:cNvPr>
          <p:cNvCxnSpPr>
            <a:cxnSpLocks/>
            <a:stCxn id="489" idx="4"/>
            <a:endCxn id="219" idx="0"/>
          </p:cNvCxnSpPr>
          <p:nvPr/>
        </p:nvCxnSpPr>
        <p:spPr>
          <a:xfrm flipH="1">
            <a:off x="532761" y="3018536"/>
            <a:ext cx="5816" cy="224621"/>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364844C1-5CDD-4E8E-B903-BECDE3623626}"/>
              </a:ext>
            </a:extLst>
          </p:cNvPr>
          <p:cNvCxnSpPr>
            <a:cxnSpLocks/>
            <a:stCxn id="219" idx="4"/>
          </p:cNvCxnSpPr>
          <p:nvPr/>
        </p:nvCxnSpPr>
        <p:spPr>
          <a:xfrm>
            <a:off x="532761" y="3355029"/>
            <a:ext cx="0" cy="79443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37" name="TextBox 336">
            <a:extLst>
              <a:ext uri="{FF2B5EF4-FFF2-40B4-BE49-F238E27FC236}">
                <a16:creationId xmlns:a16="http://schemas.microsoft.com/office/drawing/2014/main" id="{8BD03211-8B8D-4A5E-848B-04CCC45BFA77}"/>
              </a:ext>
            </a:extLst>
          </p:cNvPr>
          <p:cNvSpPr txBox="1"/>
          <p:nvPr/>
        </p:nvSpPr>
        <p:spPr>
          <a:xfrm>
            <a:off x="0" y="3253"/>
            <a:ext cx="3393045" cy="369332"/>
          </a:xfrm>
          <a:prstGeom prst="rect">
            <a:avLst/>
          </a:prstGeom>
          <a:noFill/>
        </p:spPr>
        <p:txBody>
          <a:bodyPr wrap="none" rtlCol="0">
            <a:spAutoFit/>
          </a:bodyPr>
          <a:lstStyle/>
          <a:p>
            <a:r>
              <a:rPr lang="sv-SE" b="1" dirty="0"/>
              <a:t>Amerikanska histori (1800 - 1900)</a:t>
            </a:r>
          </a:p>
        </p:txBody>
      </p:sp>
      <p:pic>
        <p:nvPicPr>
          <p:cNvPr id="101" name="Picture 100">
            <a:extLst>
              <a:ext uri="{FF2B5EF4-FFF2-40B4-BE49-F238E27FC236}">
                <a16:creationId xmlns:a16="http://schemas.microsoft.com/office/drawing/2014/main" id="{0EAEB760-7783-4E49-AED2-D0CDF04DF68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184160" y="316653"/>
            <a:ext cx="3811496" cy="2407595"/>
          </a:xfrm>
          <a:prstGeom prst="rect">
            <a:avLst/>
          </a:prstGeom>
        </p:spPr>
      </p:pic>
      <p:sp>
        <p:nvSpPr>
          <p:cNvPr id="102" name="TextBox 101">
            <a:extLst>
              <a:ext uri="{FF2B5EF4-FFF2-40B4-BE49-F238E27FC236}">
                <a16:creationId xmlns:a16="http://schemas.microsoft.com/office/drawing/2014/main" id="{0823BA53-9972-4BFE-B443-FBA91735B3DB}"/>
              </a:ext>
            </a:extLst>
          </p:cNvPr>
          <p:cNvSpPr txBox="1"/>
          <p:nvPr/>
        </p:nvSpPr>
        <p:spPr>
          <a:xfrm>
            <a:off x="9547328" y="118669"/>
            <a:ext cx="2076410" cy="253916"/>
          </a:xfrm>
          <a:prstGeom prst="rect">
            <a:avLst/>
          </a:prstGeom>
          <a:noFill/>
        </p:spPr>
        <p:txBody>
          <a:bodyPr wrap="square" rtlCol="0">
            <a:spAutoFit/>
          </a:bodyPr>
          <a:lstStyle/>
          <a:p>
            <a:r>
              <a:rPr lang="sv-SE" sz="1050" b="1" dirty="0"/>
              <a:t>Vägen västerut (1783 -1853 )</a:t>
            </a:r>
          </a:p>
        </p:txBody>
      </p:sp>
      <p:sp>
        <p:nvSpPr>
          <p:cNvPr id="4" name="Rectangle 3">
            <a:extLst>
              <a:ext uri="{FF2B5EF4-FFF2-40B4-BE49-F238E27FC236}">
                <a16:creationId xmlns:a16="http://schemas.microsoft.com/office/drawing/2014/main" id="{EF89B3DB-0C29-4576-BE54-4ED949ECE336}"/>
              </a:ext>
            </a:extLst>
          </p:cNvPr>
          <p:cNvSpPr/>
          <p:nvPr/>
        </p:nvSpPr>
        <p:spPr>
          <a:xfrm rot="17768442">
            <a:off x="10979584" y="1146140"/>
            <a:ext cx="1188768" cy="38700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1776</a:t>
            </a:r>
          </a:p>
        </p:txBody>
      </p:sp>
      <p:sp>
        <p:nvSpPr>
          <p:cNvPr id="103" name="Rectangle 102">
            <a:extLst>
              <a:ext uri="{FF2B5EF4-FFF2-40B4-BE49-F238E27FC236}">
                <a16:creationId xmlns:a16="http://schemas.microsoft.com/office/drawing/2014/main" id="{427ECEC5-40CE-42A3-A8BC-70DE40A61114}"/>
              </a:ext>
            </a:extLst>
          </p:cNvPr>
          <p:cNvSpPr/>
          <p:nvPr/>
        </p:nvSpPr>
        <p:spPr>
          <a:xfrm>
            <a:off x="10162671" y="801660"/>
            <a:ext cx="1011001" cy="105812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1783</a:t>
            </a:r>
          </a:p>
        </p:txBody>
      </p:sp>
      <p:sp>
        <p:nvSpPr>
          <p:cNvPr id="104" name="Rectangle 103">
            <a:extLst>
              <a:ext uri="{FF2B5EF4-FFF2-40B4-BE49-F238E27FC236}">
                <a16:creationId xmlns:a16="http://schemas.microsoft.com/office/drawing/2014/main" id="{61A7E502-456B-4C2C-8510-9E9FDBE43B47}"/>
              </a:ext>
            </a:extLst>
          </p:cNvPr>
          <p:cNvSpPr/>
          <p:nvPr/>
        </p:nvSpPr>
        <p:spPr>
          <a:xfrm>
            <a:off x="9006145" y="578168"/>
            <a:ext cx="1083764" cy="1096394"/>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1803</a:t>
            </a:r>
          </a:p>
        </p:txBody>
      </p:sp>
      <p:sp>
        <p:nvSpPr>
          <p:cNvPr id="105" name="Rectangle 104">
            <a:extLst>
              <a:ext uri="{FF2B5EF4-FFF2-40B4-BE49-F238E27FC236}">
                <a16:creationId xmlns:a16="http://schemas.microsoft.com/office/drawing/2014/main" id="{24D55D6B-E5CC-4DC0-91E0-B90B7628B505}"/>
              </a:ext>
            </a:extLst>
          </p:cNvPr>
          <p:cNvSpPr/>
          <p:nvPr/>
        </p:nvSpPr>
        <p:spPr>
          <a:xfrm>
            <a:off x="9078907" y="1798261"/>
            <a:ext cx="1083764" cy="782105"/>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1815</a:t>
            </a:r>
          </a:p>
        </p:txBody>
      </p:sp>
      <p:sp>
        <p:nvSpPr>
          <p:cNvPr id="106" name="Rectangle 105">
            <a:extLst>
              <a:ext uri="{FF2B5EF4-FFF2-40B4-BE49-F238E27FC236}">
                <a16:creationId xmlns:a16="http://schemas.microsoft.com/office/drawing/2014/main" id="{F9976ECD-6881-4D7F-947B-B24E92352839}"/>
              </a:ext>
            </a:extLst>
          </p:cNvPr>
          <p:cNvSpPr/>
          <p:nvPr/>
        </p:nvSpPr>
        <p:spPr>
          <a:xfrm>
            <a:off x="11057418" y="2057764"/>
            <a:ext cx="752279" cy="581829"/>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1819</a:t>
            </a:r>
          </a:p>
        </p:txBody>
      </p:sp>
      <p:sp>
        <p:nvSpPr>
          <p:cNvPr id="107" name="Rectangle 106">
            <a:extLst>
              <a:ext uri="{FF2B5EF4-FFF2-40B4-BE49-F238E27FC236}">
                <a16:creationId xmlns:a16="http://schemas.microsoft.com/office/drawing/2014/main" id="{365654BD-2EB2-49A1-92BF-B88330E2E3B6}"/>
              </a:ext>
            </a:extLst>
          </p:cNvPr>
          <p:cNvSpPr/>
          <p:nvPr/>
        </p:nvSpPr>
        <p:spPr>
          <a:xfrm>
            <a:off x="10232376" y="1969895"/>
            <a:ext cx="752279" cy="497482"/>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1812</a:t>
            </a:r>
          </a:p>
        </p:txBody>
      </p:sp>
      <p:sp>
        <p:nvSpPr>
          <p:cNvPr id="108" name="Rectangle 107">
            <a:extLst>
              <a:ext uri="{FF2B5EF4-FFF2-40B4-BE49-F238E27FC236}">
                <a16:creationId xmlns:a16="http://schemas.microsoft.com/office/drawing/2014/main" id="{76E44DF1-AC5F-45F0-B90B-7F1A9D8F49A5}"/>
              </a:ext>
            </a:extLst>
          </p:cNvPr>
          <p:cNvSpPr/>
          <p:nvPr/>
        </p:nvSpPr>
        <p:spPr>
          <a:xfrm>
            <a:off x="8184160" y="398688"/>
            <a:ext cx="696878" cy="69672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1846</a:t>
            </a:r>
          </a:p>
        </p:txBody>
      </p:sp>
      <p:sp>
        <p:nvSpPr>
          <p:cNvPr id="109" name="Rectangle 108">
            <a:extLst>
              <a:ext uri="{FF2B5EF4-FFF2-40B4-BE49-F238E27FC236}">
                <a16:creationId xmlns:a16="http://schemas.microsoft.com/office/drawing/2014/main" id="{BEDFA635-491E-415D-AF04-D5B25F661192}"/>
              </a:ext>
            </a:extLst>
          </p:cNvPr>
          <p:cNvSpPr/>
          <p:nvPr/>
        </p:nvSpPr>
        <p:spPr>
          <a:xfrm>
            <a:off x="8235385" y="1161840"/>
            <a:ext cx="696878" cy="696720"/>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1848</a:t>
            </a:r>
          </a:p>
        </p:txBody>
      </p:sp>
      <p:sp>
        <p:nvSpPr>
          <p:cNvPr id="110" name="Rectangle 109">
            <a:extLst>
              <a:ext uri="{FF2B5EF4-FFF2-40B4-BE49-F238E27FC236}">
                <a16:creationId xmlns:a16="http://schemas.microsoft.com/office/drawing/2014/main" id="{40C7C073-B26F-43D4-BCAE-377DF40CC901}"/>
              </a:ext>
            </a:extLst>
          </p:cNvPr>
          <p:cNvSpPr/>
          <p:nvPr/>
        </p:nvSpPr>
        <p:spPr>
          <a:xfrm>
            <a:off x="8308707" y="1905848"/>
            <a:ext cx="696878" cy="418252"/>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1853</a:t>
            </a:r>
          </a:p>
        </p:txBody>
      </p:sp>
      <p:sp>
        <p:nvSpPr>
          <p:cNvPr id="111" name="Arrow: Right 110">
            <a:extLst>
              <a:ext uri="{FF2B5EF4-FFF2-40B4-BE49-F238E27FC236}">
                <a16:creationId xmlns:a16="http://schemas.microsoft.com/office/drawing/2014/main" id="{1ED8C94C-21EE-4B02-ADDB-D48B6ED76619}"/>
              </a:ext>
            </a:extLst>
          </p:cNvPr>
          <p:cNvSpPr/>
          <p:nvPr/>
        </p:nvSpPr>
        <p:spPr>
          <a:xfrm rot="10800000">
            <a:off x="10940505" y="1117950"/>
            <a:ext cx="388230" cy="311647"/>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Arrow: Right 111">
            <a:extLst>
              <a:ext uri="{FF2B5EF4-FFF2-40B4-BE49-F238E27FC236}">
                <a16:creationId xmlns:a16="http://schemas.microsoft.com/office/drawing/2014/main" id="{49429A04-CAD4-4227-90F4-67724C8B9749}"/>
              </a:ext>
            </a:extLst>
          </p:cNvPr>
          <p:cNvSpPr/>
          <p:nvPr/>
        </p:nvSpPr>
        <p:spPr>
          <a:xfrm rot="10632659">
            <a:off x="9902741" y="1047110"/>
            <a:ext cx="388230" cy="311647"/>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3" name="Arrow: Right 112">
            <a:extLst>
              <a:ext uri="{FF2B5EF4-FFF2-40B4-BE49-F238E27FC236}">
                <a16:creationId xmlns:a16="http://schemas.microsoft.com/office/drawing/2014/main" id="{EFF74E6C-67AD-4EFC-B543-84BD1DF0BFCB}"/>
              </a:ext>
            </a:extLst>
          </p:cNvPr>
          <p:cNvSpPr/>
          <p:nvPr/>
        </p:nvSpPr>
        <p:spPr>
          <a:xfrm rot="5400000">
            <a:off x="10485839" y="1676020"/>
            <a:ext cx="388230" cy="311647"/>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Arrow: Right 113">
            <a:extLst>
              <a:ext uri="{FF2B5EF4-FFF2-40B4-BE49-F238E27FC236}">
                <a16:creationId xmlns:a16="http://schemas.microsoft.com/office/drawing/2014/main" id="{2439C278-7636-4DE4-A4DB-82946148FAA4}"/>
              </a:ext>
            </a:extLst>
          </p:cNvPr>
          <p:cNvSpPr/>
          <p:nvPr/>
        </p:nvSpPr>
        <p:spPr>
          <a:xfrm rot="10800000">
            <a:off x="9934864" y="2079205"/>
            <a:ext cx="388230" cy="311647"/>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6" name="Arrow: Right 115">
            <a:extLst>
              <a:ext uri="{FF2B5EF4-FFF2-40B4-BE49-F238E27FC236}">
                <a16:creationId xmlns:a16="http://schemas.microsoft.com/office/drawing/2014/main" id="{1344D63D-AD98-482A-B3AE-CDDA7A26B183}"/>
              </a:ext>
            </a:extLst>
          </p:cNvPr>
          <p:cNvSpPr/>
          <p:nvPr/>
        </p:nvSpPr>
        <p:spPr>
          <a:xfrm rot="10800000">
            <a:off x="8747053" y="726202"/>
            <a:ext cx="388230" cy="311647"/>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Arrow: Right 117">
            <a:extLst>
              <a:ext uri="{FF2B5EF4-FFF2-40B4-BE49-F238E27FC236}">
                <a16:creationId xmlns:a16="http://schemas.microsoft.com/office/drawing/2014/main" id="{01CA9579-195C-4BF5-B2AE-050B5AA7A2F4}"/>
              </a:ext>
            </a:extLst>
          </p:cNvPr>
          <p:cNvSpPr/>
          <p:nvPr/>
        </p:nvSpPr>
        <p:spPr>
          <a:xfrm rot="5400000">
            <a:off x="8399950" y="1018080"/>
            <a:ext cx="388230" cy="311647"/>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9" name="Arrow: Right 118">
            <a:extLst>
              <a:ext uri="{FF2B5EF4-FFF2-40B4-BE49-F238E27FC236}">
                <a16:creationId xmlns:a16="http://schemas.microsoft.com/office/drawing/2014/main" id="{2A5BD345-3EC4-4E19-83D1-65F2A0E29F8D}"/>
              </a:ext>
            </a:extLst>
          </p:cNvPr>
          <p:cNvSpPr/>
          <p:nvPr/>
        </p:nvSpPr>
        <p:spPr>
          <a:xfrm rot="5400000">
            <a:off x="8417166" y="1713052"/>
            <a:ext cx="388230" cy="311647"/>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0" name="Picture 119" descr="A picture containing black, white&#10;&#10;Description automatically generated">
            <a:extLst>
              <a:ext uri="{FF2B5EF4-FFF2-40B4-BE49-F238E27FC236}">
                <a16:creationId xmlns:a16="http://schemas.microsoft.com/office/drawing/2014/main" id="{F616B83D-68BC-4454-B289-F3CA64B9FAA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478745" y="289780"/>
            <a:ext cx="423258" cy="414165"/>
          </a:xfrm>
          <a:prstGeom prst="rect">
            <a:avLst/>
          </a:prstGeom>
        </p:spPr>
      </p:pic>
      <p:pic>
        <p:nvPicPr>
          <p:cNvPr id="121" name="Picture 120">
            <a:extLst>
              <a:ext uri="{FF2B5EF4-FFF2-40B4-BE49-F238E27FC236}">
                <a16:creationId xmlns:a16="http://schemas.microsoft.com/office/drawing/2014/main" id="{4D7C9AD2-B718-41F7-BE8A-F03C906590C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688634" y="1089293"/>
            <a:ext cx="412434" cy="412434"/>
          </a:xfrm>
          <a:prstGeom prst="rect">
            <a:avLst/>
          </a:prstGeom>
        </p:spPr>
      </p:pic>
      <p:pic>
        <p:nvPicPr>
          <p:cNvPr id="122" name="Picture 121">
            <a:extLst>
              <a:ext uri="{FF2B5EF4-FFF2-40B4-BE49-F238E27FC236}">
                <a16:creationId xmlns:a16="http://schemas.microsoft.com/office/drawing/2014/main" id="{BB2BCA15-BED9-44EC-B0DB-D01420E0A94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690142" y="608779"/>
            <a:ext cx="412435" cy="412435"/>
          </a:xfrm>
          <a:prstGeom prst="rect">
            <a:avLst/>
          </a:prstGeom>
        </p:spPr>
      </p:pic>
      <p:pic>
        <p:nvPicPr>
          <p:cNvPr id="123" name="Picture 122">
            <a:extLst>
              <a:ext uri="{FF2B5EF4-FFF2-40B4-BE49-F238E27FC236}">
                <a16:creationId xmlns:a16="http://schemas.microsoft.com/office/drawing/2014/main" id="{BB3A0C8D-970E-4624-A12C-4751C637E82F}"/>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084314" y="86884"/>
            <a:ext cx="449121" cy="449121"/>
          </a:xfrm>
          <a:prstGeom prst="rect">
            <a:avLst/>
          </a:prstGeom>
        </p:spPr>
      </p:pic>
      <p:pic>
        <p:nvPicPr>
          <p:cNvPr id="124" name="Picture 123">
            <a:extLst>
              <a:ext uri="{FF2B5EF4-FFF2-40B4-BE49-F238E27FC236}">
                <a16:creationId xmlns:a16="http://schemas.microsoft.com/office/drawing/2014/main" id="{DD782883-F223-425F-A075-7DFF0CE1D37C}"/>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7746114" y="1566136"/>
            <a:ext cx="412434" cy="412434"/>
          </a:xfrm>
          <a:prstGeom prst="rect">
            <a:avLst/>
          </a:prstGeom>
        </p:spPr>
      </p:pic>
      <p:pic>
        <p:nvPicPr>
          <p:cNvPr id="125" name="Picture 124" descr="A picture containing text&#10;&#10;Description automatically generated">
            <a:extLst>
              <a:ext uri="{FF2B5EF4-FFF2-40B4-BE49-F238E27FC236}">
                <a16:creationId xmlns:a16="http://schemas.microsoft.com/office/drawing/2014/main" id="{549F2620-FD12-4280-8D12-D92BD2E714EA}"/>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5492342" y="1392066"/>
            <a:ext cx="407243" cy="543730"/>
          </a:xfrm>
          <a:prstGeom prst="rect">
            <a:avLst/>
          </a:prstGeom>
        </p:spPr>
      </p:pic>
      <p:pic>
        <p:nvPicPr>
          <p:cNvPr id="127" name="Picture 126" descr="Shape&#10;&#10;Description automatically generated">
            <a:extLst>
              <a:ext uri="{FF2B5EF4-FFF2-40B4-BE49-F238E27FC236}">
                <a16:creationId xmlns:a16="http://schemas.microsoft.com/office/drawing/2014/main" id="{BB1E1E0F-0368-4FE1-B8CE-EEB2C3EAB20F}"/>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5484043" y="2056406"/>
            <a:ext cx="461245" cy="498918"/>
          </a:xfrm>
          <a:prstGeom prst="rect">
            <a:avLst/>
          </a:prstGeom>
        </p:spPr>
      </p:pic>
      <p:sp>
        <p:nvSpPr>
          <p:cNvPr id="128" name="TextBox 127">
            <a:extLst>
              <a:ext uri="{FF2B5EF4-FFF2-40B4-BE49-F238E27FC236}">
                <a16:creationId xmlns:a16="http://schemas.microsoft.com/office/drawing/2014/main" id="{97A3EC59-3838-4C6C-B3E3-BE4DCB95A3E2}"/>
              </a:ext>
            </a:extLst>
          </p:cNvPr>
          <p:cNvSpPr txBox="1"/>
          <p:nvPr/>
        </p:nvSpPr>
        <p:spPr>
          <a:xfrm>
            <a:off x="3980712" y="887453"/>
            <a:ext cx="1656937" cy="415498"/>
          </a:xfrm>
          <a:prstGeom prst="rect">
            <a:avLst/>
          </a:prstGeom>
          <a:noFill/>
        </p:spPr>
        <p:txBody>
          <a:bodyPr wrap="square" rtlCol="0">
            <a:spAutoFit/>
          </a:bodyPr>
          <a:lstStyle/>
          <a:p>
            <a:r>
              <a:rPr lang="sv-SE" sz="1050" dirty="0"/>
              <a:t>1800-talet: ångbåten och järnvägen</a:t>
            </a:r>
          </a:p>
        </p:txBody>
      </p:sp>
      <p:sp>
        <p:nvSpPr>
          <p:cNvPr id="130" name="TextBox 129">
            <a:extLst>
              <a:ext uri="{FF2B5EF4-FFF2-40B4-BE49-F238E27FC236}">
                <a16:creationId xmlns:a16="http://schemas.microsoft.com/office/drawing/2014/main" id="{E9A9154D-EB39-40E1-BBA1-3ABF5B0AD844}"/>
              </a:ext>
            </a:extLst>
          </p:cNvPr>
          <p:cNvSpPr txBox="1"/>
          <p:nvPr/>
        </p:nvSpPr>
        <p:spPr>
          <a:xfrm>
            <a:off x="3856180" y="1499498"/>
            <a:ext cx="1656937" cy="415498"/>
          </a:xfrm>
          <a:prstGeom prst="rect">
            <a:avLst/>
          </a:prstGeom>
          <a:noFill/>
        </p:spPr>
        <p:txBody>
          <a:bodyPr wrap="square" rtlCol="0">
            <a:spAutoFit/>
          </a:bodyPr>
          <a:lstStyle/>
          <a:p>
            <a:r>
              <a:rPr lang="sv-SE" sz="1050" dirty="0"/>
              <a:t>USA importerade tekniken från Storbritannien.</a:t>
            </a:r>
          </a:p>
        </p:txBody>
      </p:sp>
      <p:sp>
        <p:nvSpPr>
          <p:cNvPr id="131" name="TextBox 130">
            <a:extLst>
              <a:ext uri="{FF2B5EF4-FFF2-40B4-BE49-F238E27FC236}">
                <a16:creationId xmlns:a16="http://schemas.microsoft.com/office/drawing/2014/main" id="{4234825C-5162-4E77-8AA4-BA25FC258DC5}"/>
              </a:ext>
            </a:extLst>
          </p:cNvPr>
          <p:cNvSpPr txBox="1"/>
          <p:nvPr/>
        </p:nvSpPr>
        <p:spPr>
          <a:xfrm>
            <a:off x="6154289" y="1656758"/>
            <a:ext cx="1590248" cy="415498"/>
          </a:xfrm>
          <a:prstGeom prst="rect">
            <a:avLst/>
          </a:prstGeom>
          <a:noFill/>
        </p:spPr>
        <p:txBody>
          <a:bodyPr wrap="square" rtlCol="0">
            <a:spAutoFit/>
          </a:bodyPr>
          <a:lstStyle/>
          <a:p>
            <a:r>
              <a:rPr lang="sv-SE" sz="1050" dirty="0"/>
              <a:t>bra åkerjord på prärierna och pappersmassa</a:t>
            </a:r>
          </a:p>
        </p:txBody>
      </p:sp>
      <p:pic>
        <p:nvPicPr>
          <p:cNvPr id="132" name="Picture 131" descr="A picture containing icon&#10;&#10;Description automatically generated">
            <a:extLst>
              <a:ext uri="{FF2B5EF4-FFF2-40B4-BE49-F238E27FC236}">
                <a16:creationId xmlns:a16="http://schemas.microsoft.com/office/drawing/2014/main" id="{BE53AE20-47B0-4A13-8A46-DA4618D078DC}"/>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5493909" y="758518"/>
            <a:ext cx="376652" cy="329571"/>
          </a:xfrm>
          <a:prstGeom prst="rect">
            <a:avLst/>
          </a:prstGeom>
        </p:spPr>
      </p:pic>
      <p:pic>
        <p:nvPicPr>
          <p:cNvPr id="133" name="Graphic 132">
            <a:extLst>
              <a:ext uri="{FF2B5EF4-FFF2-40B4-BE49-F238E27FC236}">
                <a16:creationId xmlns:a16="http://schemas.microsoft.com/office/drawing/2014/main" id="{CC3CAEA9-E92E-4495-9402-F5EB165B52E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 uri="{837473B0-CC2E-450A-ABE3-18F120FF3D39}">
                <a1611:picAttrSrcUrl xmlns:a1611="http://schemas.microsoft.com/office/drawing/2016/11/main" r:id="rId25"/>
              </a:ext>
            </a:extLst>
          </a:blip>
          <a:stretch>
            <a:fillRect/>
          </a:stretch>
        </p:blipFill>
        <p:spPr>
          <a:xfrm>
            <a:off x="5330552" y="1055575"/>
            <a:ext cx="744676" cy="372120"/>
          </a:xfrm>
          <a:prstGeom prst="rect">
            <a:avLst/>
          </a:prstGeom>
        </p:spPr>
      </p:pic>
      <p:sp>
        <p:nvSpPr>
          <p:cNvPr id="134" name="TextBox 133">
            <a:extLst>
              <a:ext uri="{FF2B5EF4-FFF2-40B4-BE49-F238E27FC236}">
                <a16:creationId xmlns:a16="http://schemas.microsoft.com/office/drawing/2014/main" id="{A8BE3977-B576-4D59-A3FB-5E1E93CC8A34}"/>
              </a:ext>
            </a:extLst>
          </p:cNvPr>
          <p:cNvSpPr txBox="1"/>
          <p:nvPr/>
        </p:nvSpPr>
        <p:spPr>
          <a:xfrm>
            <a:off x="6144752" y="1080190"/>
            <a:ext cx="1644353" cy="415498"/>
          </a:xfrm>
          <a:prstGeom prst="rect">
            <a:avLst/>
          </a:prstGeom>
          <a:noFill/>
        </p:spPr>
        <p:txBody>
          <a:bodyPr wrap="square" rtlCol="0">
            <a:spAutoFit/>
          </a:bodyPr>
          <a:lstStyle/>
          <a:p>
            <a:r>
              <a:rPr lang="sv-SE" sz="1050" dirty="0"/>
              <a:t>Järnmalmsfyndigheter, stora mängder kol och olja</a:t>
            </a:r>
          </a:p>
        </p:txBody>
      </p:sp>
      <p:pic>
        <p:nvPicPr>
          <p:cNvPr id="135" name="Picture 134">
            <a:extLst>
              <a:ext uri="{FF2B5EF4-FFF2-40B4-BE49-F238E27FC236}">
                <a16:creationId xmlns:a16="http://schemas.microsoft.com/office/drawing/2014/main" id="{9FC5989C-2ABE-4512-B47A-1AE3E0DB1B6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7578" y="4460832"/>
            <a:ext cx="3811496" cy="2407595"/>
          </a:xfrm>
          <a:prstGeom prst="rect">
            <a:avLst/>
          </a:prstGeom>
        </p:spPr>
      </p:pic>
      <p:sp>
        <p:nvSpPr>
          <p:cNvPr id="136" name="Rectangle 135">
            <a:extLst>
              <a:ext uri="{FF2B5EF4-FFF2-40B4-BE49-F238E27FC236}">
                <a16:creationId xmlns:a16="http://schemas.microsoft.com/office/drawing/2014/main" id="{977DA39F-1796-4AED-8B66-5FD8CDDE7418}"/>
              </a:ext>
            </a:extLst>
          </p:cNvPr>
          <p:cNvSpPr/>
          <p:nvPr/>
        </p:nvSpPr>
        <p:spPr>
          <a:xfrm>
            <a:off x="40490" y="4775393"/>
            <a:ext cx="3622134" cy="945175"/>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Industri in norr</a:t>
            </a:r>
          </a:p>
        </p:txBody>
      </p:sp>
      <p:sp>
        <p:nvSpPr>
          <p:cNvPr id="137" name="Rectangle 136">
            <a:extLst>
              <a:ext uri="{FF2B5EF4-FFF2-40B4-BE49-F238E27FC236}">
                <a16:creationId xmlns:a16="http://schemas.microsoft.com/office/drawing/2014/main" id="{1EBB28CA-90F6-4242-9C63-CFA1D44EC975}"/>
              </a:ext>
            </a:extLst>
          </p:cNvPr>
          <p:cNvSpPr/>
          <p:nvPr/>
        </p:nvSpPr>
        <p:spPr>
          <a:xfrm>
            <a:off x="433548" y="5739220"/>
            <a:ext cx="3017801" cy="1051965"/>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jordbruk i söder</a:t>
            </a:r>
          </a:p>
        </p:txBody>
      </p:sp>
      <p:pic>
        <p:nvPicPr>
          <p:cNvPr id="138" name="Picture 137">
            <a:extLst>
              <a:ext uri="{FF2B5EF4-FFF2-40B4-BE49-F238E27FC236}">
                <a16:creationId xmlns:a16="http://schemas.microsoft.com/office/drawing/2014/main" id="{5E746A33-2060-474B-A86E-5AF1AF44C93A}"/>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652295" y="6037186"/>
            <a:ext cx="412434" cy="412434"/>
          </a:xfrm>
          <a:prstGeom prst="rect">
            <a:avLst/>
          </a:prstGeom>
        </p:spPr>
      </p:pic>
      <p:pic>
        <p:nvPicPr>
          <p:cNvPr id="139" name="Picture 138" descr="A picture containing icon&#10;&#10;Description automatically generated">
            <a:extLst>
              <a:ext uri="{FF2B5EF4-FFF2-40B4-BE49-F238E27FC236}">
                <a16:creationId xmlns:a16="http://schemas.microsoft.com/office/drawing/2014/main" id="{DBDAD46C-9CC6-4491-8861-4F7246ED11F7}"/>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620032" y="5034073"/>
            <a:ext cx="429849" cy="429849"/>
          </a:xfrm>
          <a:prstGeom prst="rect">
            <a:avLst/>
          </a:prstGeom>
        </p:spPr>
      </p:pic>
      <p:pic>
        <p:nvPicPr>
          <p:cNvPr id="141" name="Picture 140">
            <a:extLst>
              <a:ext uri="{FF2B5EF4-FFF2-40B4-BE49-F238E27FC236}">
                <a16:creationId xmlns:a16="http://schemas.microsoft.com/office/drawing/2014/main" id="{3000919E-E3D5-45B8-A440-A0BBA4FBB063}"/>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912246" y="6398317"/>
            <a:ext cx="411520" cy="411520"/>
          </a:xfrm>
          <a:prstGeom prst="rect">
            <a:avLst/>
          </a:prstGeom>
        </p:spPr>
      </p:pic>
      <p:sp>
        <p:nvSpPr>
          <p:cNvPr id="142" name="TextBox 141">
            <a:extLst>
              <a:ext uri="{FF2B5EF4-FFF2-40B4-BE49-F238E27FC236}">
                <a16:creationId xmlns:a16="http://schemas.microsoft.com/office/drawing/2014/main" id="{3094D51A-68FB-4D79-83E4-8675D61C011D}"/>
              </a:ext>
            </a:extLst>
          </p:cNvPr>
          <p:cNvSpPr txBox="1"/>
          <p:nvPr/>
        </p:nvSpPr>
        <p:spPr>
          <a:xfrm>
            <a:off x="787169" y="4308087"/>
            <a:ext cx="3345668" cy="415498"/>
          </a:xfrm>
          <a:prstGeom prst="rect">
            <a:avLst/>
          </a:prstGeom>
          <a:noFill/>
        </p:spPr>
        <p:txBody>
          <a:bodyPr wrap="square" rtlCol="0">
            <a:spAutoFit/>
          </a:bodyPr>
          <a:lstStyle/>
          <a:p>
            <a:r>
              <a:rPr lang="sv-SE" sz="1050" dirty="0"/>
              <a:t>I de stora områdena västerut var det brist på </a:t>
            </a:r>
            <a:r>
              <a:rPr lang="sv-SE" sz="1050" b="1" dirty="0"/>
              <a:t>arbetskraft</a:t>
            </a:r>
            <a:r>
              <a:rPr lang="sv-SE" sz="1050" dirty="0"/>
              <a:t>. </a:t>
            </a:r>
          </a:p>
          <a:p>
            <a:r>
              <a:rPr lang="sv-SE" sz="1050" dirty="0"/>
              <a:t>En annan motsättning gällde </a:t>
            </a:r>
            <a:r>
              <a:rPr lang="sv-SE" sz="1050" b="1" dirty="0"/>
              <a:t>tullar</a:t>
            </a:r>
            <a:r>
              <a:rPr lang="sv-SE" sz="1050" dirty="0"/>
              <a:t>. </a:t>
            </a:r>
          </a:p>
        </p:txBody>
      </p:sp>
      <p:pic>
        <p:nvPicPr>
          <p:cNvPr id="145" name="Picture 144" descr="A picture containing black, white&#10;&#10;Description automatically generated">
            <a:extLst>
              <a:ext uri="{FF2B5EF4-FFF2-40B4-BE49-F238E27FC236}">
                <a16:creationId xmlns:a16="http://schemas.microsoft.com/office/drawing/2014/main" id="{E7ECD2F5-B7F3-4A74-83D8-F73808B7ECE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35125" y="5353348"/>
            <a:ext cx="423258" cy="414165"/>
          </a:xfrm>
          <a:prstGeom prst="rect">
            <a:avLst/>
          </a:prstGeom>
        </p:spPr>
      </p:pic>
      <p:pic>
        <p:nvPicPr>
          <p:cNvPr id="146" name="Picture 145">
            <a:extLst>
              <a:ext uri="{FF2B5EF4-FFF2-40B4-BE49-F238E27FC236}">
                <a16:creationId xmlns:a16="http://schemas.microsoft.com/office/drawing/2014/main" id="{678F4DAD-674C-4743-8096-EBDF480B65F2}"/>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61596" y="5828912"/>
            <a:ext cx="412434" cy="412434"/>
          </a:xfrm>
          <a:prstGeom prst="rect">
            <a:avLst/>
          </a:prstGeom>
        </p:spPr>
      </p:pic>
      <p:sp>
        <p:nvSpPr>
          <p:cNvPr id="148" name="TextBox 147">
            <a:extLst>
              <a:ext uri="{FF2B5EF4-FFF2-40B4-BE49-F238E27FC236}">
                <a16:creationId xmlns:a16="http://schemas.microsoft.com/office/drawing/2014/main" id="{03E2AD0D-156E-4453-80AD-13B14D98976A}"/>
              </a:ext>
            </a:extLst>
          </p:cNvPr>
          <p:cNvSpPr txBox="1"/>
          <p:nvPr/>
        </p:nvSpPr>
        <p:spPr>
          <a:xfrm>
            <a:off x="615073" y="2098839"/>
            <a:ext cx="2768506" cy="415498"/>
          </a:xfrm>
          <a:prstGeom prst="rect">
            <a:avLst/>
          </a:prstGeom>
          <a:noFill/>
        </p:spPr>
        <p:txBody>
          <a:bodyPr wrap="square" rtlCol="0">
            <a:spAutoFit/>
          </a:bodyPr>
          <a:lstStyle/>
          <a:p>
            <a:r>
              <a:rPr lang="sv-SE" altLang="zh-CN" sz="1050" dirty="0"/>
              <a:t>1861 Sydstaternas arme attackerade Fort Sumter i delstaten South Carolina.</a:t>
            </a:r>
            <a:endParaRPr lang="sv-SE" sz="1050" dirty="0"/>
          </a:p>
        </p:txBody>
      </p:sp>
      <p:sp>
        <p:nvSpPr>
          <p:cNvPr id="150" name="TextBox 149">
            <a:extLst>
              <a:ext uri="{FF2B5EF4-FFF2-40B4-BE49-F238E27FC236}">
                <a16:creationId xmlns:a16="http://schemas.microsoft.com/office/drawing/2014/main" id="{CD7CF74E-39FB-404D-A94F-B70D8A1DF1B5}"/>
              </a:ext>
            </a:extLst>
          </p:cNvPr>
          <p:cNvSpPr txBox="1"/>
          <p:nvPr/>
        </p:nvSpPr>
        <p:spPr>
          <a:xfrm>
            <a:off x="3387738" y="6000911"/>
            <a:ext cx="1296910" cy="577081"/>
          </a:xfrm>
          <a:prstGeom prst="rect">
            <a:avLst/>
          </a:prstGeom>
          <a:noFill/>
        </p:spPr>
        <p:txBody>
          <a:bodyPr wrap="square" rtlCol="0">
            <a:spAutoFit/>
          </a:bodyPr>
          <a:lstStyle/>
          <a:p>
            <a:r>
              <a:rPr lang="sv-SE" sz="1050" dirty="0"/>
              <a:t>Efter </a:t>
            </a:r>
            <a:r>
              <a:rPr lang="sv-SE" altLang="zh-CN" sz="1050" dirty="0"/>
              <a:t>Inbördeskriget: </a:t>
            </a:r>
          </a:p>
          <a:p>
            <a:r>
              <a:rPr lang="sv-SE" sz="1050" dirty="0"/>
              <a:t>Inget slaveri - men heller ingen frihet</a:t>
            </a:r>
          </a:p>
        </p:txBody>
      </p:sp>
      <p:pic>
        <p:nvPicPr>
          <p:cNvPr id="151" name="Picture 150" descr="Logo&#10;&#10;Description automatically generated">
            <a:extLst>
              <a:ext uri="{FF2B5EF4-FFF2-40B4-BE49-F238E27FC236}">
                <a16:creationId xmlns:a16="http://schemas.microsoft.com/office/drawing/2014/main" id="{423C1439-FD66-407C-A95A-6CBBD7FCEEE8}"/>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9627953" y="1421307"/>
            <a:ext cx="493172" cy="470979"/>
          </a:xfrm>
          <a:prstGeom prst="rect">
            <a:avLst/>
          </a:prstGeom>
        </p:spPr>
      </p:pic>
      <p:pic>
        <p:nvPicPr>
          <p:cNvPr id="152" name="Picture 151">
            <a:extLst>
              <a:ext uri="{FF2B5EF4-FFF2-40B4-BE49-F238E27FC236}">
                <a16:creationId xmlns:a16="http://schemas.microsoft.com/office/drawing/2014/main" id="{E11C97E6-5C7D-495C-8DC1-015391FFAAE3}"/>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3471187" y="5623221"/>
            <a:ext cx="408712" cy="408712"/>
          </a:xfrm>
          <a:prstGeom prst="rect">
            <a:avLst/>
          </a:prstGeom>
        </p:spPr>
      </p:pic>
      <p:sp>
        <p:nvSpPr>
          <p:cNvPr id="154" name="Oval 153">
            <a:extLst>
              <a:ext uri="{FF2B5EF4-FFF2-40B4-BE49-F238E27FC236}">
                <a16:creationId xmlns:a16="http://schemas.microsoft.com/office/drawing/2014/main" id="{1B90E006-5657-46CF-8AFC-AFC628DC6FC1}"/>
              </a:ext>
            </a:extLst>
          </p:cNvPr>
          <p:cNvSpPr/>
          <p:nvPr/>
        </p:nvSpPr>
        <p:spPr>
          <a:xfrm>
            <a:off x="9735444" y="1402655"/>
            <a:ext cx="460120" cy="431863"/>
          </a:xfrm>
          <a:prstGeom prst="ellips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55" name="Straight Connector 154">
            <a:extLst>
              <a:ext uri="{FF2B5EF4-FFF2-40B4-BE49-F238E27FC236}">
                <a16:creationId xmlns:a16="http://schemas.microsoft.com/office/drawing/2014/main" id="{E0F47CC2-5292-4C4D-917D-69BC183601D0}"/>
              </a:ext>
            </a:extLst>
          </p:cNvPr>
          <p:cNvCxnSpPr>
            <a:cxnSpLocks/>
            <a:stCxn id="154" idx="7"/>
            <a:endCxn id="154" idx="3"/>
          </p:cNvCxnSpPr>
          <p:nvPr/>
        </p:nvCxnSpPr>
        <p:spPr>
          <a:xfrm flipH="1">
            <a:off x="9802827" y="1465900"/>
            <a:ext cx="325354" cy="30537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pic>
        <p:nvPicPr>
          <p:cNvPr id="156" name="Picture 155" descr="Logo, company name&#10;&#10;Description automatically generated">
            <a:extLst>
              <a:ext uri="{FF2B5EF4-FFF2-40B4-BE49-F238E27FC236}">
                <a16:creationId xmlns:a16="http://schemas.microsoft.com/office/drawing/2014/main" id="{80216BB0-72D7-4E7F-A076-B69E81BDB740}"/>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3469712" y="1483092"/>
            <a:ext cx="431971" cy="287868"/>
          </a:xfrm>
          <a:prstGeom prst="rect">
            <a:avLst/>
          </a:prstGeom>
        </p:spPr>
      </p:pic>
      <p:sp>
        <p:nvSpPr>
          <p:cNvPr id="157" name="TextBox 156">
            <a:extLst>
              <a:ext uri="{FF2B5EF4-FFF2-40B4-BE49-F238E27FC236}">
                <a16:creationId xmlns:a16="http://schemas.microsoft.com/office/drawing/2014/main" id="{D4815E31-50EA-4B54-A650-E8DAA0A1AB3D}"/>
              </a:ext>
            </a:extLst>
          </p:cNvPr>
          <p:cNvSpPr txBox="1"/>
          <p:nvPr/>
        </p:nvSpPr>
        <p:spPr>
          <a:xfrm>
            <a:off x="3856180" y="2085960"/>
            <a:ext cx="1656937" cy="415498"/>
          </a:xfrm>
          <a:prstGeom prst="rect">
            <a:avLst/>
          </a:prstGeom>
          <a:noFill/>
        </p:spPr>
        <p:txBody>
          <a:bodyPr wrap="square" rtlCol="0">
            <a:spAutoFit/>
          </a:bodyPr>
          <a:lstStyle/>
          <a:p>
            <a:r>
              <a:rPr lang="sv-SE" sz="1050" dirty="0"/>
              <a:t>USA lånade kapital från Storbritannien.</a:t>
            </a:r>
          </a:p>
        </p:txBody>
      </p:sp>
      <p:pic>
        <p:nvPicPr>
          <p:cNvPr id="158" name="Picture 157" descr="Logo, company name&#10;&#10;Description automatically generated">
            <a:extLst>
              <a:ext uri="{FF2B5EF4-FFF2-40B4-BE49-F238E27FC236}">
                <a16:creationId xmlns:a16="http://schemas.microsoft.com/office/drawing/2014/main" id="{8F90D07C-14BA-42FB-A082-CC5CCB037A22}"/>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3460075" y="2010886"/>
            <a:ext cx="431971" cy="287868"/>
          </a:xfrm>
          <a:prstGeom prst="rect">
            <a:avLst/>
          </a:prstGeom>
        </p:spPr>
      </p:pic>
      <p:pic>
        <p:nvPicPr>
          <p:cNvPr id="159" name="Picture 158" descr="Icon&#10;&#10;Description automatically generated">
            <a:extLst>
              <a:ext uri="{FF2B5EF4-FFF2-40B4-BE49-F238E27FC236}">
                <a16:creationId xmlns:a16="http://schemas.microsoft.com/office/drawing/2014/main" id="{169CB9DD-9318-4F88-A399-788409560ACA}"/>
              </a:ext>
            </a:extLst>
          </p:cNvPr>
          <p:cNvPicPr>
            <a:picLocks noChangeAspect="1"/>
          </p:cNvPicPr>
          <p:nvPr/>
        </p:nvPicPr>
        <p:blipFill>
          <a:blip r:embed="rId38">
            <a:extLst>
              <a:ext uri="{28A0092B-C50C-407E-A947-70E740481C1C}">
                <a14:useLocalDpi xmlns:a14="http://schemas.microsoft.com/office/drawing/2010/main" val="0"/>
              </a:ext>
              <a:ext uri="{837473B0-CC2E-450A-ABE3-18F120FF3D39}">
                <a1611:picAttrSrcUrl xmlns:a1611="http://schemas.microsoft.com/office/drawing/2016/11/main" r:id="rId39"/>
              </a:ext>
            </a:extLst>
          </a:blip>
          <a:stretch>
            <a:fillRect/>
          </a:stretch>
        </p:blipFill>
        <p:spPr>
          <a:xfrm>
            <a:off x="3725592" y="393975"/>
            <a:ext cx="407244" cy="407244"/>
          </a:xfrm>
          <a:prstGeom prst="rect">
            <a:avLst/>
          </a:prstGeom>
        </p:spPr>
      </p:pic>
      <p:pic>
        <p:nvPicPr>
          <p:cNvPr id="160" name="Picture 159" descr="Icon&#10;&#10;Description automatically generated">
            <a:extLst>
              <a:ext uri="{FF2B5EF4-FFF2-40B4-BE49-F238E27FC236}">
                <a16:creationId xmlns:a16="http://schemas.microsoft.com/office/drawing/2014/main" id="{06755E26-B523-41E0-B4AF-3D267E94C0AE}"/>
              </a:ext>
            </a:extLst>
          </p:cNvPr>
          <p:cNvPicPr>
            <a:picLocks noChangeAspect="1"/>
          </p:cNvPicPr>
          <p:nvPr/>
        </p:nvPicPr>
        <p:blipFill>
          <a:blip r:embed="rId40">
            <a:extLst>
              <a:ext uri="{28A0092B-C50C-407E-A947-70E740481C1C}">
                <a14:useLocalDpi xmlns:a14="http://schemas.microsoft.com/office/drawing/2010/main" val="0"/>
              </a:ext>
              <a:ext uri="{837473B0-CC2E-450A-ABE3-18F120FF3D39}">
                <a1611:picAttrSrcUrl xmlns:a1611="http://schemas.microsoft.com/office/drawing/2016/11/main" r:id="rId41"/>
              </a:ext>
            </a:extLst>
          </a:blip>
          <a:stretch>
            <a:fillRect/>
          </a:stretch>
        </p:blipFill>
        <p:spPr>
          <a:xfrm>
            <a:off x="3725592" y="52448"/>
            <a:ext cx="407244" cy="407244"/>
          </a:xfrm>
          <a:prstGeom prst="rect">
            <a:avLst/>
          </a:prstGeom>
        </p:spPr>
      </p:pic>
      <p:sp>
        <p:nvSpPr>
          <p:cNvPr id="161" name="TextBox 160">
            <a:extLst>
              <a:ext uri="{FF2B5EF4-FFF2-40B4-BE49-F238E27FC236}">
                <a16:creationId xmlns:a16="http://schemas.microsoft.com/office/drawing/2014/main" id="{AAFE8509-7C3C-42A0-82AE-A948F958B9A5}"/>
              </a:ext>
            </a:extLst>
          </p:cNvPr>
          <p:cNvSpPr txBox="1"/>
          <p:nvPr/>
        </p:nvSpPr>
        <p:spPr>
          <a:xfrm>
            <a:off x="6672399" y="2343565"/>
            <a:ext cx="1001519" cy="253916"/>
          </a:xfrm>
          <a:prstGeom prst="rect">
            <a:avLst/>
          </a:prstGeom>
          <a:noFill/>
        </p:spPr>
        <p:txBody>
          <a:bodyPr wrap="square" rtlCol="0">
            <a:spAutoFit/>
          </a:bodyPr>
          <a:lstStyle/>
          <a:p>
            <a:r>
              <a:rPr lang="sv-SE" sz="1050" dirty="0"/>
              <a:t>Utan tull i USA</a:t>
            </a:r>
          </a:p>
        </p:txBody>
      </p:sp>
      <p:pic>
        <p:nvPicPr>
          <p:cNvPr id="162" name="Picture 161">
            <a:extLst>
              <a:ext uri="{FF2B5EF4-FFF2-40B4-BE49-F238E27FC236}">
                <a16:creationId xmlns:a16="http://schemas.microsoft.com/office/drawing/2014/main" id="{8F5F553E-C4EC-48D0-AC67-13BD625776EC}"/>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674812" y="2253333"/>
            <a:ext cx="412434" cy="412434"/>
          </a:xfrm>
          <a:prstGeom prst="rect">
            <a:avLst/>
          </a:prstGeom>
        </p:spPr>
      </p:pic>
      <p:pic>
        <p:nvPicPr>
          <p:cNvPr id="166" name="Picture 165" descr="A picture containing text&#10;&#10;Description automatically generated">
            <a:extLst>
              <a:ext uri="{FF2B5EF4-FFF2-40B4-BE49-F238E27FC236}">
                <a16:creationId xmlns:a16="http://schemas.microsoft.com/office/drawing/2014/main" id="{950F133C-680F-478D-99D6-0BD3452D22A2}"/>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4946180" y="3514529"/>
            <a:ext cx="407243" cy="543730"/>
          </a:xfrm>
          <a:prstGeom prst="rect">
            <a:avLst/>
          </a:prstGeom>
        </p:spPr>
      </p:pic>
      <p:sp>
        <p:nvSpPr>
          <p:cNvPr id="167" name="TextBox 166">
            <a:extLst>
              <a:ext uri="{FF2B5EF4-FFF2-40B4-BE49-F238E27FC236}">
                <a16:creationId xmlns:a16="http://schemas.microsoft.com/office/drawing/2014/main" id="{8F507742-CD3A-4EC4-9695-F880F382894F}"/>
              </a:ext>
            </a:extLst>
          </p:cNvPr>
          <p:cNvSpPr txBox="1"/>
          <p:nvPr/>
        </p:nvSpPr>
        <p:spPr>
          <a:xfrm>
            <a:off x="5385298" y="3593016"/>
            <a:ext cx="6679029" cy="1546577"/>
          </a:xfrm>
          <a:prstGeom prst="rect">
            <a:avLst/>
          </a:prstGeom>
          <a:noFill/>
        </p:spPr>
        <p:txBody>
          <a:bodyPr wrap="square" rtlCol="0">
            <a:spAutoFit/>
          </a:bodyPr>
          <a:lstStyle/>
          <a:p>
            <a:r>
              <a:rPr lang="sv-SE" sz="1050" b="1" dirty="0"/>
              <a:t>Samuel Morse </a:t>
            </a:r>
            <a:r>
              <a:rPr lang="sv-SE" sz="1050" dirty="0"/>
              <a:t>gjorde telegrafen användbar.</a:t>
            </a:r>
          </a:p>
          <a:p>
            <a:r>
              <a:rPr lang="sv-SE" sz="1050" b="1" dirty="0"/>
              <a:t>Alexander Graham Bell</a:t>
            </a:r>
            <a:r>
              <a:rPr lang="sv-SE" sz="1050" dirty="0"/>
              <a:t>, som betraktas som telefonens uppfinnare</a:t>
            </a:r>
          </a:p>
          <a:p>
            <a:r>
              <a:rPr lang="sv-SE" sz="1050" b="1" dirty="0"/>
              <a:t>Thomas Edison </a:t>
            </a:r>
            <a:r>
              <a:rPr lang="sv-SE" sz="1050" dirty="0"/>
              <a:t>sökte patent på 2 500 uppfinningar</a:t>
            </a:r>
          </a:p>
          <a:p>
            <a:r>
              <a:rPr lang="sv-SE" sz="1050" dirty="0"/>
              <a:t>1903 gjorde </a:t>
            </a:r>
            <a:r>
              <a:rPr lang="sv-SE" sz="1050" b="1" dirty="0"/>
              <a:t>bröderna Wright </a:t>
            </a:r>
            <a:r>
              <a:rPr lang="sv-SE" sz="1050" dirty="0"/>
              <a:t>den första flygningen med ett motordrivet flygplan.</a:t>
            </a:r>
          </a:p>
          <a:p>
            <a:r>
              <a:rPr lang="sv-SE" sz="1050" dirty="0"/>
              <a:t>Gevärstillverkaren </a:t>
            </a:r>
            <a:r>
              <a:rPr lang="sv-SE" sz="1050" b="1" dirty="0"/>
              <a:t>Eli Whitney </a:t>
            </a:r>
            <a:r>
              <a:rPr lang="sv-SE" sz="1050" dirty="0"/>
              <a:t>hade tagit det första steget mot massproduktion.</a:t>
            </a:r>
          </a:p>
          <a:p>
            <a:r>
              <a:rPr lang="sv-SE" sz="1050" dirty="0"/>
              <a:t>Bilen hade uppfunnits på 1880-talet av tyskarna </a:t>
            </a:r>
            <a:r>
              <a:rPr lang="sv-SE" sz="1050" b="1" dirty="0"/>
              <a:t>Daimler och Benz</a:t>
            </a:r>
            <a:r>
              <a:rPr lang="sv-SE" sz="1050" dirty="0"/>
              <a:t>.</a:t>
            </a:r>
          </a:p>
          <a:p>
            <a:r>
              <a:rPr lang="sv-SE" sz="1050" dirty="0"/>
              <a:t>1900-talet började </a:t>
            </a:r>
            <a:r>
              <a:rPr lang="sv-SE" sz="1050" b="1" dirty="0"/>
              <a:t>Henry Ford </a:t>
            </a:r>
            <a:r>
              <a:rPr lang="sv-SE" sz="1050" dirty="0"/>
              <a:t>tillverka T-Forden - en av alla tiders mest tillverkade bilmodeller.</a:t>
            </a:r>
          </a:p>
          <a:p>
            <a:r>
              <a:rPr lang="sv-SE" sz="1050" dirty="0"/>
              <a:t>Samma utveckling som inom bilindustrin ägde rum i industrier som bland annat tillverkade kylskåp, radioapparater, dammsugare och strykjärn.</a:t>
            </a:r>
          </a:p>
        </p:txBody>
      </p:sp>
      <p:sp>
        <p:nvSpPr>
          <p:cNvPr id="168" name="TextBox 167">
            <a:extLst>
              <a:ext uri="{FF2B5EF4-FFF2-40B4-BE49-F238E27FC236}">
                <a16:creationId xmlns:a16="http://schemas.microsoft.com/office/drawing/2014/main" id="{48263316-B61A-480A-94B5-3E22CCA8B3B4}"/>
              </a:ext>
            </a:extLst>
          </p:cNvPr>
          <p:cNvSpPr txBox="1"/>
          <p:nvPr/>
        </p:nvSpPr>
        <p:spPr>
          <a:xfrm>
            <a:off x="6384722" y="5310033"/>
            <a:ext cx="1819759" cy="523220"/>
          </a:xfrm>
          <a:prstGeom prst="rect">
            <a:avLst/>
          </a:prstGeom>
          <a:noFill/>
        </p:spPr>
        <p:txBody>
          <a:bodyPr wrap="square" rtlCol="0">
            <a:spAutoFit/>
          </a:bodyPr>
          <a:lstStyle/>
          <a:p>
            <a:r>
              <a:rPr lang="sv-SE" sz="1400" dirty="0"/>
              <a:t>Standarden stiger - men inte för alla</a:t>
            </a:r>
          </a:p>
        </p:txBody>
      </p:sp>
      <p:pic>
        <p:nvPicPr>
          <p:cNvPr id="169" name="Picture 168" descr="Icon&#10;&#10;Description automatically generated">
            <a:extLst>
              <a:ext uri="{FF2B5EF4-FFF2-40B4-BE49-F238E27FC236}">
                <a16:creationId xmlns:a16="http://schemas.microsoft.com/office/drawing/2014/main" id="{DAE7CD48-7055-4ED9-913A-CFF8ECF02677}"/>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6104687" y="5212095"/>
            <a:ext cx="449106" cy="449106"/>
          </a:xfrm>
          <a:prstGeom prst="rect">
            <a:avLst/>
          </a:prstGeom>
        </p:spPr>
      </p:pic>
      <p:sp>
        <p:nvSpPr>
          <p:cNvPr id="170" name="TextBox 169">
            <a:extLst>
              <a:ext uri="{FF2B5EF4-FFF2-40B4-BE49-F238E27FC236}">
                <a16:creationId xmlns:a16="http://schemas.microsoft.com/office/drawing/2014/main" id="{340A6D4F-13BD-40CE-8F98-E93D27A6AA9A}"/>
              </a:ext>
            </a:extLst>
          </p:cNvPr>
          <p:cNvSpPr txBox="1"/>
          <p:nvPr/>
        </p:nvSpPr>
        <p:spPr>
          <a:xfrm>
            <a:off x="9078907" y="5366115"/>
            <a:ext cx="3126501" cy="307777"/>
          </a:xfrm>
          <a:prstGeom prst="rect">
            <a:avLst/>
          </a:prstGeom>
          <a:noFill/>
        </p:spPr>
        <p:txBody>
          <a:bodyPr wrap="square" rtlCol="0">
            <a:spAutoFit/>
          </a:bodyPr>
          <a:lstStyle/>
          <a:p>
            <a:r>
              <a:rPr lang="sv-SE" sz="1400" dirty="0"/>
              <a:t>Rå kapitalism och svaga fackföreningar</a:t>
            </a:r>
          </a:p>
        </p:txBody>
      </p:sp>
      <p:cxnSp>
        <p:nvCxnSpPr>
          <p:cNvPr id="171" name="Straight Arrow Connector 170">
            <a:extLst>
              <a:ext uri="{FF2B5EF4-FFF2-40B4-BE49-F238E27FC236}">
                <a16:creationId xmlns:a16="http://schemas.microsoft.com/office/drawing/2014/main" id="{6FB8F390-3B95-4E06-8E50-E71CBE2AEFB0}"/>
              </a:ext>
            </a:extLst>
          </p:cNvPr>
          <p:cNvCxnSpPr>
            <a:cxnSpLocks/>
            <a:stCxn id="168" idx="3"/>
            <a:endCxn id="172" idx="1"/>
          </p:cNvCxnSpPr>
          <p:nvPr/>
        </p:nvCxnSpPr>
        <p:spPr>
          <a:xfrm flipV="1">
            <a:off x="8204481" y="5493144"/>
            <a:ext cx="542572" cy="78499"/>
          </a:xfrm>
          <a:prstGeom prst="straightConnector1">
            <a:avLst/>
          </a:prstGeom>
          <a:ln w="95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72" name="Picture 171">
            <a:extLst>
              <a:ext uri="{FF2B5EF4-FFF2-40B4-BE49-F238E27FC236}">
                <a16:creationId xmlns:a16="http://schemas.microsoft.com/office/drawing/2014/main" id="{F8CA9E35-C45E-43FE-9CCF-8307BAEA3B85}"/>
              </a:ext>
            </a:extLst>
          </p:cNvPr>
          <p:cNvPicPr>
            <a:picLocks noChangeAspect="1"/>
          </p:cNvPicPr>
          <p:nvPr/>
        </p:nvPicPr>
        <p:blipFill>
          <a:blip r:embed="rId44">
            <a:extLst>
              <a:ext uri="{28A0092B-C50C-407E-A947-70E740481C1C}">
                <a14:useLocalDpi xmlns:a14="http://schemas.microsoft.com/office/drawing/2010/main" val="0"/>
              </a:ext>
              <a:ext uri="{837473B0-CC2E-450A-ABE3-18F120FF3D39}">
                <a1611:picAttrSrcUrl xmlns:a1611="http://schemas.microsoft.com/office/drawing/2016/11/main" r:id="rId45"/>
              </a:ext>
            </a:extLst>
          </a:blip>
          <a:stretch>
            <a:fillRect/>
          </a:stretch>
        </p:blipFill>
        <p:spPr>
          <a:xfrm>
            <a:off x="8747053" y="5289751"/>
            <a:ext cx="427667" cy="406785"/>
          </a:xfrm>
          <a:prstGeom prst="rect">
            <a:avLst/>
          </a:prstGeom>
        </p:spPr>
      </p:pic>
      <p:cxnSp>
        <p:nvCxnSpPr>
          <p:cNvPr id="173" name="Straight Arrow Connector 172">
            <a:extLst>
              <a:ext uri="{FF2B5EF4-FFF2-40B4-BE49-F238E27FC236}">
                <a16:creationId xmlns:a16="http://schemas.microsoft.com/office/drawing/2014/main" id="{24A65BA7-DEA1-4D77-B588-B33C0CC2A382}"/>
              </a:ext>
            </a:extLst>
          </p:cNvPr>
          <p:cNvCxnSpPr>
            <a:cxnSpLocks/>
          </p:cNvCxnSpPr>
          <p:nvPr/>
        </p:nvCxnSpPr>
        <p:spPr>
          <a:xfrm flipH="1">
            <a:off x="4538758" y="5820151"/>
            <a:ext cx="7525569" cy="61049"/>
          </a:xfrm>
          <a:prstGeom prst="straightConnector1">
            <a:avLst/>
          </a:prstGeom>
          <a:ln w="254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74" name="Arrow: Right 173">
            <a:extLst>
              <a:ext uri="{FF2B5EF4-FFF2-40B4-BE49-F238E27FC236}">
                <a16:creationId xmlns:a16="http://schemas.microsoft.com/office/drawing/2014/main" id="{CD081720-ADF1-4F52-BEE3-6654A99F863C}"/>
              </a:ext>
            </a:extLst>
          </p:cNvPr>
          <p:cNvSpPr/>
          <p:nvPr/>
        </p:nvSpPr>
        <p:spPr>
          <a:xfrm rot="5400000">
            <a:off x="5459342" y="5743909"/>
            <a:ext cx="575353" cy="523982"/>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7" name="TextBox 176">
            <a:extLst>
              <a:ext uri="{FF2B5EF4-FFF2-40B4-BE49-F238E27FC236}">
                <a16:creationId xmlns:a16="http://schemas.microsoft.com/office/drawing/2014/main" id="{4612D51C-79AB-4201-8D1F-D2AC6430B018}"/>
              </a:ext>
            </a:extLst>
          </p:cNvPr>
          <p:cNvSpPr txBox="1"/>
          <p:nvPr/>
        </p:nvSpPr>
        <p:spPr>
          <a:xfrm>
            <a:off x="5048250" y="6262347"/>
            <a:ext cx="7143749" cy="523220"/>
          </a:xfrm>
          <a:prstGeom prst="rect">
            <a:avLst/>
          </a:prstGeom>
          <a:noFill/>
        </p:spPr>
        <p:txBody>
          <a:bodyPr wrap="square" rtlCol="0">
            <a:spAutoFit/>
          </a:bodyPr>
          <a:lstStyle/>
          <a:p>
            <a:r>
              <a:rPr lang="sv-SE" sz="1400" dirty="0"/>
              <a:t>USA:s politiska makten växer: "Tala vänligt men bär med dig en rejäl knölpåk", sade Roosevelt.</a:t>
            </a:r>
          </a:p>
          <a:p>
            <a:r>
              <a:rPr lang="sv-SE" sz="1400" dirty="0"/>
              <a:t>Maktspråk i Centralamerika: amerikanska bolaget United Fruit, Panamakanalen</a:t>
            </a:r>
          </a:p>
        </p:txBody>
      </p:sp>
      <p:pic>
        <p:nvPicPr>
          <p:cNvPr id="15" name="Picture 14" descr="Logo, icon&#10;&#10;Description automatically generated">
            <a:extLst>
              <a:ext uri="{FF2B5EF4-FFF2-40B4-BE49-F238E27FC236}">
                <a16:creationId xmlns:a16="http://schemas.microsoft.com/office/drawing/2014/main" id="{593A9696-D32B-4B3D-8240-283FF0A8D22F}"/>
              </a:ext>
            </a:extLst>
          </p:cNvPr>
          <p:cNvPicPr>
            <a:picLocks noChangeAspect="1"/>
          </p:cNvPicPr>
          <p:nvPr/>
        </p:nvPicPr>
        <p:blipFill>
          <a:blip r:embed="rId46">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a:off x="4839112" y="5937136"/>
            <a:ext cx="588556" cy="358891"/>
          </a:xfrm>
          <a:prstGeom prst="rect">
            <a:avLst/>
          </a:prstGeom>
        </p:spPr>
      </p:pic>
      <p:pic>
        <p:nvPicPr>
          <p:cNvPr id="180" name="Picture 179" descr="Icon&#10;&#10;Description automatically generated">
            <a:extLst>
              <a:ext uri="{FF2B5EF4-FFF2-40B4-BE49-F238E27FC236}">
                <a16:creationId xmlns:a16="http://schemas.microsoft.com/office/drawing/2014/main" id="{6E1DEDEF-E57D-4BF2-8F7F-18EFA624507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49383" y="2531218"/>
            <a:ext cx="595270" cy="595270"/>
          </a:xfrm>
          <a:prstGeom prst="rect">
            <a:avLst/>
          </a:prstGeom>
        </p:spPr>
      </p:pic>
      <p:sp>
        <p:nvSpPr>
          <p:cNvPr id="181" name="Arrow: Right 180">
            <a:extLst>
              <a:ext uri="{FF2B5EF4-FFF2-40B4-BE49-F238E27FC236}">
                <a16:creationId xmlns:a16="http://schemas.microsoft.com/office/drawing/2014/main" id="{402FFF87-72E2-48E6-B835-66A7AF10FF4D}"/>
              </a:ext>
            </a:extLst>
          </p:cNvPr>
          <p:cNvSpPr/>
          <p:nvPr/>
        </p:nvSpPr>
        <p:spPr>
          <a:xfrm rot="5400000">
            <a:off x="5444279" y="3102484"/>
            <a:ext cx="575353" cy="523982"/>
          </a:xfrm>
          <a:prstGeom prst="rightArrow">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2" name="TextBox 191">
            <a:extLst>
              <a:ext uri="{FF2B5EF4-FFF2-40B4-BE49-F238E27FC236}">
                <a16:creationId xmlns:a16="http://schemas.microsoft.com/office/drawing/2014/main" id="{901E524B-EC42-4074-B3BF-E99BB7F7CA79}"/>
              </a:ext>
            </a:extLst>
          </p:cNvPr>
          <p:cNvSpPr txBox="1"/>
          <p:nvPr/>
        </p:nvSpPr>
        <p:spPr>
          <a:xfrm rot="16200000">
            <a:off x="-408308" y="876624"/>
            <a:ext cx="1551680" cy="644895"/>
          </a:xfrm>
          <a:prstGeom prst="rect">
            <a:avLst/>
          </a:prstGeom>
          <a:solidFill>
            <a:srgbClr val="7030A0">
              <a:alpha val="10000"/>
            </a:srgbClr>
          </a:solidFill>
          <a:ln>
            <a:noFill/>
          </a:ln>
        </p:spPr>
        <p:txBody>
          <a:bodyPr wrap="square" rtlCol="0" anchor="t" anchorCtr="0">
            <a:noAutofit/>
          </a:bodyPr>
          <a:lstStyle/>
          <a:p>
            <a:pPr algn="r"/>
            <a:r>
              <a:rPr lang="fr-FR" sz="1050" b="1" dirty="0"/>
              <a:t>1760-1840 </a:t>
            </a:r>
            <a:r>
              <a:rPr lang="fr-FR" sz="1050" b="1" dirty="0" err="1"/>
              <a:t>Industrial</a:t>
            </a:r>
            <a:r>
              <a:rPr lang="fr-FR" sz="1050" b="1" dirty="0"/>
              <a:t> </a:t>
            </a:r>
            <a:r>
              <a:rPr lang="fr-FR" sz="1050" b="1" dirty="0" err="1"/>
              <a:t>Revolution</a:t>
            </a:r>
            <a:endParaRPr lang="fr-FR" sz="1050" b="1" dirty="0"/>
          </a:p>
        </p:txBody>
      </p:sp>
      <p:sp>
        <p:nvSpPr>
          <p:cNvPr id="193" name="TextBox 192">
            <a:extLst>
              <a:ext uri="{FF2B5EF4-FFF2-40B4-BE49-F238E27FC236}">
                <a16:creationId xmlns:a16="http://schemas.microsoft.com/office/drawing/2014/main" id="{9BFF83F8-3692-4FCA-9A55-18E6FB23A977}"/>
              </a:ext>
            </a:extLst>
          </p:cNvPr>
          <p:cNvSpPr txBox="1"/>
          <p:nvPr/>
        </p:nvSpPr>
        <p:spPr>
          <a:xfrm rot="16200000">
            <a:off x="-120803" y="3532622"/>
            <a:ext cx="877278" cy="644892"/>
          </a:xfrm>
          <a:prstGeom prst="rect">
            <a:avLst/>
          </a:prstGeom>
          <a:solidFill>
            <a:srgbClr val="7030A0">
              <a:alpha val="10000"/>
            </a:srgbClr>
          </a:solidFill>
          <a:ln>
            <a:noFill/>
          </a:ln>
        </p:spPr>
        <p:txBody>
          <a:bodyPr wrap="square" rtlCol="0" anchor="t" anchorCtr="0">
            <a:noAutofit/>
          </a:bodyPr>
          <a:lstStyle/>
          <a:p>
            <a:pPr algn="r"/>
            <a:r>
              <a:rPr lang="fr-FR" sz="1050" b="1" dirty="0"/>
              <a:t>1870-1914 </a:t>
            </a:r>
            <a:r>
              <a:rPr lang="fr-FR" sz="1050" b="1" dirty="0" err="1"/>
              <a:t>Industrial</a:t>
            </a:r>
            <a:r>
              <a:rPr lang="fr-FR" sz="1050" b="1" dirty="0"/>
              <a:t> </a:t>
            </a:r>
            <a:r>
              <a:rPr lang="fr-FR" sz="1050" b="1" dirty="0" err="1"/>
              <a:t>Revolution</a:t>
            </a:r>
            <a:endParaRPr lang="fr-FR" sz="1050" b="1" dirty="0"/>
          </a:p>
        </p:txBody>
      </p:sp>
      <p:pic>
        <p:nvPicPr>
          <p:cNvPr id="194" name="Picture 193" descr="Logo, company name&#10;&#10;Description automatically generated">
            <a:extLst>
              <a:ext uri="{FF2B5EF4-FFF2-40B4-BE49-F238E27FC236}">
                <a16:creationId xmlns:a16="http://schemas.microsoft.com/office/drawing/2014/main" id="{C24119A7-4F71-4690-81E5-8DF27A3EE922}"/>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109835" y="1744708"/>
            <a:ext cx="292202" cy="194725"/>
          </a:xfrm>
          <a:prstGeom prst="rect">
            <a:avLst/>
          </a:prstGeom>
        </p:spPr>
      </p:pic>
      <p:pic>
        <p:nvPicPr>
          <p:cNvPr id="196" name="Picture 195" descr="A picture containing flag&#10;&#10;Description automatically generated">
            <a:extLst>
              <a:ext uri="{FF2B5EF4-FFF2-40B4-BE49-F238E27FC236}">
                <a16:creationId xmlns:a16="http://schemas.microsoft.com/office/drawing/2014/main" id="{FFA2B590-EF35-4163-9A3C-6CF99DEC9740}"/>
              </a:ext>
            </a:extLst>
          </p:cNvPr>
          <p:cNvPicPr>
            <a:picLocks noChangeAspect="1"/>
          </p:cNvPicPr>
          <p:nvPr/>
        </p:nvPicPr>
        <p:blipFill>
          <a:blip r:embed="rId48">
            <a:extLst>
              <a:ext uri="{28A0092B-C50C-407E-A947-70E740481C1C}">
                <a14:useLocalDpi xmlns:a14="http://schemas.microsoft.com/office/drawing/2010/main" val="0"/>
              </a:ext>
              <a:ext uri="{837473B0-CC2E-450A-ABE3-18F120FF3D39}">
                <a1611:picAttrSrcUrl xmlns:a1611="http://schemas.microsoft.com/office/drawing/2016/11/main" r:id="rId49"/>
              </a:ext>
            </a:extLst>
          </a:blip>
          <a:stretch>
            <a:fillRect/>
          </a:stretch>
        </p:blipFill>
        <p:spPr>
          <a:xfrm>
            <a:off x="585148" y="3443382"/>
            <a:ext cx="308643" cy="308643"/>
          </a:xfrm>
          <a:prstGeom prst="rect">
            <a:avLst/>
          </a:prstGeom>
        </p:spPr>
      </p:pic>
    </p:spTree>
    <p:extLst>
      <p:ext uri="{BB962C8B-B14F-4D97-AF65-F5344CB8AC3E}">
        <p14:creationId xmlns:p14="http://schemas.microsoft.com/office/powerpoint/2010/main" val="24407263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E0039C-BC46-4D12-8233-AA15F537923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41477" y="5125212"/>
            <a:ext cx="529975" cy="529975"/>
          </a:xfrm>
          <a:prstGeom prst="rect">
            <a:avLst/>
          </a:prstGeom>
        </p:spPr>
      </p:pic>
      <p:cxnSp>
        <p:nvCxnSpPr>
          <p:cNvPr id="5" name="Straight Arrow Connector 4">
            <a:extLst>
              <a:ext uri="{FF2B5EF4-FFF2-40B4-BE49-F238E27FC236}">
                <a16:creationId xmlns:a16="http://schemas.microsoft.com/office/drawing/2014/main" id="{88E1E5E1-CB81-4E6A-AD39-67D15173C554}"/>
              </a:ext>
            </a:extLst>
          </p:cNvPr>
          <p:cNvCxnSpPr>
            <a:cxnSpLocks/>
            <a:stCxn id="7" idx="3"/>
            <a:endCxn id="15" idx="1"/>
          </p:cNvCxnSpPr>
          <p:nvPr/>
        </p:nvCxnSpPr>
        <p:spPr>
          <a:xfrm>
            <a:off x="1414280" y="4419755"/>
            <a:ext cx="389900" cy="488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AE3347B-9A7D-48F6-8212-8786FB0CE70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8358" y="4687415"/>
            <a:ext cx="656538" cy="656538"/>
          </a:xfrm>
          <a:prstGeom prst="rect">
            <a:avLst/>
          </a:prstGeom>
        </p:spPr>
      </p:pic>
      <p:pic>
        <p:nvPicPr>
          <p:cNvPr id="7" name="Picture 6">
            <a:extLst>
              <a:ext uri="{FF2B5EF4-FFF2-40B4-BE49-F238E27FC236}">
                <a16:creationId xmlns:a16="http://schemas.microsoft.com/office/drawing/2014/main" id="{993A51F9-F5A8-402F-BAC6-B706647FC36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84305" y="4154767"/>
            <a:ext cx="529975" cy="529975"/>
          </a:xfrm>
          <a:prstGeom prst="rect">
            <a:avLst/>
          </a:prstGeom>
        </p:spPr>
      </p:pic>
      <p:cxnSp>
        <p:nvCxnSpPr>
          <p:cNvPr id="9" name="Straight Arrow Connector 8">
            <a:extLst>
              <a:ext uri="{FF2B5EF4-FFF2-40B4-BE49-F238E27FC236}">
                <a16:creationId xmlns:a16="http://schemas.microsoft.com/office/drawing/2014/main" id="{CAD028C1-B820-4E4A-B215-EBE01498AC77}"/>
              </a:ext>
            </a:extLst>
          </p:cNvPr>
          <p:cNvCxnSpPr>
            <a:cxnSpLocks/>
            <a:stCxn id="6" idx="3"/>
            <a:endCxn id="7" idx="1"/>
          </p:cNvCxnSpPr>
          <p:nvPr/>
        </p:nvCxnSpPr>
        <p:spPr>
          <a:xfrm flipV="1">
            <a:off x="694896" y="4419755"/>
            <a:ext cx="189409"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2C0B6A2-DCC3-4002-8F71-0B24165B0F7B}"/>
              </a:ext>
            </a:extLst>
          </p:cNvPr>
          <p:cNvSpPr/>
          <p:nvPr/>
        </p:nvSpPr>
        <p:spPr>
          <a:xfrm>
            <a:off x="0" y="5337947"/>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11" name="Rectangle 10">
            <a:extLst>
              <a:ext uri="{FF2B5EF4-FFF2-40B4-BE49-F238E27FC236}">
                <a16:creationId xmlns:a16="http://schemas.microsoft.com/office/drawing/2014/main" id="{82971FD7-1BA5-4A3D-BE21-AE9A7C92B993}"/>
              </a:ext>
            </a:extLst>
          </p:cNvPr>
          <p:cNvSpPr/>
          <p:nvPr/>
        </p:nvSpPr>
        <p:spPr>
          <a:xfrm>
            <a:off x="564838" y="4723492"/>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13" name="Straight Arrow Connector 12">
            <a:extLst>
              <a:ext uri="{FF2B5EF4-FFF2-40B4-BE49-F238E27FC236}">
                <a16:creationId xmlns:a16="http://schemas.microsoft.com/office/drawing/2014/main" id="{7CDC6CC4-64E3-490B-A17A-9835E0C25AE4}"/>
              </a:ext>
            </a:extLst>
          </p:cNvPr>
          <p:cNvCxnSpPr>
            <a:cxnSpLocks/>
            <a:stCxn id="21" idx="2"/>
            <a:endCxn id="7" idx="0"/>
          </p:cNvCxnSpPr>
          <p:nvPr/>
        </p:nvCxnSpPr>
        <p:spPr>
          <a:xfrm flipH="1">
            <a:off x="1149293" y="3829599"/>
            <a:ext cx="143109" cy="32516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2955D6-4E55-4D3D-97BF-E87DAE6E6783}"/>
              </a:ext>
            </a:extLst>
          </p:cNvPr>
          <p:cNvCxnSpPr>
            <a:cxnSpLocks/>
            <a:endCxn id="3" idx="1"/>
          </p:cNvCxnSpPr>
          <p:nvPr/>
        </p:nvCxnSpPr>
        <p:spPr>
          <a:xfrm>
            <a:off x="709860" y="5036568"/>
            <a:ext cx="231617" cy="35363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BA98E5F-6FA9-45E3-A97A-F6FFFE4D300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804180" y="4612474"/>
            <a:ext cx="592510" cy="592510"/>
          </a:xfrm>
          <a:prstGeom prst="rect">
            <a:avLst/>
          </a:prstGeom>
        </p:spPr>
      </p:pic>
      <p:sp>
        <p:nvSpPr>
          <p:cNvPr id="16" name="Rectangle 15">
            <a:extLst>
              <a:ext uri="{FF2B5EF4-FFF2-40B4-BE49-F238E27FC236}">
                <a16:creationId xmlns:a16="http://schemas.microsoft.com/office/drawing/2014/main" id="{CB8A2085-2DE9-456A-8C22-754DBE527014}"/>
              </a:ext>
            </a:extLst>
          </p:cNvPr>
          <p:cNvSpPr/>
          <p:nvPr/>
        </p:nvSpPr>
        <p:spPr>
          <a:xfrm>
            <a:off x="1675366" y="5153430"/>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pic>
        <p:nvPicPr>
          <p:cNvPr id="17" name="Picture 16" descr="A picture containing text&#10;&#10;Description automatically generated">
            <a:extLst>
              <a:ext uri="{FF2B5EF4-FFF2-40B4-BE49-F238E27FC236}">
                <a16:creationId xmlns:a16="http://schemas.microsoft.com/office/drawing/2014/main" id="{B9564986-6A90-4963-ABB3-5E9703C992D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147846" y="4668166"/>
            <a:ext cx="501427" cy="478426"/>
          </a:xfrm>
          <a:prstGeom prst="rect">
            <a:avLst/>
          </a:prstGeom>
        </p:spPr>
      </p:pic>
      <p:sp>
        <p:nvSpPr>
          <p:cNvPr id="18" name="Rectangle 17">
            <a:extLst>
              <a:ext uri="{FF2B5EF4-FFF2-40B4-BE49-F238E27FC236}">
                <a16:creationId xmlns:a16="http://schemas.microsoft.com/office/drawing/2014/main" id="{8BFAFCAF-2211-4C73-9953-123383E2549B}"/>
              </a:ext>
            </a:extLst>
          </p:cNvPr>
          <p:cNvSpPr/>
          <p:nvPr/>
        </p:nvSpPr>
        <p:spPr>
          <a:xfrm>
            <a:off x="2953225" y="515428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19" name="Straight Arrow Connector 18">
            <a:extLst>
              <a:ext uri="{FF2B5EF4-FFF2-40B4-BE49-F238E27FC236}">
                <a16:creationId xmlns:a16="http://schemas.microsoft.com/office/drawing/2014/main" id="{DED64301-29B2-44C6-8452-C03AEDCB26C4}"/>
              </a:ext>
            </a:extLst>
          </p:cNvPr>
          <p:cNvCxnSpPr>
            <a:cxnSpLocks/>
            <a:stCxn id="61" idx="3"/>
            <a:endCxn id="17" idx="1"/>
          </p:cNvCxnSpPr>
          <p:nvPr/>
        </p:nvCxnSpPr>
        <p:spPr>
          <a:xfrm>
            <a:off x="2950152" y="4865399"/>
            <a:ext cx="197694" cy="419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Icon&#10;&#10;Description automatically generated">
            <a:extLst>
              <a:ext uri="{FF2B5EF4-FFF2-40B4-BE49-F238E27FC236}">
                <a16:creationId xmlns:a16="http://schemas.microsoft.com/office/drawing/2014/main" id="{0CD19F3B-FF52-425A-8D53-F9D16D11FA22}"/>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194089" y="2955242"/>
            <a:ext cx="361368" cy="521636"/>
          </a:xfrm>
          <a:prstGeom prst="rect">
            <a:avLst/>
          </a:prstGeom>
        </p:spPr>
      </p:pic>
      <p:pic>
        <p:nvPicPr>
          <p:cNvPr id="21" name="Picture 20" descr="A picture containing black, white&#10;&#10;Description automatically generated">
            <a:extLst>
              <a:ext uri="{FF2B5EF4-FFF2-40B4-BE49-F238E27FC236}">
                <a16:creationId xmlns:a16="http://schemas.microsoft.com/office/drawing/2014/main" id="{0B4AB269-509E-4AAC-81B1-EA465E7D53F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086641" y="3426919"/>
            <a:ext cx="411521" cy="402680"/>
          </a:xfrm>
          <a:prstGeom prst="rect">
            <a:avLst/>
          </a:prstGeom>
        </p:spPr>
      </p:pic>
      <p:cxnSp>
        <p:nvCxnSpPr>
          <p:cNvPr id="23" name="Straight Arrow Connector 22">
            <a:extLst>
              <a:ext uri="{FF2B5EF4-FFF2-40B4-BE49-F238E27FC236}">
                <a16:creationId xmlns:a16="http://schemas.microsoft.com/office/drawing/2014/main" id="{FBC6784A-E2A4-4BBE-9578-E42E23C6CDB1}"/>
              </a:ext>
            </a:extLst>
          </p:cNvPr>
          <p:cNvCxnSpPr>
            <a:cxnSpLocks/>
            <a:stCxn id="25" idx="0"/>
            <a:endCxn id="20" idx="2"/>
          </p:cNvCxnSpPr>
          <p:nvPr/>
        </p:nvCxnSpPr>
        <p:spPr>
          <a:xfrm flipH="1" flipV="1">
            <a:off x="3374773" y="3476878"/>
            <a:ext cx="6369" cy="25710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42F6F6-B932-4824-A5A2-6D868F929199}"/>
              </a:ext>
            </a:extLst>
          </p:cNvPr>
          <p:cNvCxnSpPr>
            <a:cxnSpLocks/>
            <a:stCxn id="3" idx="3"/>
            <a:endCxn id="15" idx="1"/>
          </p:cNvCxnSpPr>
          <p:nvPr/>
        </p:nvCxnSpPr>
        <p:spPr>
          <a:xfrm flipV="1">
            <a:off x="1471452" y="4908729"/>
            <a:ext cx="332728" cy="48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DE287AC-7063-457B-A1A9-E92D21C21E62}"/>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127142" y="3733986"/>
            <a:ext cx="507999" cy="507999"/>
          </a:xfrm>
          <a:prstGeom prst="rect">
            <a:avLst/>
          </a:prstGeom>
        </p:spPr>
      </p:pic>
      <p:sp>
        <p:nvSpPr>
          <p:cNvPr id="26" name="Rectangle 25">
            <a:extLst>
              <a:ext uri="{FF2B5EF4-FFF2-40B4-BE49-F238E27FC236}">
                <a16:creationId xmlns:a16="http://schemas.microsoft.com/office/drawing/2014/main" id="{1097DF20-5B9E-45C7-8D18-A6E3B56464C5}"/>
              </a:ext>
            </a:extLst>
          </p:cNvPr>
          <p:cNvSpPr/>
          <p:nvPr/>
        </p:nvSpPr>
        <p:spPr>
          <a:xfrm>
            <a:off x="2972759" y="4147823"/>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27" name="Straight Arrow Connector 26">
            <a:extLst>
              <a:ext uri="{FF2B5EF4-FFF2-40B4-BE49-F238E27FC236}">
                <a16:creationId xmlns:a16="http://schemas.microsoft.com/office/drawing/2014/main" id="{8ABE7E94-F63A-4C23-893E-FEA623C9068E}"/>
              </a:ext>
            </a:extLst>
          </p:cNvPr>
          <p:cNvCxnSpPr>
            <a:cxnSpLocks/>
            <a:stCxn id="17" idx="0"/>
            <a:endCxn id="26" idx="2"/>
          </p:cNvCxnSpPr>
          <p:nvPr/>
        </p:nvCxnSpPr>
        <p:spPr>
          <a:xfrm flipH="1" flipV="1">
            <a:off x="3385223" y="4424822"/>
            <a:ext cx="13337" cy="243344"/>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342D6A7B-008C-4BAC-9B57-56FDED55E63B}"/>
              </a:ext>
            </a:extLst>
          </p:cNvPr>
          <p:cNvSpPr txBox="1"/>
          <p:nvPr/>
        </p:nvSpPr>
        <p:spPr>
          <a:xfrm>
            <a:off x="0" y="3253"/>
            <a:ext cx="4245008" cy="369332"/>
          </a:xfrm>
          <a:prstGeom prst="rect">
            <a:avLst/>
          </a:prstGeom>
          <a:noFill/>
        </p:spPr>
        <p:txBody>
          <a:bodyPr wrap="none" rtlCol="0">
            <a:spAutoFit/>
          </a:bodyPr>
          <a:lstStyle/>
          <a:p>
            <a:r>
              <a:rPr lang="sv-SE" b="1" dirty="0"/>
              <a:t>Teknik &amp; </a:t>
            </a:r>
            <a:r>
              <a:rPr lang="en-US" b="1" dirty="0" err="1"/>
              <a:t>industri</a:t>
            </a:r>
            <a:r>
              <a:rPr lang="en-US" b="1" dirty="0"/>
              <a:t> &amp; </a:t>
            </a:r>
            <a:r>
              <a:rPr lang="en-US" b="1" dirty="0" err="1"/>
              <a:t>eknomik</a:t>
            </a:r>
            <a:r>
              <a:rPr lang="en-US" b="1" dirty="0"/>
              <a:t> (</a:t>
            </a:r>
            <a:r>
              <a:rPr lang="sv-SE" b="1" dirty="0"/>
              <a:t>1600 – 1900)</a:t>
            </a:r>
          </a:p>
        </p:txBody>
      </p:sp>
      <p:cxnSp>
        <p:nvCxnSpPr>
          <p:cNvPr id="39" name="Straight Connector 38">
            <a:extLst>
              <a:ext uri="{FF2B5EF4-FFF2-40B4-BE49-F238E27FC236}">
                <a16:creationId xmlns:a16="http://schemas.microsoft.com/office/drawing/2014/main" id="{E6264629-3F69-40BE-8A9B-2E10AC6CF637}"/>
              </a:ext>
            </a:extLst>
          </p:cNvPr>
          <p:cNvCxnSpPr>
            <a:cxnSpLocks/>
          </p:cNvCxnSpPr>
          <p:nvPr/>
        </p:nvCxnSpPr>
        <p:spPr>
          <a:xfrm>
            <a:off x="5245454" y="132205"/>
            <a:ext cx="66545" cy="63564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416053D8-2497-42AE-BCBF-63A7B44562CD}"/>
              </a:ext>
            </a:extLst>
          </p:cNvPr>
          <p:cNvSpPr/>
          <p:nvPr/>
        </p:nvSpPr>
        <p:spPr>
          <a:xfrm>
            <a:off x="105084" y="411335"/>
            <a:ext cx="16286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00" b="1" dirty="0" err="1">
                <a:solidFill>
                  <a:schemeClr val="tx1"/>
                </a:solidFill>
              </a:rPr>
              <a:t>Triangel</a:t>
            </a:r>
            <a:r>
              <a:rPr lang="en-US" sz="1600" b="1" dirty="0">
                <a:solidFill>
                  <a:schemeClr val="tx1"/>
                </a:solidFill>
              </a:rPr>
              <a:t> </a:t>
            </a:r>
            <a:r>
              <a:rPr lang="en-US" sz="1600" b="1" dirty="0" err="1">
                <a:solidFill>
                  <a:schemeClr val="tx1"/>
                </a:solidFill>
              </a:rPr>
              <a:t>handeln</a:t>
            </a:r>
            <a:endParaRPr lang="en-US" sz="1600" b="1" dirty="0">
              <a:solidFill>
                <a:schemeClr val="tx1"/>
              </a:solidFill>
            </a:endParaRPr>
          </a:p>
        </p:txBody>
      </p:sp>
      <p:grpSp>
        <p:nvGrpSpPr>
          <p:cNvPr id="59" name="Group 58">
            <a:extLst>
              <a:ext uri="{FF2B5EF4-FFF2-40B4-BE49-F238E27FC236}">
                <a16:creationId xmlns:a16="http://schemas.microsoft.com/office/drawing/2014/main" id="{5AA01903-BF52-4062-ABC7-836CABEA90DE}"/>
              </a:ext>
            </a:extLst>
          </p:cNvPr>
          <p:cNvGrpSpPr/>
          <p:nvPr/>
        </p:nvGrpSpPr>
        <p:grpSpPr>
          <a:xfrm>
            <a:off x="148940" y="483343"/>
            <a:ext cx="3021412" cy="2312483"/>
            <a:chOff x="952138" y="318298"/>
            <a:chExt cx="3021412" cy="2312483"/>
          </a:xfrm>
        </p:grpSpPr>
        <p:pic>
          <p:nvPicPr>
            <p:cNvPr id="50" name="Picture 49">
              <a:extLst>
                <a:ext uri="{FF2B5EF4-FFF2-40B4-BE49-F238E27FC236}">
                  <a16:creationId xmlns:a16="http://schemas.microsoft.com/office/drawing/2014/main" id="{724B5F8A-5201-459F-8F68-B5E66C0F41C9}"/>
                </a:ext>
              </a:extLst>
            </p:cNvPr>
            <p:cNvPicPr>
              <a:picLocks noChangeAspect="1"/>
            </p:cNvPicPr>
            <p:nvPr/>
          </p:nvPicPr>
          <p:blipFill>
            <a:blip r:embed="rId18"/>
            <a:stretch>
              <a:fillRect/>
            </a:stretch>
          </p:blipFill>
          <p:spPr>
            <a:xfrm>
              <a:off x="952138" y="606655"/>
              <a:ext cx="3021412" cy="1829633"/>
            </a:xfrm>
            <a:prstGeom prst="rect">
              <a:avLst/>
            </a:prstGeom>
          </p:spPr>
        </p:pic>
        <p:pic>
          <p:nvPicPr>
            <p:cNvPr id="51" name="Picture 50">
              <a:extLst>
                <a:ext uri="{FF2B5EF4-FFF2-40B4-BE49-F238E27FC236}">
                  <a16:creationId xmlns:a16="http://schemas.microsoft.com/office/drawing/2014/main" id="{5B47B826-782C-4663-A120-E27D2C36558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33805" y="1175551"/>
              <a:ext cx="360950" cy="360950"/>
            </a:xfrm>
            <a:prstGeom prst="rect">
              <a:avLst/>
            </a:prstGeom>
          </p:spPr>
        </p:pic>
        <p:pic>
          <p:nvPicPr>
            <p:cNvPr id="52" name="Picture 51">
              <a:extLst>
                <a:ext uri="{FF2B5EF4-FFF2-40B4-BE49-F238E27FC236}">
                  <a16:creationId xmlns:a16="http://schemas.microsoft.com/office/drawing/2014/main" id="{3CAA4C5C-7ABD-436F-BE77-83EC46704FE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25989" y="909426"/>
              <a:ext cx="360950" cy="360950"/>
            </a:xfrm>
            <a:prstGeom prst="rect">
              <a:avLst/>
            </a:prstGeom>
          </p:spPr>
        </p:pic>
        <p:pic>
          <p:nvPicPr>
            <p:cNvPr id="54" name="Picture 53">
              <a:extLst>
                <a:ext uri="{FF2B5EF4-FFF2-40B4-BE49-F238E27FC236}">
                  <a16:creationId xmlns:a16="http://schemas.microsoft.com/office/drawing/2014/main" id="{9B527B9A-4B79-486B-B137-D77A002D756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041028" y="1280203"/>
              <a:ext cx="360950" cy="360950"/>
            </a:xfrm>
            <a:prstGeom prst="rect">
              <a:avLst/>
            </a:prstGeom>
          </p:spPr>
        </p:pic>
        <p:pic>
          <p:nvPicPr>
            <p:cNvPr id="55" name="Picture 54" descr="A picture containing text&#10;&#10;Description automatically generated">
              <a:extLst>
                <a:ext uri="{FF2B5EF4-FFF2-40B4-BE49-F238E27FC236}">
                  <a16:creationId xmlns:a16="http://schemas.microsoft.com/office/drawing/2014/main" id="{376FE656-F900-4111-9F1B-FFF228561121}"/>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187419" y="2224123"/>
              <a:ext cx="426209" cy="406658"/>
            </a:xfrm>
            <a:prstGeom prst="rect">
              <a:avLst/>
            </a:prstGeom>
          </p:spPr>
        </p:pic>
        <p:pic>
          <p:nvPicPr>
            <p:cNvPr id="56" name="Picture 55" descr="A picture containing black, white&#10;&#10;Description automatically generated">
              <a:extLst>
                <a:ext uri="{FF2B5EF4-FFF2-40B4-BE49-F238E27FC236}">
                  <a16:creationId xmlns:a16="http://schemas.microsoft.com/office/drawing/2014/main" id="{4F198A73-AC36-4814-902B-602A73EBAE5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448992" y="1713321"/>
              <a:ext cx="359358" cy="351638"/>
            </a:xfrm>
            <a:prstGeom prst="rect">
              <a:avLst/>
            </a:prstGeom>
          </p:spPr>
        </p:pic>
        <p:pic>
          <p:nvPicPr>
            <p:cNvPr id="58" name="Picture 57" descr="Icon&#10;&#10;Description automatically generated">
              <a:extLst>
                <a:ext uri="{FF2B5EF4-FFF2-40B4-BE49-F238E27FC236}">
                  <a16:creationId xmlns:a16="http://schemas.microsoft.com/office/drawing/2014/main" id="{EB085F72-8E2D-4DDF-B217-96459706FF27}"/>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3400524" y="318298"/>
              <a:ext cx="497795" cy="497795"/>
            </a:xfrm>
            <a:prstGeom prst="rect">
              <a:avLst/>
            </a:prstGeom>
          </p:spPr>
        </p:pic>
      </p:grpSp>
      <p:pic>
        <p:nvPicPr>
          <p:cNvPr id="61" name="Picture 60">
            <a:extLst>
              <a:ext uri="{FF2B5EF4-FFF2-40B4-BE49-F238E27FC236}">
                <a16:creationId xmlns:a16="http://schemas.microsoft.com/office/drawing/2014/main" id="{7BAD862E-A1F7-4B7D-B630-8ADC64312546}"/>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2417530" y="4599088"/>
            <a:ext cx="532622" cy="532622"/>
          </a:xfrm>
          <a:prstGeom prst="rect">
            <a:avLst/>
          </a:prstGeom>
        </p:spPr>
      </p:pic>
      <p:pic>
        <p:nvPicPr>
          <p:cNvPr id="68" name="Picture 67">
            <a:extLst>
              <a:ext uri="{FF2B5EF4-FFF2-40B4-BE49-F238E27FC236}">
                <a16:creationId xmlns:a16="http://schemas.microsoft.com/office/drawing/2014/main" id="{6A7F4B80-4413-4FC2-B5B2-F5093851087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19614" y="5926101"/>
            <a:ext cx="656538" cy="656538"/>
          </a:xfrm>
          <a:prstGeom prst="rect">
            <a:avLst/>
          </a:prstGeom>
        </p:spPr>
      </p:pic>
      <p:cxnSp>
        <p:nvCxnSpPr>
          <p:cNvPr id="69" name="Straight Arrow Connector 68">
            <a:extLst>
              <a:ext uri="{FF2B5EF4-FFF2-40B4-BE49-F238E27FC236}">
                <a16:creationId xmlns:a16="http://schemas.microsoft.com/office/drawing/2014/main" id="{43EEA92D-CB02-42B3-AFE5-4F0B776ECF35}"/>
              </a:ext>
            </a:extLst>
          </p:cNvPr>
          <p:cNvCxnSpPr>
            <a:cxnSpLocks/>
            <a:stCxn id="68" idx="0"/>
            <a:endCxn id="18" idx="2"/>
          </p:cNvCxnSpPr>
          <p:nvPr/>
        </p:nvCxnSpPr>
        <p:spPr>
          <a:xfrm flipV="1">
            <a:off x="3347883" y="5431282"/>
            <a:ext cx="12794" cy="49481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46755CE6-BAC6-4C9B-89BA-B4B36DC9A51F}"/>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3765450" y="5850434"/>
            <a:ext cx="625891" cy="705894"/>
          </a:xfrm>
          <a:prstGeom prst="rect">
            <a:avLst/>
          </a:prstGeom>
        </p:spPr>
      </p:pic>
      <p:sp>
        <p:nvSpPr>
          <p:cNvPr id="117" name="TextBox 116">
            <a:extLst>
              <a:ext uri="{FF2B5EF4-FFF2-40B4-BE49-F238E27FC236}">
                <a16:creationId xmlns:a16="http://schemas.microsoft.com/office/drawing/2014/main" id="{51E01504-034A-4968-AFBC-A137D2F480FD}"/>
              </a:ext>
            </a:extLst>
          </p:cNvPr>
          <p:cNvSpPr txBox="1"/>
          <p:nvPr/>
        </p:nvSpPr>
        <p:spPr>
          <a:xfrm>
            <a:off x="4471229" y="362908"/>
            <a:ext cx="709233" cy="369332"/>
          </a:xfrm>
          <a:prstGeom prst="rect">
            <a:avLst/>
          </a:prstGeom>
          <a:noFill/>
        </p:spPr>
        <p:txBody>
          <a:bodyPr wrap="none" rtlCol="0">
            <a:spAutoFit/>
          </a:bodyPr>
          <a:lstStyle/>
          <a:p>
            <a:r>
              <a:rPr lang="sv-SE" b="1" dirty="0"/>
              <a:t>Steg I</a:t>
            </a:r>
          </a:p>
        </p:txBody>
      </p:sp>
      <p:sp>
        <p:nvSpPr>
          <p:cNvPr id="132" name="TextBox 131">
            <a:extLst>
              <a:ext uri="{FF2B5EF4-FFF2-40B4-BE49-F238E27FC236}">
                <a16:creationId xmlns:a16="http://schemas.microsoft.com/office/drawing/2014/main" id="{DD185BAF-C1A8-4FC7-9EC7-50FE2D66261D}"/>
              </a:ext>
            </a:extLst>
          </p:cNvPr>
          <p:cNvSpPr txBox="1"/>
          <p:nvPr/>
        </p:nvSpPr>
        <p:spPr>
          <a:xfrm>
            <a:off x="5303367" y="84143"/>
            <a:ext cx="770147" cy="369332"/>
          </a:xfrm>
          <a:prstGeom prst="rect">
            <a:avLst/>
          </a:prstGeom>
          <a:noFill/>
        </p:spPr>
        <p:txBody>
          <a:bodyPr wrap="none" rtlCol="0">
            <a:spAutoFit/>
          </a:bodyPr>
          <a:lstStyle/>
          <a:p>
            <a:r>
              <a:rPr lang="sv-SE" b="1" dirty="0"/>
              <a:t>Steg II</a:t>
            </a:r>
          </a:p>
        </p:txBody>
      </p:sp>
      <p:pic>
        <p:nvPicPr>
          <p:cNvPr id="149" name="Picture 148" descr="A picture containing flag&#10;&#10;Description automatically generated">
            <a:extLst>
              <a:ext uri="{FF2B5EF4-FFF2-40B4-BE49-F238E27FC236}">
                <a16:creationId xmlns:a16="http://schemas.microsoft.com/office/drawing/2014/main" id="{96B3F474-A659-4AFD-B87F-EEA06534D77B}"/>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4239533" y="39694"/>
            <a:ext cx="388270" cy="388270"/>
          </a:xfrm>
          <a:prstGeom prst="rect">
            <a:avLst/>
          </a:prstGeom>
        </p:spPr>
      </p:pic>
      <p:pic>
        <p:nvPicPr>
          <p:cNvPr id="151" name="Picture 150" descr="Logo, company name&#10;&#10;Description automatically generated">
            <a:extLst>
              <a:ext uri="{FF2B5EF4-FFF2-40B4-BE49-F238E27FC236}">
                <a16:creationId xmlns:a16="http://schemas.microsoft.com/office/drawing/2014/main" id="{7178D968-5F48-4A9C-8824-584FBBB9604F}"/>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3625494" y="5926101"/>
            <a:ext cx="330628" cy="220333"/>
          </a:xfrm>
          <a:prstGeom prst="rect">
            <a:avLst/>
          </a:prstGeom>
        </p:spPr>
      </p:pic>
      <p:pic>
        <p:nvPicPr>
          <p:cNvPr id="152" name="Picture 151" descr="A picture containing flag&#10;&#10;Description automatically generated">
            <a:extLst>
              <a:ext uri="{FF2B5EF4-FFF2-40B4-BE49-F238E27FC236}">
                <a16:creationId xmlns:a16="http://schemas.microsoft.com/office/drawing/2014/main" id="{FB44F831-8436-4338-9F70-4127BC840B87}"/>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3550096" y="3100656"/>
            <a:ext cx="273729" cy="273729"/>
          </a:xfrm>
          <a:prstGeom prst="rect">
            <a:avLst/>
          </a:prstGeom>
        </p:spPr>
      </p:pic>
      <p:pic>
        <p:nvPicPr>
          <p:cNvPr id="166" name="Picture 165" descr="A picture containing flag&#10;&#10;Description automatically generated">
            <a:extLst>
              <a:ext uri="{FF2B5EF4-FFF2-40B4-BE49-F238E27FC236}">
                <a16:creationId xmlns:a16="http://schemas.microsoft.com/office/drawing/2014/main" id="{B413D69A-1B03-43D6-AF7E-5DAC27397E8E}"/>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622938" y="825994"/>
            <a:ext cx="273729" cy="273729"/>
          </a:xfrm>
          <a:prstGeom prst="rect">
            <a:avLst/>
          </a:prstGeom>
        </p:spPr>
      </p:pic>
      <p:pic>
        <p:nvPicPr>
          <p:cNvPr id="197" name="Picture 196">
            <a:extLst>
              <a:ext uri="{FF2B5EF4-FFF2-40B4-BE49-F238E27FC236}">
                <a16:creationId xmlns:a16="http://schemas.microsoft.com/office/drawing/2014/main" id="{1F54CD5C-651D-46F7-BE02-9D78537315E9}"/>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573028" y="3405791"/>
            <a:ext cx="411520" cy="411520"/>
          </a:xfrm>
          <a:prstGeom prst="rect">
            <a:avLst/>
          </a:prstGeom>
        </p:spPr>
      </p:pic>
      <p:cxnSp>
        <p:nvCxnSpPr>
          <p:cNvPr id="199" name="Straight Arrow Connector 198">
            <a:extLst>
              <a:ext uri="{FF2B5EF4-FFF2-40B4-BE49-F238E27FC236}">
                <a16:creationId xmlns:a16="http://schemas.microsoft.com/office/drawing/2014/main" id="{FB2E218C-2324-405C-A5FF-92F3421DC5F5}"/>
              </a:ext>
            </a:extLst>
          </p:cNvPr>
          <p:cNvCxnSpPr>
            <a:cxnSpLocks/>
            <a:stCxn id="197" idx="2"/>
            <a:endCxn id="7" idx="0"/>
          </p:cNvCxnSpPr>
          <p:nvPr/>
        </p:nvCxnSpPr>
        <p:spPr>
          <a:xfrm>
            <a:off x="778788" y="3817311"/>
            <a:ext cx="370505" cy="33745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5584B050-19B7-454A-90E2-19EFE2AB34C0}"/>
              </a:ext>
            </a:extLst>
          </p:cNvPr>
          <p:cNvSpPr txBox="1"/>
          <p:nvPr/>
        </p:nvSpPr>
        <p:spPr>
          <a:xfrm>
            <a:off x="6726599" y="3412444"/>
            <a:ext cx="2029979" cy="276999"/>
          </a:xfrm>
          <a:prstGeom prst="rect">
            <a:avLst/>
          </a:prstGeom>
          <a:noFill/>
        </p:spPr>
        <p:txBody>
          <a:bodyPr wrap="none" rtlCol="0">
            <a:spAutoFit/>
          </a:bodyPr>
          <a:lstStyle/>
          <a:p>
            <a:r>
              <a:rPr lang="sv-SE" sz="1200" b="1" dirty="0"/>
              <a:t>Inbördeskriget (1861-1865 )</a:t>
            </a:r>
          </a:p>
        </p:txBody>
      </p:sp>
      <p:pic>
        <p:nvPicPr>
          <p:cNvPr id="329" name="Picture 328" descr="Logo&#10;&#10;Description automatically generated">
            <a:extLst>
              <a:ext uri="{FF2B5EF4-FFF2-40B4-BE49-F238E27FC236}">
                <a16:creationId xmlns:a16="http://schemas.microsoft.com/office/drawing/2014/main" id="{859482B4-AA24-40A7-9F1F-5D823582D1EC}"/>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5539584" y="2996880"/>
            <a:ext cx="493172" cy="470979"/>
          </a:xfrm>
          <a:prstGeom prst="rect">
            <a:avLst/>
          </a:prstGeom>
        </p:spPr>
      </p:pic>
      <p:grpSp>
        <p:nvGrpSpPr>
          <p:cNvPr id="330" name="Group 329">
            <a:extLst>
              <a:ext uri="{FF2B5EF4-FFF2-40B4-BE49-F238E27FC236}">
                <a16:creationId xmlns:a16="http://schemas.microsoft.com/office/drawing/2014/main" id="{83349D2F-D0D5-41D5-8D21-9DE32BD68479}"/>
              </a:ext>
            </a:extLst>
          </p:cNvPr>
          <p:cNvGrpSpPr/>
          <p:nvPr/>
        </p:nvGrpSpPr>
        <p:grpSpPr>
          <a:xfrm>
            <a:off x="5445266" y="2894587"/>
            <a:ext cx="708532" cy="635581"/>
            <a:chOff x="3568531" y="1604817"/>
            <a:chExt cx="708532" cy="635581"/>
          </a:xfrm>
        </p:grpSpPr>
        <p:sp>
          <p:nvSpPr>
            <p:cNvPr id="331" name="Oval 330">
              <a:extLst>
                <a:ext uri="{FF2B5EF4-FFF2-40B4-BE49-F238E27FC236}">
                  <a16:creationId xmlns:a16="http://schemas.microsoft.com/office/drawing/2014/main" id="{D652AF92-9BA6-4C01-B0D7-22B0735C5886}"/>
                </a:ext>
              </a:extLst>
            </p:cNvPr>
            <p:cNvSpPr/>
            <p:nvPr/>
          </p:nvSpPr>
          <p:spPr>
            <a:xfrm>
              <a:off x="3568531" y="1604817"/>
              <a:ext cx="708532" cy="635581"/>
            </a:xfrm>
            <a:prstGeom prst="ellipse">
              <a:avLst/>
            </a:prstGeom>
            <a:no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32" name="Straight Connector 331">
              <a:extLst>
                <a:ext uri="{FF2B5EF4-FFF2-40B4-BE49-F238E27FC236}">
                  <a16:creationId xmlns:a16="http://schemas.microsoft.com/office/drawing/2014/main" id="{B4DFB6E7-2224-4E6A-9D25-C7B519D03CC0}"/>
                </a:ext>
              </a:extLst>
            </p:cNvPr>
            <p:cNvCxnSpPr>
              <a:cxnSpLocks/>
              <a:stCxn id="331" idx="7"/>
              <a:endCxn id="331" idx="3"/>
            </p:cNvCxnSpPr>
            <p:nvPr/>
          </p:nvCxnSpPr>
          <p:spPr>
            <a:xfrm flipH="1">
              <a:off x="3672293" y="1697896"/>
              <a:ext cx="501008" cy="449423"/>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33" name="TextBox 332">
            <a:extLst>
              <a:ext uri="{FF2B5EF4-FFF2-40B4-BE49-F238E27FC236}">
                <a16:creationId xmlns:a16="http://schemas.microsoft.com/office/drawing/2014/main" id="{93D93D2C-B226-49A9-A59B-7D56C70A6ED7}"/>
              </a:ext>
            </a:extLst>
          </p:cNvPr>
          <p:cNvSpPr txBox="1"/>
          <p:nvPr/>
        </p:nvSpPr>
        <p:spPr>
          <a:xfrm>
            <a:off x="5210331" y="6437894"/>
            <a:ext cx="2076410" cy="253916"/>
          </a:xfrm>
          <a:prstGeom prst="rect">
            <a:avLst/>
          </a:prstGeom>
          <a:noFill/>
        </p:spPr>
        <p:txBody>
          <a:bodyPr wrap="square" rtlCol="0">
            <a:spAutoFit/>
          </a:bodyPr>
          <a:lstStyle/>
          <a:p>
            <a:r>
              <a:rPr lang="sv-SE" sz="1050" b="1" dirty="0"/>
              <a:t>Vägen västerut (1783 -1853 )</a:t>
            </a:r>
          </a:p>
        </p:txBody>
      </p:sp>
      <p:pic>
        <p:nvPicPr>
          <p:cNvPr id="361" name="Picture 360" descr="Shape, arrow&#10;&#10;Description automatically generated">
            <a:extLst>
              <a:ext uri="{FF2B5EF4-FFF2-40B4-BE49-F238E27FC236}">
                <a16:creationId xmlns:a16="http://schemas.microsoft.com/office/drawing/2014/main" id="{DB4EA177-989E-4C8D-8F5C-C3CD05C93DC2}"/>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8986272" y="2059173"/>
            <a:ext cx="383119" cy="383510"/>
          </a:xfrm>
          <a:prstGeom prst="rect">
            <a:avLst/>
          </a:prstGeom>
        </p:spPr>
      </p:pic>
      <p:sp>
        <p:nvSpPr>
          <p:cNvPr id="362" name="Rectangle 361">
            <a:extLst>
              <a:ext uri="{FF2B5EF4-FFF2-40B4-BE49-F238E27FC236}">
                <a16:creationId xmlns:a16="http://schemas.microsoft.com/office/drawing/2014/main" id="{8F4CA9E1-A393-4062-BC7D-F550172B4A03}"/>
              </a:ext>
            </a:extLst>
          </p:cNvPr>
          <p:cNvSpPr/>
          <p:nvPr/>
        </p:nvSpPr>
        <p:spPr>
          <a:xfrm>
            <a:off x="9222267" y="2118380"/>
            <a:ext cx="5678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Pris</a:t>
            </a:r>
          </a:p>
        </p:txBody>
      </p:sp>
      <p:pic>
        <p:nvPicPr>
          <p:cNvPr id="363" name="Picture 362">
            <a:extLst>
              <a:ext uri="{FF2B5EF4-FFF2-40B4-BE49-F238E27FC236}">
                <a16:creationId xmlns:a16="http://schemas.microsoft.com/office/drawing/2014/main" id="{C4284476-7394-4413-A79F-BFCCBDC46AE5}"/>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8927056" y="2729576"/>
            <a:ext cx="420881" cy="420881"/>
          </a:xfrm>
          <a:prstGeom prst="rect">
            <a:avLst/>
          </a:prstGeom>
        </p:spPr>
      </p:pic>
      <p:sp>
        <p:nvSpPr>
          <p:cNvPr id="364" name="Rectangle 363">
            <a:extLst>
              <a:ext uri="{FF2B5EF4-FFF2-40B4-BE49-F238E27FC236}">
                <a16:creationId xmlns:a16="http://schemas.microsoft.com/office/drawing/2014/main" id="{A7565AF8-5A3E-4F45-886D-AB26E28E71B8}"/>
              </a:ext>
            </a:extLst>
          </p:cNvPr>
          <p:cNvSpPr/>
          <p:nvPr/>
        </p:nvSpPr>
        <p:spPr>
          <a:xfrm>
            <a:off x="9207732" y="2764712"/>
            <a:ext cx="1204324"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Skatt</a:t>
            </a:r>
            <a:r>
              <a:rPr lang="en-US" sz="1200" b="1" dirty="0">
                <a:solidFill>
                  <a:schemeClr val="tx1"/>
                </a:solidFill>
              </a:rPr>
              <a:t> </a:t>
            </a:r>
            <a:r>
              <a:rPr lang="en-US" sz="1200" b="1" dirty="0" err="1">
                <a:solidFill>
                  <a:schemeClr val="tx1"/>
                </a:solidFill>
              </a:rPr>
              <a:t>och</a:t>
            </a:r>
            <a:r>
              <a:rPr lang="en-US" sz="1200" b="1" dirty="0">
                <a:solidFill>
                  <a:schemeClr val="tx1"/>
                </a:solidFill>
              </a:rPr>
              <a:t> </a:t>
            </a:r>
            <a:r>
              <a:rPr lang="en-US" sz="1200" b="1" dirty="0" err="1">
                <a:solidFill>
                  <a:schemeClr val="tx1"/>
                </a:solidFill>
              </a:rPr>
              <a:t>tull</a:t>
            </a:r>
            <a:endParaRPr lang="en-US" sz="1200" b="1" dirty="0">
              <a:solidFill>
                <a:schemeClr val="tx1"/>
              </a:solidFill>
            </a:endParaRPr>
          </a:p>
        </p:txBody>
      </p:sp>
      <p:cxnSp>
        <p:nvCxnSpPr>
          <p:cNvPr id="366" name="Straight Arrow Connector 365">
            <a:extLst>
              <a:ext uri="{FF2B5EF4-FFF2-40B4-BE49-F238E27FC236}">
                <a16:creationId xmlns:a16="http://schemas.microsoft.com/office/drawing/2014/main" id="{0C4E7553-4141-4B08-9A44-5FA10EA2D71A}"/>
              </a:ext>
            </a:extLst>
          </p:cNvPr>
          <p:cNvCxnSpPr>
            <a:cxnSpLocks/>
            <a:stCxn id="363" idx="0"/>
            <a:endCxn id="361" idx="2"/>
          </p:cNvCxnSpPr>
          <p:nvPr/>
        </p:nvCxnSpPr>
        <p:spPr>
          <a:xfrm flipV="1">
            <a:off x="9137497" y="2442683"/>
            <a:ext cx="40335" cy="28689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67" name="Picture 366" descr="Logo&#10;&#10;Description automatically generated">
            <a:extLst>
              <a:ext uri="{FF2B5EF4-FFF2-40B4-BE49-F238E27FC236}">
                <a16:creationId xmlns:a16="http://schemas.microsoft.com/office/drawing/2014/main" id="{C69D2681-D654-4CC8-A1F1-E3E3708CFA3D}"/>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160824" y="5656812"/>
            <a:ext cx="493172" cy="470979"/>
          </a:xfrm>
          <a:prstGeom prst="rect">
            <a:avLst/>
          </a:prstGeom>
        </p:spPr>
      </p:pic>
      <p:pic>
        <p:nvPicPr>
          <p:cNvPr id="124" name="Picture 123" descr="A picture containing flag&#10;&#10;Description automatically generated">
            <a:extLst>
              <a:ext uri="{FF2B5EF4-FFF2-40B4-BE49-F238E27FC236}">
                <a16:creationId xmlns:a16="http://schemas.microsoft.com/office/drawing/2014/main" id="{F8D1B771-2CFA-4F9D-9EBF-FD0E2C6F0E99}"/>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988909" y="5720713"/>
            <a:ext cx="273729" cy="273729"/>
          </a:xfrm>
          <a:prstGeom prst="rect">
            <a:avLst/>
          </a:prstGeom>
        </p:spPr>
      </p:pic>
      <p:pic>
        <p:nvPicPr>
          <p:cNvPr id="131" name="Picture 130">
            <a:extLst>
              <a:ext uri="{FF2B5EF4-FFF2-40B4-BE49-F238E27FC236}">
                <a16:creationId xmlns:a16="http://schemas.microsoft.com/office/drawing/2014/main" id="{C40F158F-54E0-4786-8573-6236FE76A4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08050" y="5418773"/>
            <a:ext cx="529975" cy="529975"/>
          </a:xfrm>
          <a:prstGeom prst="rect">
            <a:avLst/>
          </a:prstGeom>
        </p:spPr>
      </p:pic>
      <p:cxnSp>
        <p:nvCxnSpPr>
          <p:cNvPr id="133" name="Straight Arrow Connector 132">
            <a:extLst>
              <a:ext uri="{FF2B5EF4-FFF2-40B4-BE49-F238E27FC236}">
                <a16:creationId xmlns:a16="http://schemas.microsoft.com/office/drawing/2014/main" id="{B81B54DC-0566-4D82-B4D4-DF6316154651}"/>
              </a:ext>
            </a:extLst>
          </p:cNvPr>
          <p:cNvCxnSpPr>
            <a:cxnSpLocks/>
            <a:stCxn id="135" idx="3"/>
            <a:endCxn id="141" idx="1"/>
          </p:cNvCxnSpPr>
          <p:nvPr/>
        </p:nvCxnSpPr>
        <p:spPr>
          <a:xfrm>
            <a:off x="7600023" y="5145178"/>
            <a:ext cx="1238093" cy="2385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E7E92FBC-ACD6-401E-8D08-F1CADA58820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25080" y="5032208"/>
            <a:ext cx="656538" cy="656538"/>
          </a:xfrm>
          <a:prstGeom prst="rect">
            <a:avLst/>
          </a:prstGeom>
        </p:spPr>
      </p:pic>
      <p:pic>
        <p:nvPicPr>
          <p:cNvPr id="135" name="Picture 134">
            <a:extLst>
              <a:ext uri="{FF2B5EF4-FFF2-40B4-BE49-F238E27FC236}">
                <a16:creationId xmlns:a16="http://schemas.microsoft.com/office/drawing/2014/main" id="{C6990041-EC43-4D86-A2BB-3701E5BB6E0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070048" y="4880190"/>
            <a:ext cx="529975" cy="529975"/>
          </a:xfrm>
          <a:prstGeom prst="rect">
            <a:avLst/>
          </a:prstGeom>
        </p:spPr>
      </p:pic>
      <p:cxnSp>
        <p:nvCxnSpPr>
          <p:cNvPr id="136" name="Straight Arrow Connector 135">
            <a:extLst>
              <a:ext uri="{FF2B5EF4-FFF2-40B4-BE49-F238E27FC236}">
                <a16:creationId xmlns:a16="http://schemas.microsoft.com/office/drawing/2014/main" id="{A4032DF8-4E68-4D70-B07D-D7E70EEEA073}"/>
              </a:ext>
            </a:extLst>
          </p:cNvPr>
          <p:cNvCxnSpPr>
            <a:cxnSpLocks/>
            <a:stCxn id="134" idx="3"/>
            <a:endCxn id="135" idx="1"/>
          </p:cNvCxnSpPr>
          <p:nvPr/>
        </p:nvCxnSpPr>
        <p:spPr>
          <a:xfrm flipV="1">
            <a:off x="6081618" y="5145178"/>
            <a:ext cx="988430" cy="21529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93830C9E-BF78-4BB8-BE47-45875A895F3D}"/>
              </a:ext>
            </a:extLst>
          </p:cNvPr>
          <p:cNvCxnSpPr>
            <a:cxnSpLocks/>
            <a:stCxn id="134" idx="3"/>
            <a:endCxn id="131" idx="1"/>
          </p:cNvCxnSpPr>
          <p:nvPr/>
        </p:nvCxnSpPr>
        <p:spPr>
          <a:xfrm>
            <a:off x="6081618" y="5360477"/>
            <a:ext cx="1026432" cy="323284"/>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2E754D2F-8227-4A40-B811-023D826FD23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838116" y="4961628"/>
            <a:ext cx="414805" cy="414805"/>
          </a:xfrm>
          <a:prstGeom prst="rect">
            <a:avLst/>
          </a:prstGeom>
        </p:spPr>
      </p:pic>
      <p:sp>
        <p:nvSpPr>
          <p:cNvPr id="142" name="Rectangle 141">
            <a:extLst>
              <a:ext uri="{FF2B5EF4-FFF2-40B4-BE49-F238E27FC236}">
                <a16:creationId xmlns:a16="http://schemas.microsoft.com/office/drawing/2014/main" id="{436A5E4F-A0E3-4468-90D4-32735EAA4214}"/>
              </a:ext>
            </a:extLst>
          </p:cNvPr>
          <p:cNvSpPr/>
          <p:nvPr/>
        </p:nvSpPr>
        <p:spPr>
          <a:xfrm>
            <a:off x="8486494" y="5371629"/>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Rå </a:t>
            </a:r>
            <a:r>
              <a:rPr lang="en-US" sz="1200" b="1" dirty="0" err="1">
                <a:solidFill>
                  <a:schemeClr val="tx1"/>
                </a:solidFill>
              </a:rPr>
              <a:t>Varor</a:t>
            </a:r>
            <a:endParaRPr lang="en-US" sz="1200" b="1" dirty="0">
              <a:solidFill>
                <a:schemeClr val="tx1"/>
              </a:solidFill>
            </a:endParaRPr>
          </a:p>
        </p:txBody>
      </p:sp>
      <p:cxnSp>
        <p:nvCxnSpPr>
          <p:cNvPr id="145" name="Straight Arrow Connector 144">
            <a:extLst>
              <a:ext uri="{FF2B5EF4-FFF2-40B4-BE49-F238E27FC236}">
                <a16:creationId xmlns:a16="http://schemas.microsoft.com/office/drawing/2014/main" id="{EEC58DEB-87A7-437E-BE40-B4E26F19C471}"/>
              </a:ext>
            </a:extLst>
          </p:cNvPr>
          <p:cNvCxnSpPr>
            <a:cxnSpLocks/>
            <a:stCxn id="157" idx="3"/>
            <a:endCxn id="205" idx="1"/>
          </p:cNvCxnSpPr>
          <p:nvPr/>
        </p:nvCxnSpPr>
        <p:spPr>
          <a:xfrm flipV="1">
            <a:off x="9887310" y="3986039"/>
            <a:ext cx="619857" cy="10508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6" name="Picture 145" descr="Icon&#10;&#10;Description automatically generated">
            <a:extLst>
              <a:ext uri="{FF2B5EF4-FFF2-40B4-BE49-F238E27FC236}">
                <a16:creationId xmlns:a16="http://schemas.microsoft.com/office/drawing/2014/main" id="{B0DDD4FA-F70B-4864-82FA-E8D54D1274F9}"/>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88047" y="3758693"/>
            <a:ext cx="361368" cy="521636"/>
          </a:xfrm>
          <a:prstGeom prst="rect">
            <a:avLst/>
          </a:prstGeom>
        </p:spPr>
      </p:pic>
      <p:cxnSp>
        <p:nvCxnSpPr>
          <p:cNvPr id="148" name="Straight Arrow Connector 147">
            <a:extLst>
              <a:ext uri="{FF2B5EF4-FFF2-40B4-BE49-F238E27FC236}">
                <a16:creationId xmlns:a16="http://schemas.microsoft.com/office/drawing/2014/main" id="{6587C7C3-62F8-429C-B0D1-FAAFE76AD33D}"/>
              </a:ext>
            </a:extLst>
          </p:cNvPr>
          <p:cNvCxnSpPr>
            <a:cxnSpLocks/>
            <a:endCxn id="146" idx="2"/>
          </p:cNvCxnSpPr>
          <p:nvPr/>
        </p:nvCxnSpPr>
        <p:spPr>
          <a:xfrm flipH="1" flipV="1">
            <a:off x="7868731" y="4280329"/>
            <a:ext cx="449052" cy="25577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A99D9BE-263F-49E5-A4E5-3FE96AEDD2D7}"/>
              </a:ext>
            </a:extLst>
          </p:cNvPr>
          <p:cNvCxnSpPr>
            <a:cxnSpLocks/>
            <a:stCxn id="131" idx="3"/>
            <a:endCxn id="141" idx="1"/>
          </p:cNvCxnSpPr>
          <p:nvPr/>
        </p:nvCxnSpPr>
        <p:spPr>
          <a:xfrm flipV="1">
            <a:off x="7638025" y="5169031"/>
            <a:ext cx="1200091" cy="5147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4" name="Picture 153">
            <a:extLst>
              <a:ext uri="{FF2B5EF4-FFF2-40B4-BE49-F238E27FC236}">
                <a16:creationId xmlns:a16="http://schemas.microsoft.com/office/drawing/2014/main" id="{F4D8820D-D999-483A-A384-8DBB76CBA2F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330710" y="3944583"/>
            <a:ext cx="507999" cy="507999"/>
          </a:xfrm>
          <a:prstGeom prst="rect">
            <a:avLst/>
          </a:prstGeom>
        </p:spPr>
      </p:pic>
      <p:sp>
        <p:nvSpPr>
          <p:cNvPr id="155" name="Rectangle 154">
            <a:extLst>
              <a:ext uri="{FF2B5EF4-FFF2-40B4-BE49-F238E27FC236}">
                <a16:creationId xmlns:a16="http://schemas.microsoft.com/office/drawing/2014/main" id="{7D01CB20-CBCD-4C20-89D1-8FECB62BAA8D}"/>
              </a:ext>
            </a:extLst>
          </p:cNvPr>
          <p:cNvSpPr/>
          <p:nvPr/>
        </p:nvSpPr>
        <p:spPr>
          <a:xfrm>
            <a:off x="8176327" y="4358420"/>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56" name="Straight Arrow Connector 155">
            <a:extLst>
              <a:ext uri="{FF2B5EF4-FFF2-40B4-BE49-F238E27FC236}">
                <a16:creationId xmlns:a16="http://schemas.microsoft.com/office/drawing/2014/main" id="{4AD2C339-E6DC-44FB-8028-B87ED6D9D4D6}"/>
              </a:ext>
            </a:extLst>
          </p:cNvPr>
          <p:cNvCxnSpPr>
            <a:cxnSpLocks/>
            <a:stCxn id="141" idx="0"/>
            <a:endCxn id="155" idx="2"/>
          </p:cNvCxnSpPr>
          <p:nvPr/>
        </p:nvCxnSpPr>
        <p:spPr>
          <a:xfrm flipH="1" flipV="1">
            <a:off x="8588791" y="4635419"/>
            <a:ext cx="456728" cy="32620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7" name="Picture 156">
            <a:extLst>
              <a:ext uri="{FF2B5EF4-FFF2-40B4-BE49-F238E27FC236}">
                <a16:creationId xmlns:a16="http://schemas.microsoft.com/office/drawing/2014/main" id="{C67C30BD-5C35-4E70-A0DB-6804B346ADC6}"/>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9354688" y="4770538"/>
            <a:ext cx="532622" cy="532622"/>
          </a:xfrm>
          <a:prstGeom prst="rect">
            <a:avLst/>
          </a:prstGeom>
        </p:spPr>
      </p:pic>
      <p:pic>
        <p:nvPicPr>
          <p:cNvPr id="158" name="Picture 157">
            <a:extLst>
              <a:ext uri="{FF2B5EF4-FFF2-40B4-BE49-F238E27FC236}">
                <a16:creationId xmlns:a16="http://schemas.microsoft.com/office/drawing/2014/main" id="{EA6746F5-9417-4708-BD37-37D281DD3E9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095112" y="4880865"/>
            <a:ext cx="656538" cy="656538"/>
          </a:xfrm>
          <a:prstGeom prst="rect">
            <a:avLst/>
          </a:prstGeom>
        </p:spPr>
      </p:pic>
      <p:cxnSp>
        <p:nvCxnSpPr>
          <p:cNvPr id="159" name="Straight Arrow Connector 158">
            <a:extLst>
              <a:ext uri="{FF2B5EF4-FFF2-40B4-BE49-F238E27FC236}">
                <a16:creationId xmlns:a16="http://schemas.microsoft.com/office/drawing/2014/main" id="{84A7E9CA-E9C9-4E4C-A336-72E4841D5679}"/>
              </a:ext>
            </a:extLst>
          </p:cNvPr>
          <p:cNvCxnSpPr>
            <a:cxnSpLocks/>
            <a:stCxn id="158" idx="0"/>
            <a:endCxn id="205" idx="2"/>
          </p:cNvCxnSpPr>
          <p:nvPr/>
        </p:nvCxnSpPr>
        <p:spPr>
          <a:xfrm flipH="1" flipV="1">
            <a:off x="10872152" y="4460787"/>
            <a:ext cx="551229" cy="42007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8" name="Picture 167" descr="Logo, company name&#10;&#10;Description automatically generated">
            <a:extLst>
              <a:ext uri="{FF2B5EF4-FFF2-40B4-BE49-F238E27FC236}">
                <a16:creationId xmlns:a16="http://schemas.microsoft.com/office/drawing/2014/main" id="{6D0FADE9-1009-481D-AD16-0CCC9B9C6B4B}"/>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1738874" y="4917574"/>
            <a:ext cx="330628" cy="220333"/>
          </a:xfrm>
          <a:prstGeom prst="rect">
            <a:avLst/>
          </a:prstGeom>
        </p:spPr>
      </p:pic>
      <p:pic>
        <p:nvPicPr>
          <p:cNvPr id="169" name="Picture 168" descr="A picture containing flag&#10;&#10;Description automatically generated">
            <a:extLst>
              <a:ext uri="{FF2B5EF4-FFF2-40B4-BE49-F238E27FC236}">
                <a16:creationId xmlns:a16="http://schemas.microsoft.com/office/drawing/2014/main" id="{2DA13D4F-2233-4DBE-B63F-FCBE301CC943}"/>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8044054" y="3904107"/>
            <a:ext cx="273729" cy="273729"/>
          </a:xfrm>
          <a:prstGeom prst="rect">
            <a:avLst/>
          </a:prstGeom>
        </p:spPr>
      </p:pic>
      <p:pic>
        <p:nvPicPr>
          <p:cNvPr id="170" name="Picture 169">
            <a:extLst>
              <a:ext uri="{FF2B5EF4-FFF2-40B4-BE49-F238E27FC236}">
                <a16:creationId xmlns:a16="http://schemas.microsoft.com/office/drawing/2014/main" id="{85C1D700-4ADF-4F2F-9BFB-2609292CC1D9}"/>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7080981" y="4226209"/>
            <a:ext cx="411520" cy="411520"/>
          </a:xfrm>
          <a:prstGeom prst="rect">
            <a:avLst/>
          </a:prstGeom>
        </p:spPr>
      </p:pic>
      <p:cxnSp>
        <p:nvCxnSpPr>
          <p:cNvPr id="171" name="Straight Arrow Connector 170">
            <a:extLst>
              <a:ext uri="{FF2B5EF4-FFF2-40B4-BE49-F238E27FC236}">
                <a16:creationId xmlns:a16="http://schemas.microsoft.com/office/drawing/2014/main" id="{CD7E3414-339F-4924-8968-339956A5F2D0}"/>
              </a:ext>
            </a:extLst>
          </p:cNvPr>
          <p:cNvCxnSpPr>
            <a:cxnSpLocks/>
            <a:stCxn id="170" idx="2"/>
            <a:endCxn id="135" idx="0"/>
          </p:cNvCxnSpPr>
          <p:nvPr/>
        </p:nvCxnSpPr>
        <p:spPr>
          <a:xfrm>
            <a:off x="7286741" y="4637729"/>
            <a:ext cx="48295" cy="24246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74" name="Picture 173" descr="A picture containing flag&#10;&#10;Description automatically generated">
            <a:extLst>
              <a:ext uri="{FF2B5EF4-FFF2-40B4-BE49-F238E27FC236}">
                <a16:creationId xmlns:a16="http://schemas.microsoft.com/office/drawing/2014/main" id="{47EA7D6C-0D9C-41F5-BC5A-B3E080BCE105}"/>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5461451" y="4784110"/>
            <a:ext cx="273729" cy="273729"/>
          </a:xfrm>
          <a:prstGeom prst="rect">
            <a:avLst/>
          </a:prstGeom>
        </p:spPr>
      </p:pic>
      <p:cxnSp>
        <p:nvCxnSpPr>
          <p:cNvPr id="180" name="Straight Connector 179">
            <a:extLst>
              <a:ext uri="{FF2B5EF4-FFF2-40B4-BE49-F238E27FC236}">
                <a16:creationId xmlns:a16="http://schemas.microsoft.com/office/drawing/2014/main" id="{EFA81586-1766-4432-AAA6-B2F1C583B2A9}"/>
              </a:ext>
            </a:extLst>
          </p:cNvPr>
          <p:cNvCxnSpPr>
            <a:cxnSpLocks/>
          </p:cNvCxnSpPr>
          <p:nvPr/>
        </p:nvCxnSpPr>
        <p:spPr>
          <a:xfrm>
            <a:off x="9281392" y="470096"/>
            <a:ext cx="66545" cy="635646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B7D34179-0678-4569-8667-AFA9A9B1F933}"/>
              </a:ext>
            </a:extLst>
          </p:cNvPr>
          <p:cNvSpPr txBox="1"/>
          <p:nvPr/>
        </p:nvSpPr>
        <p:spPr>
          <a:xfrm>
            <a:off x="5395953" y="6489025"/>
            <a:ext cx="709233" cy="369332"/>
          </a:xfrm>
          <a:prstGeom prst="rect">
            <a:avLst/>
          </a:prstGeom>
          <a:noFill/>
        </p:spPr>
        <p:txBody>
          <a:bodyPr wrap="none" rtlCol="0">
            <a:spAutoFit/>
          </a:bodyPr>
          <a:lstStyle/>
          <a:p>
            <a:r>
              <a:rPr lang="sv-SE" b="1" dirty="0"/>
              <a:t>Steg I</a:t>
            </a:r>
          </a:p>
        </p:txBody>
      </p:sp>
      <p:cxnSp>
        <p:nvCxnSpPr>
          <p:cNvPr id="182" name="Straight Connector 181">
            <a:extLst>
              <a:ext uri="{FF2B5EF4-FFF2-40B4-BE49-F238E27FC236}">
                <a16:creationId xmlns:a16="http://schemas.microsoft.com/office/drawing/2014/main" id="{17BD98D6-2AB4-4139-AC2F-7CE3BD0E41ED}"/>
              </a:ext>
            </a:extLst>
          </p:cNvPr>
          <p:cNvCxnSpPr>
            <a:cxnSpLocks/>
          </p:cNvCxnSpPr>
          <p:nvPr/>
        </p:nvCxnSpPr>
        <p:spPr>
          <a:xfrm>
            <a:off x="5318750" y="3648327"/>
            <a:ext cx="40146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C60D4EA1-7F5A-42C4-9244-6D08A0016161}"/>
              </a:ext>
            </a:extLst>
          </p:cNvPr>
          <p:cNvGrpSpPr/>
          <p:nvPr/>
        </p:nvGrpSpPr>
        <p:grpSpPr>
          <a:xfrm>
            <a:off x="10507167" y="3511291"/>
            <a:ext cx="729971" cy="949496"/>
            <a:chOff x="8221471" y="3510229"/>
            <a:chExt cx="814904" cy="1042864"/>
          </a:xfrm>
        </p:grpSpPr>
        <p:pic>
          <p:nvPicPr>
            <p:cNvPr id="201" name="Picture 200" descr="A picture containing icon&#10;&#10;Description automatically generated">
              <a:extLst>
                <a:ext uri="{FF2B5EF4-FFF2-40B4-BE49-F238E27FC236}">
                  <a16:creationId xmlns:a16="http://schemas.microsoft.com/office/drawing/2014/main" id="{435D94BA-52F5-4CCD-BCA6-AB0A77CC50B5}"/>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8221472" y="3510229"/>
              <a:ext cx="814903" cy="814903"/>
            </a:xfrm>
            <a:prstGeom prst="rect">
              <a:avLst/>
            </a:prstGeom>
          </p:spPr>
        </p:pic>
        <p:sp>
          <p:nvSpPr>
            <p:cNvPr id="204" name="Rectangle 203">
              <a:extLst>
                <a:ext uri="{FF2B5EF4-FFF2-40B4-BE49-F238E27FC236}">
                  <a16:creationId xmlns:a16="http://schemas.microsoft.com/office/drawing/2014/main" id="{D1A55AD9-AE65-4AAC-97FC-77BDAAF7FCEA}"/>
                </a:ext>
              </a:extLst>
            </p:cNvPr>
            <p:cNvSpPr/>
            <p:nvPr/>
          </p:nvSpPr>
          <p:spPr>
            <a:xfrm>
              <a:off x="8221472" y="419906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Industri</a:t>
              </a:r>
              <a:endParaRPr lang="en-US" sz="1200" b="1" dirty="0">
                <a:solidFill>
                  <a:schemeClr val="tx1"/>
                </a:solidFill>
              </a:endParaRPr>
            </a:p>
          </p:txBody>
        </p:sp>
        <p:sp>
          <p:nvSpPr>
            <p:cNvPr id="205" name="Rectangle 204">
              <a:extLst>
                <a:ext uri="{FF2B5EF4-FFF2-40B4-BE49-F238E27FC236}">
                  <a16:creationId xmlns:a16="http://schemas.microsoft.com/office/drawing/2014/main" id="{1FA3E92C-436D-4DBA-ADA8-CBB93F396A02}"/>
                </a:ext>
              </a:extLst>
            </p:cNvPr>
            <p:cNvSpPr/>
            <p:nvPr/>
          </p:nvSpPr>
          <p:spPr>
            <a:xfrm>
              <a:off x="8221471" y="3510229"/>
              <a:ext cx="814903" cy="1042864"/>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06" name="TextBox 205">
            <a:extLst>
              <a:ext uri="{FF2B5EF4-FFF2-40B4-BE49-F238E27FC236}">
                <a16:creationId xmlns:a16="http://schemas.microsoft.com/office/drawing/2014/main" id="{B28B967A-F7D7-4569-A433-A5BF33E49597}"/>
              </a:ext>
            </a:extLst>
          </p:cNvPr>
          <p:cNvSpPr txBox="1"/>
          <p:nvPr/>
        </p:nvSpPr>
        <p:spPr>
          <a:xfrm>
            <a:off x="11393353" y="5461029"/>
            <a:ext cx="831061" cy="369332"/>
          </a:xfrm>
          <a:prstGeom prst="rect">
            <a:avLst/>
          </a:prstGeom>
          <a:noFill/>
        </p:spPr>
        <p:txBody>
          <a:bodyPr wrap="none" rtlCol="0">
            <a:spAutoFit/>
          </a:bodyPr>
          <a:lstStyle/>
          <a:p>
            <a:r>
              <a:rPr lang="sv-SE" b="1" dirty="0"/>
              <a:t>Steg </a:t>
            </a:r>
            <a:r>
              <a:rPr lang="sv-SE" altLang="zh-CN" b="1" dirty="0"/>
              <a:t>I</a:t>
            </a:r>
            <a:r>
              <a:rPr lang="sv-SE" b="1" dirty="0"/>
              <a:t>II</a:t>
            </a:r>
          </a:p>
        </p:txBody>
      </p:sp>
      <p:pic>
        <p:nvPicPr>
          <p:cNvPr id="211" name="Picture 210">
            <a:extLst>
              <a:ext uri="{FF2B5EF4-FFF2-40B4-BE49-F238E27FC236}">
                <a16:creationId xmlns:a16="http://schemas.microsoft.com/office/drawing/2014/main" id="{4D20C930-EC47-43FE-A182-8DDE19E6CC9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643485" y="3672965"/>
            <a:ext cx="417534" cy="417534"/>
          </a:xfrm>
          <a:prstGeom prst="rect">
            <a:avLst/>
          </a:prstGeom>
        </p:spPr>
      </p:pic>
      <p:pic>
        <p:nvPicPr>
          <p:cNvPr id="213" name="Picture 212" descr="Shape, arrow&#10;&#10;Description automatically generated">
            <a:extLst>
              <a:ext uri="{FF2B5EF4-FFF2-40B4-BE49-F238E27FC236}">
                <a16:creationId xmlns:a16="http://schemas.microsoft.com/office/drawing/2014/main" id="{D7909BF3-0486-4BBC-9396-7A790701EBE3}"/>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9643484" y="4041052"/>
            <a:ext cx="383119" cy="383510"/>
          </a:xfrm>
          <a:prstGeom prst="rect">
            <a:avLst/>
          </a:prstGeom>
        </p:spPr>
      </p:pic>
      <p:sp>
        <p:nvSpPr>
          <p:cNvPr id="220" name="Rectangle 219">
            <a:extLst>
              <a:ext uri="{FF2B5EF4-FFF2-40B4-BE49-F238E27FC236}">
                <a16:creationId xmlns:a16="http://schemas.microsoft.com/office/drawing/2014/main" id="{1519B616-2DE7-480C-91DC-49CC5DBA3AEC}"/>
              </a:ext>
            </a:extLst>
          </p:cNvPr>
          <p:cNvSpPr/>
          <p:nvPr/>
        </p:nvSpPr>
        <p:spPr>
          <a:xfrm>
            <a:off x="9325304" y="4358420"/>
            <a:ext cx="7752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Låg</a:t>
            </a:r>
            <a:r>
              <a:rPr lang="en-US" sz="1200" b="1" dirty="0">
                <a:solidFill>
                  <a:schemeClr val="tx1"/>
                </a:solidFill>
              </a:rPr>
              <a:t> Pris</a:t>
            </a:r>
          </a:p>
        </p:txBody>
      </p:sp>
      <p:cxnSp>
        <p:nvCxnSpPr>
          <p:cNvPr id="221" name="Straight Arrow Connector 220">
            <a:extLst>
              <a:ext uri="{FF2B5EF4-FFF2-40B4-BE49-F238E27FC236}">
                <a16:creationId xmlns:a16="http://schemas.microsoft.com/office/drawing/2014/main" id="{AA646942-8588-4F33-93DE-8361B3D8C9E3}"/>
              </a:ext>
            </a:extLst>
          </p:cNvPr>
          <p:cNvCxnSpPr>
            <a:cxnSpLocks/>
            <a:stCxn id="205" idx="1"/>
            <a:endCxn id="211" idx="3"/>
          </p:cNvCxnSpPr>
          <p:nvPr/>
        </p:nvCxnSpPr>
        <p:spPr>
          <a:xfrm flipH="1" flipV="1">
            <a:off x="10061019" y="3881732"/>
            <a:ext cx="446148" cy="1043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E7EEBB8A-A078-469A-97E4-249C4F84878E}"/>
              </a:ext>
            </a:extLst>
          </p:cNvPr>
          <p:cNvCxnSpPr>
            <a:cxnSpLocks/>
            <a:stCxn id="211" idx="1"/>
          </p:cNvCxnSpPr>
          <p:nvPr/>
        </p:nvCxnSpPr>
        <p:spPr>
          <a:xfrm flipH="1">
            <a:off x="9219241" y="3881732"/>
            <a:ext cx="424244" cy="2558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7" name="Rectangle 226">
            <a:extLst>
              <a:ext uri="{FF2B5EF4-FFF2-40B4-BE49-F238E27FC236}">
                <a16:creationId xmlns:a16="http://schemas.microsoft.com/office/drawing/2014/main" id="{1806D328-62F3-48FF-9FD4-1A8F815381BB}"/>
              </a:ext>
            </a:extLst>
          </p:cNvPr>
          <p:cNvSpPr/>
          <p:nvPr/>
        </p:nvSpPr>
        <p:spPr>
          <a:xfrm>
            <a:off x="5329537" y="3721399"/>
            <a:ext cx="1811757" cy="494819"/>
          </a:xfrm>
          <a:prstGeom prst="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jordbruk i söder</a:t>
            </a:r>
          </a:p>
        </p:txBody>
      </p:sp>
      <p:sp>
        <p:nvSpPr>
          <p:cNvPr id="229" name="Rectangle 228">
            <a:extLst>
              <a:ext uri="{FF2B5EF4-FFF2-40B4-BE49-F238E27FC236}">
                <a16:creationId xmlns:a16="http://schemas.microsoft.com/office/drawing/2014/main" id="{BBED949C-8736-45D4-A7BF-D4B4D78A8717}"/>
              </a:ext>
            </a:extLst>
          </p:cNvPr>
          <p:cNvSpPr/>
          <p:nvPr/>
        </p:nvSpPr>
        <p:spPr>
          <a:xfrm>
            <a:off x="8393335" y="5676268"/>
            <a:ext cx="7752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låg</a:t>
            </a:r>
            <a:r>
              <a:rPr lang="en-US" sz="1200" b="1" dirty="0">
                <a:solidFill>
                  <a:schemeClr val="tx1"/>
                </a:solidFill>
              </a:rPr>
              <a:t> Pris</a:t>
            </a:r>
          </a:p>
        </p:txBody>
      </p:sp>
      <p:pic>
        <p:nvPicPr>
          <p:cNvPr id="230" name="Picture 229">
            <a:extLst>
              <a:ext uri="{FF2B5EF4-FFF2-40B4-BE49-F238E27FC236}">
                <a16:creationId xmlns:a16="http://schemas.microsoft.com/office/drawing/2014/main" id="{4BD0A895-6B29-4D85-BF78-29C48F49EFA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52848" y="2580762"/>
            <a:ext cx="357473" cy="357473"/>
          </a:xfrm>
          <a:prstGeom prst="rect">
            <a:avLst/>
          </a:prstGeom>
        </p:spPr>
      </p:pic>
      <p:cxnSp>
        <p:nvCxnSpPr>
          <p:cNvPr id="231" name="Straight Arrow Connector 230">
            <a:extLst>
              <a:ext uri="{FF2B5EF4-FFF2-40B4-BE49-F238E27FC236}">
                <a16:creationId xmlns:a16="http://schemas.microsoft.com/office/drawing/2014/main" id="{F7732383-855E-421A-9CFA-2AE11714E933}"/>
              </a:ext>
            </a:extLst>
          </p:cNvPr>
          <p:cNvCxnSpPr>
            <a:cxnSpLocks/>
            <a:stCxn id="233" idx="3"/>
            <a:endCxn id="263" idx="1"/>
          </p:cNvCxnSpPr>
          <p:nvPr/>
        </p:nvCxnSpPr>
        <p:spPr>
          <a:xfrm>
            <a:off x="6663986" y="2287328"/>
            <a:ext cx="504769" cy="13987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2" name="Picture 231">
            <a:extLst>
              <a:ext uri="{FF2B5EF4-FFF2-40B4-BE49-F238E27FC236}">
                <a16:creationId xmlns:a16="http://schemas.microsoft.com/office/drawing/2014/main" id="{E580C823-3DEE-4024-A200-87EF7E24220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414102" y="2194197"/>
            <a:ext cx="656538" cy="656538"/>
          </a:xfrm>
          <a:prstGeom prst="rect">
            <a:avLst/>
          </a:prstGeom>
        </p:spPr>
      </p:pic>
      <p:pic>
        <p:nvPicPr>
          <p:cNvPr id="233" name="Picture 232">
            <a:extLst>
              <a:ext uri="{FF2B5EF4-FFF2-40B4-BE49-F238E27FC236}">
                <a16:creationId xmlns:a16="http://schemas.microsoft.com/office/drawing/2014/main" id="{64EFC6FA-3B49-43F6-899B-6C35CF4085E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306513" y="2108591"/>
            <a:ext cx="357473" cy="357473"/>
          </a:xfrm>
          <a:prstGeom prst="rect">
            <a:avLst/>
          </a:prstGeom>
        </p:spPr>
      </p:pic>
      <p:cxnSp>
        <p:nvCxnSpPr>
          <p:cNvPr id="234" name="Straight Arrow Connector 233">
            <a:extLst>
              <a:ext uri="{FF2B5EF4-FFF2-40B4-BE49-F238E27FC236}">
                <a16:creationId xmlns:a16="http://schemas.microsoft.com/office/drawing/2014/main" id="{929EB287-3D23-4371-AF20-3799067FA861}"/>
              </a:ext>
            </a:extLst>
          </p:cNvPr>
          <p:cNvCxnSpPr>
            <a:cxnSpLocks/>
            <a:stCxn id="232" idx="3"/>
            <a:endCxn id="233" idx="1"/>
          </p:cNvCxnSpPr>
          <p:nvPr/>
        </p:nvCxnSpPr>
        <p:spPr>
          <a:xfrm flipV="1">
            <a:off x="6070640" y="2287328"/>
            <a:ext cx="235873" cy="23513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F9DCD84A-AACE-40AB-A71B-02A16FFD320C}"/>
              </a:ext>
            </a:extLst>
          </p:cNvPr>
          <p:cNvCxnSpPr>
            <a:cxnSpLocks/>
            <a:stCxn id="232" idx="3"/>
            <a:endCxn id="230" idx="1"/>
          </p:cNvCxnSpPr>
          <p:nvPr/>
        </p:nvCxnSpPr>
        <p:spPr>
          <a:xfrm>
            <a:off x="6070640" y="2522466"/>
            <a:ext cx="282208" cy="23703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36" name="Picture 235">
            <a:extLst>
              <a:ext uri="{FF2B5EF4-FFF2-40B4-BE49-F238E27FC236}">
                <a16:creationId xmlns:a16="http://schemas.microsoft.com/office/drawing/2014/main" id="{B4117655-5D38-4D2C-A074-4990674AF84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160097" y="2197494"/>
            <a:ext cx="414805" cy="414805"/>
          </a:xfrm>
          <a:prstGeom prst="rect">
            <a:avLst/>
          </a:prstGeom>
        </p:spPr>
      </p:pic>
      <p:sp>
        <p:nvSpPr>
          <p:cNvPr id="237" name="Rectangle 236">
            <a:extLst>
              <a:ext uri="{FF2B5EF4-FFF2-40B4-BE49-F238E27FC236}">
                <a16:creationId xmlns:a16="http://schemas.microsoft.com/office/drawing/2014/main" id="{351D565B-A80D-4432-8937-44A223625906}"/>
              </a:ext>
            </a:extLst>
          </p:cNvPr>
          <p:cNvSpPr/>
          <p:nvPr/>
        </p:nvSpPr>
        <p:spPr>
          <a:xfrm>
            <a:off x="7810872" y="2571868"/>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238" name="Picture 237" descr="Icon&#10;&#10;Description automatically generated">
            <a:extLst>
              <a:ext uri="{FF2B5EF4-FFF2-40B4-BE49-F238E27FC236}">
                <a16:creationId xmlns:a16="http://schemas.microsoft.com/office/drawing/2014/main" id="{E501AC31-D0F0-4567-8124-AF235E6289F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77069" y="920682"/>
            <a:ext cx="361368" cy="521636"/>
          </a:xfrm>
          <a:prstGeom prst="rect">
            <a:avLst/>
          </a:prstGeom>
        </p:spPr>
      </p:pic>
      <p:cxnSp>
        <p:nvCxnSpPr>
          <p:cNvPr id="239" name="Straight Arrow Connector 238">
            <a:extLst>
              <a:ext uri="{FF2B5EF4-FFF2-40B4-BE49-F238E27FC236}">
                <a16:creationId xmlns:a16="http://schemas.microsoft.com/office/drawing/2014/main" id="{F21C9B1A-92AF-4876-A966-4B232084BB17}"/>
              </a:ext>
            </a:extLst>
          </p:cNvPr>
          <p:cNvCxnSpPr>
            <a:cxnSpLocks/>
            <a:endCxn id="238" idx="2"/>
          </p:cNvCxnSpPr>
          <p:nvPr/>
        </p:nvCxnSpPr>
        <p:spPr>
          <a:xfrm flipH="1" flipV="1">
            <a:off x="7857753" y="1442318"/>
            <a:ext cx="449052" cy="25577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BEB79CF4-B7CE-4AAF-B002-EB132C6D744C}"/>
              </a:ext>
            </a:extLst>
          </p:cNvPr>
          <p:cNvCxnSpPr>
            <a:cxnSpLocks/>
            <a:stCxn id="230" idx="3"/>
            <a:endCxn id="263" idx="1"/>
          </p:cNvCxnSpPr>
          <p:nvPr/>
        </p:nvCxnSpPr>
        <p:spPr>
          <a:xfrm flipV="1">
            <a:off x="6710321" y="2427206"/>
            <a:ext cx="458434" cy="3322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1" name="Picture 240">
            <a:extLst>
              <a:ext uri="{FF2B5EF4-FFF2-40B4-BE49-F238E27FC236}">
                <a16:creationId xmlns:a16="http://schemas.microsoft.com/office/drawing/2014/main" id="{1438748E-FAEE-418E-BFE6-389EC049237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319732" y="1106572"/>
            <a:ext cx="507999" cy="507999"/>
          </a:xfrm>
          <a:prstGeom prst="rect">
            <a:avLst/>
          </a:prstGeom>
        </p:spPr>
      </p:pic>
      <p:sp>
        <p:nvSpPr>
          <p:cNvPr id="242" name="Rectangle 241">
            <a:extLst>
              <a:ext uri="{FF2B5EF4-FFF2-40B4-BE49-F238E27FC236}">
                <a16:creationId xmlns:a16="http://schemas.microsoft.com/office/drawing/2014/main" id="{BF9DFF81-504B-437F-931E-F48D58EC20F1}"/>
              </a:ext>
            </a:extLst>
          </p:cNvPr>
          <p:cNvSpPr/>
          <p:nvPr/>
        </p:nvSpPr>
        <p:spPr>
          <a:xfrm>
            <a:off x="8165349" y="1520409"/>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243" name="Straight Arrow Connector 242">
            <a:extLst>
              <a:ext uri="{FF2B5EF4-FFF2-40B4-BE49-F238E27FC236}">
                <a16:creationId xmlns:a16="http://schemas.microsoft.com/office/drawing/2014/main" id="{8C1B88AD-EC15-431A-8E1C-C70F21A1729B}"/>
              </a:ext>
            </a:extLst>
          </p:cNvPr>
          <p:cNvCxnSpPr>
            <a:cxnSpLocks/>
            <a:stCxn id="236" idx="0"/>
            <a:endCxn id="242" idx="2"/>
          </p:cNvCxnSpPr>
          <p:nvPr/>
        </p:nvCxnSpPr>
        <p:spPr>
          <a:xfrm flipV="1">
            <a:off x="8367500" y="1797408"/>
            <a:ext cx="210313" cy="40008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44" name="Picture 243" descr="A picture containing flag&#10;&#10;Description automatically generated">
            <a:extLst>
              <a:ext uri="{FF2B5EF4-FFF2-40B4-BE49-F238E27FC236}">
                <a16:creationId xmlns:a16="http://schemas.microsoft.com/office/drawing/2014/main" id="{38158147-E675-4F6B-A3D7-A0CFC3EE9A70}"/>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8033076" y="1066096"/>
            <a:ext cx="273729" cy="273729"/>
          </a:xfrm>
          <a:prstGeom prst="rect">
            <a:avLst/>
          </a:prstGeom>
        </p:spPr>
      </p:pic>
      <p:cxnSp>
        <p:nvCxnSpPr>
          <p:cNvPr id="246" name="Straight Arrow Connector 245">
            <a:extLst>
              <a:ext uri="{FF2B5EF4-FFF2-40B4-BE49-F238E27FC236}">
                <a16:creationId xmlns:a16="http://schemas.microsoft.com/office/drawing/2014/main" id="{5D9FC0A5-8A45-4E20-90A8-29CAC794FBB9}"/>
              </a:ext>
            </a:extLst>
          </p:cNvPr>
          <p:cNvCxnSpPr>
            <a:cxnSpLocks/>
            <a:stCxn id="255" idx="2"/>
            <a:endCxn id="233" idx="0"/>
          </p:cNvCxnSpPr>
          <p:nvPr/>
        </p:nvCxnSpPr>
        <p:spPr>
          <a:xfrm flipH="1">
            <a:off x="6485250" y="1835523"/>
            <a:ext cx="46335" cy="27306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48" name="Picture 247" descr="A picture containing flag&#10;&#10;Description automatically generated">
            <a:extLst>
              <a:ext uri="{FF2B5EF4-FFF2-40B4-BE49-F238E27FC236}">
                <a16:creationId xmlns:a16="http://schemas.microsoft.com/office/drawing/2014/main" id="{2DDD643E-A8E4-4253-965E-21D111873A73}"/>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5450473" y="1946099"/>
            <a:ext cx="273729" cy="273729"/>
          </a:xfrm>
          <a:prstGeom prst="rect">
            <a:avLst/>
          </a:prstGeom>
        </p:spPr>
      </p:pic>
      <p:cxnSp>
        <p:nvCxnSpPr>
          <p:cNvPr id="251" name="Straight Arrow Connector 250">
            <a:extLst>
              <a:ext uri="{FF2B5EF4-FFF2-40B4-BE49-F238E27FC236}">
                <a16:creationId xmlns:a16="http://schemas.microsoft.com/office/drawing/2014/main" id="{469171B0-372C-46BE-9D8E-6585692897E2}"/>
              </a:ext>
            </a:extLst>
          </p:cNvPr>
          <p:cNvCxnSpPr>
            <a:cxnSpLocks/>
            <a:stCxn id="211" idx="1"/>
          </p:cNvCxnSpPr>
          <p:nvPr/>
        </p:nvCxnSpPr>
        <p:spPr>
          <a:xfrm flipH="1" flipV="1">
            <a:off x="9137496" y="3483712"/>
            <a:ext cx="505989" cy="39802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3" name="Rectangle 252">
            <a:extLst>
              <a:ext uri="{FF2B5EF4-FFF2-40B4-BE49-F238E27FC236}">
                <a16:creationId xmlns:a16="http://schemas.microsoft.com/office/drawing/2014/main" id="{BD782C0C-A475-4569-993E-5D02E59F9BC7}"/>
              </a:ext>
            </a:extLst>
          </p:cNvPr>
          <p:cNvSpPr/>
          <p:nvPr/>
        </p:nvSpPr>
        <p:spPr>
          <a:xfrm>
            <a:off x="7790379" y="2779997"/>
            <a:ext cx="77523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Hög</a:t>
            </a:r>
            <a:r>
              <a:rPr lang="en-US" sz="1200" b="1" dirty="0">
                <a:solidFill>
                  <a:schemeClr val="tx1"/>
                </a:solidFill>
              </a:rPr>
              <a:t> Pris</a:t>
            </a:r>
          </a:p>
        </p:txBody>
      </p:sp>
      <p:sp>
        <p:nvSpPr>
          <p:cNvPr id="254" name="Rectangle 253">
            <a:extLst>
              <a:ext uri="{FF2B5EF4-FFF2-40B4-BE49-F238E27FC236}">
                <a16:creationId xmlns:a16="http://schemas.microsoft.com/office/drawing/2014/main" id="{EEE6987A-6870-4079-BFE0-EBE53F95AB57}"/>
              </a:ext>
            </a:extLst>
          </p:cNvPr>
          <p:cNvSpPr/>
          <p:nvPr/>
        </p:nvSpPr>
        <p:spPr>
          <a:xfrm>
            <a:off x="5278726" y="394821"/>
            <a:ext cx="1755190" cy="585228"/>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Industri in norr</a:t>
            </a:r>
          </a:p>
        </p:txBody>
      </p:sp>
      <p:pic>
        <p:nvPicPr>
          <p:cNvPr id="255" name="Picture 254" descr="A picture containing black, white&#10;&#10;Description automatically generated">
            <a:extLst>
              <a:ext uri="{FF2B5EF4-FFF2-40B4-BE49-F238E27FC236}">
                <a16:creationId xmlns:a16="http://schemas.microsoft.com/office/drawing/2014/main" id="{FE4AAC2F-B196-414C-91A5-E40F5C5B500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325824" y="1432843"/>
            <a:ext cx="411521" cy="402680"/>
          </a:xfrm>
          <a:prstGeom prst="rect">
            <a:avLst/>
          </a:prstGeom>
        </p:spPr>
      </p:pic>
      <p:pic>
        <p:nvPicPr>
          <p:cNvPr id="263" name="Picture 262" descr="Icon&#10;&#10;Description automatically generated">
            <a:extLst>
              <a:ext uri="{FF2B5EF4-FFF2-40B4-BE49-F238E27FC236}">
                <a16:creationId xmlns:a16="http://schemas.microsoft.com/office/drawing/2014/main" id="{0C7FF314-5857-4080-9C3D-8863ABB1A1B9}"/>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7168755" y="2151477"/>
            <a:ext cx="551457" cy="551457"/>
          </a:xfrm>
          <a:prstGeom prst="rect">
            <a:avLst/>
          </a:prstGeom>
        </p:spPr>
      </p:pic>
      <p:pic>
        <p:nvPicPr>
          <p:cNvPr id="264" name="Picture 263" descr="A picture containing black, white&#10;&#10;Description automatically generated">
            <a:extLst>
              <a:ext uri="{FF2B5EF4-FFF2-40B4-BE49-F238E27FC236}">
                <a16:creationId xmlns:a16="http://schemas.microsoft.com/office/drawing/2014/main" id="{CD723671-1A05-47B5-8D68-5F22A4EDBD79}"/>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056353" y="1219398"/>
            <a:ext cx="435557" cy="426200"/>
          </a:xfrm>
          <a:prstGeom prst="rect">
            <a:avLst/>
          </a:prstGeom>
        </p:spPr>
      </p:pic>
      <p:cxnSp>
        <p:nvCxnSpPr>
          <p:cNvPr id="265" name="Straight Arrow Connector 264">
            <a:extLst>
              <a:ext uri="{FF2B5EF4-FFF2-40B4-BE49-F238E27FC236}">
                <a16:creationId xmlns:a16="http://schemas.microsoft.com/office/drawing/2014/main" id="{022B62D9-7A7D-4CAC-B082-F3A6E632508A}"/>
              </a:ext>
            </a:extLst>
          </p:cNvPr>
          <p:cNvCxnSpPr>
            <a:cxnSpLocks/>
            <a:stCxn id="264" idx="2"/>
            <a:endCxn id="263" idx="0"/>
          </p:cNvCxnSpPr>
          <p:nvPr/>
        </p:nvCxnSpPr>
        <p:spPr>
          <a:xfrm>
            <a:off x="7274132" y="1645598"/>
            <a:ext cx="170352" cy="50587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B652BD26-85E0-4776-933F-DBA2AACB6A99}"/>
              </a:ext>
            </a:extLst>
          </p:cNvPr>
          <p:cNvCxnSpPr>
            <a:cxnSpLocks/>
            <a:stCxn id="263" idx="3"/>
            <a:endCxn id="236" idx="1"/>
          </p:cNvCxnSpPr>
          <p:nvPr/>
        </p:nvCxnSpPr>
        <p:spPr>
          <a:xfrm flipV="1">
            <a:off x="7720212" y="2404897"/>
            <a:ext cx="439885" cy="223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4" name="Picture 323" descr="Logo&#10;&#10;Description automatically generated">
            <a:extLst>
              <a:ext uri="{FF2B5EF4-FFF2-40B4-BE49-F238E27FC236}">
                <a16:creationId xmlns:a16="http://schemas.microsoft.com/office/drawing/2014/main" id="{651DC9C1-903F-4BD7-A803-9C4ABAC7EEEC}"/>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5499790" y="5899060"/>
            <a:ext cx="493172" cy="470979"/>
          </a:xfrm>
          <a:prstGeom prst="rect">
            <a:avLst/>
          </a:prstGeom>
        </p:spPr>
      </p:pic>
      <p:grpSp>
        <p:nvGrpSpPr>
          <p:cNvPr id="326" name="Group 325">
            <a:extLst>
              <a:ext uri="{FF2B5EF4-FFF2-40B4-BE49-F238E27FC236}">
                <a16:creationId xmlns:a16="http://schemas.microsoft.com/office/drawing/2014/main" id="{5744545D-F701-41FE-8220-9C6A964CA78C}"/>
              </a:ext>
            </a:extLst>
          </p:cNvPr>
          <p:cNvGrpSpPr/>
          <p:nvPr/>
        </p:nvGrpSpPr>
        <p:grpSpPr>
          <a:xfrm>
            <a:off x="5405472" y="5796767"/>
            <a:ext cx="708532" cy="635581"/>
            <a:chOff x="3568531" y="1604817"/>
            <a:chExt cx="708532" cy="635581"/>
          </a:xfrm>
        </p:grpSpPr>
        <p:sp>
          <p:nvSpPr>
            <p:cNvPr id="327" name="Oval 326">
              <a:extLst>
                <a:ext uri="{FF2B5EF4-FFF2-40B4-BE49-F238E27FC236}">
                  <a16:creationId xmlns:a16="http://schemas.microsoft.com/office/drawing/2014/main" id="{181544C0-483B-495C-A191-40AA2C6C6CA4}"/>
                </a:ext>
              </a:extLst>
            </p:cNvPr>
            <p:cNvSpPr/>
            <p:nvPr/>
          </p:nvSpPr>
          <p:spPr>
            <a:xfrm>
              <a:off x="3568531" y="1604817"/>
              <a:ext cx="708532" cy="635581"/>
            </a:xfrm>
            <a:prstGeom prst="ellipse">
              <a:avLst/>
            </a:prstGeom>
            <a:no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28" name="Straight Connector 327">
              <a:extLst>
                <a:ext uri="{FF2B5EF4-FFF2-40B4-BE49-F238E27FC236}">
                  <a16:creationId xmlns:a16="http://schemas.microsoft.com/office/drawing/2014/main" id="{1ACE1417-B1C4-448A-9F6C-416AC7E48230}"/>
                </a:ext>
              </a:extLst>
            </p:cNvPr>
            <p:cNvCxnSpPr>
              <a:cxnSpLocks/>
              <a:stCxn id="327" idx="7"/>
              <a:endCxn id="327" idx="3"/>
            </p:cNvCxnSpPr>
            <p:nvPr/>
          </p:nvCxnSpPr>
          <p:spPr>
            <a:xfrm flipH="1">
              <a:off x="3672293" y="1697896"/>
              <a:ext cx="501008" cy="449423"/>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36" name="Straight Arrow Connector 335">
            <a:extLst>
              <a:ext uri="{FF2B5EF4-FFF2-40B4-BE49-F238E27FC236}">
                <a16:creationId xmlns:a16="http://schemas.microsoft.com/office/drawing/2014/main" id="{B764B327-7FFC-4AE9-B1B8-7615F4CE82B6}"/>
              </a:ext>
            </a:extLst>
          </p:cNvPr>
          <p:cNvCxnSpPr>
            <a:cxnSpLocks/>
            <a:stCxn id="170" idx="3"/>
            <a:endCxn id="229" idx="1"/>
          </p:cNvCxnSpPr>
          <p:nvPr/>
        </p:nvCxnSpPr>
        <p:spPr>
          <a:xfrm>
            <a:off x="7492501" y="4431969"/>
            <a:ext cx="900834" cy="1382799"/>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30B0FBAE-E111-40D9-AB0D-B02739B1BA50}"/>
              </a:ext>
            </a:extLst>
          </p:cNvPr>
          <p:cNvCxnSpPr>
            <a:cxnSpLocks/>
            <a:stCxn id="220" idx="1"/>
            <a:endCxn id="154" idx="3"/>
          </p:cNvCxnSpPr>
          <p:nvPr/>
        </p:nvCxnSpPr>
        <p:spPr>
          <a:xfrm flipH="1" flipV="1">
            <a:off x="8838709" y="4198583"/>
            <a:ext cx="486595" cy="298337"/>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8" name="Straight Arrow Connector 337">
            <a:extLst>
              <a:ext uri="{FF2B5EF4-FFF2-40B4-BE49-F238E27FC236}">
                <a16:creationId xmlns:a16="http://schemas.microsoft.com/office/drawing/2014/main" id="{35D1D890-19FB-4993-A5D9-DF6F54A828D9}"/>
              </a:ext>
            </a:extLst>
          </p:cNvPr>
          <p:cNvCxnSpPr>
            <a:cxnSpLocks/>
            <a:stCxn id="253" idx="2"/>
          </p:cNvCxnSpPr>
          <p:nvPr/>
        </p:nvCxnSpPr>
        <p:spPr>
          <a:xfrm flipH="1">
            <a:off x="8165349" y="3056996"/>
            <a:ext cx="12648" cy="577605"/>
          </a:xfrm>
          <a:prstGeom prst="straightConnector1">
            <a:avLst/>
          </a:prstGeom>
          <a:ln w="254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6" name="Straight Arrow Connector 345">
            <a:extLst>
              <a:ext uri="{FF2B5EF4-FFF2-40B4-BE49-F238E27FC236}">
                <a16:creationId xmlns:a16="http://schemas.microsoft.com/office/drawing/2014/main" id="{28482321-88C7-46A1-8648-797BA8DE4046}"/>
              </a:ext>
            </a:extLst>
          </p:cNvPr>
          <p:cNvCxnSpPr>
            <a:cxnSpLocks/>
            <a:stCxn id="364" idx="2"/>
            <a:endCxn id="211" idx="0"/>
          </p:cNvCxnSpPr>
          <p:nvPr/>
        </p:nvCxnSpPr>
        <p:spPr>
          <a:xfrm>
            <a:off x="9809894" y="3041711"/>
            <a:ext cx="42358" cy="631254"/>
          </a:xfrm>
          <a:prstGeom prst="straightConnector1">
            <a:avLst/>
          </a:prstGeom>
          <a:ln w="25400">
            <a:solidFill>
              <a:srgbClr val="0070C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65" name="Picture 364">
            <a:extLst>
              <a:ext uri="{FF2B5EF4-FFF2-40B4-BE49-F238E27FC236}">
                <a16:creationId xmlns:a16="http://schemas.microsoft.com/office/drawing/2014/main" id="{B6F63EC5-E998-44F8-95B2-A4A632722936}"/>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8426532" y="3420887"/>
            <a:ext cx="408712" cy="408712"/>
          </a:xfrm>
          <a:prstGeom prst="rect">
            <a:avLst/>
          </a:prstGeom>
        </p:spPr>
      </p:pic>
      <p:sp>
        <p:nvSpPr>
          <p:cNvPr id="368" name="TextBox 367">
            <a:extLst>
              <a:ext uri="{FF2B5EF4-FFF2-40B4-BE49-F238E27FC236}">
                <a16:creationId xmlns:a16="http://schemas.microsoft.com/office/drawing/2014/main" id="{2603CA40-E37D-4238-BF44-9A8F1C3F3B93}"/>
              </a:ext>
            </a:extLst>
          </p:cNvPr>
          <p:cNvSpPr txBox="1"/>
          <p:nvPr/>
        </p:nvSpPr>
        <p:spPr>
          <a:xfrm>
            <a:off x="2770857" y="6582639"/>
            <a:ext cx="1400448" cy="276999"/>
          </a:xfrm>
          <a:prstGeom prst="rect">
            <a:avLst/>
          </a:prstGeom>
          <a:noFill/>
        </p:spPr>
        <p:txBody>
          <a:bodyPr wrap="none" rtlCol="0">
            <a:spAutoFit/>
          </a:bodyPr>
          <a:lstStyle/>
          <a:p>
            <a:r>
              <a:rPr lang="sv-SE" sz="1200" b="1" dirty="0"/>
              <a:t>Koloni (1607-1783)</a:t>
            </a:r>
          </a:p>
        </p:txBody>
      </p:sp>
    </p:spTree>
    <p:extLst>
      <p:ext uri="{BB962C8B-B14F-4D97-AF65-F5344CB8AC3E}">
        <p14:creationId xmlns:p14="http://schemas.microsoft.com/office/powerpoint/2010/main" val="3925019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a:extLst>
              <a:ext uri="{FF2B5EF4-FFF2-40B4-BE49-F238E27FC236}">
                <a16:creationId xmlns:a16="http://schemas.microsoft.com/office/drawing/2014/main" id="{342D6A7B-008C-4BAC-9B57-56FDED55E63B}"/>
              </a:ext>
            </a:extLst>
          </p:cNvPr>
          <p:cNvSpPr txBox="1"/>
          <p:nvPr/>
        </p:nvSpPr>
        <p:spPr>
          <a:xfrm>
            <a:off x="0" y="3253"/>
            <a:ext cx="4245008" cy="369332"/>
          </a:xfrm>
          <a:prstGeom prst="rect">
            <a:avLst/>
          </a:prstGeom>
          <a:noFill/>
        </p:spPr>
        <p:txBody>
          <a:bodyPr wrap="none" rtlCol="0">
            <a:spAutoFit/>
          </a:bodyPr>
          <a:lstStyle/>
          <a:p>
            <a:r>
              <a:rPr lang="sv-SE" b="1" dirty="0"/>
              <a:t>Teknik &amp; </a:t>
            </a:r>
            <a:r>
              <a:rPr lang="en-US" b="1" dirty="0" err="1"/>
              <a:t>industri</a:t>
            </a:r>
            <a:r>
              <a:rPr lang="en-US" b="1" dirty="0"/>
              <a:t> &amp; </a:t>
            </a:r>
            <a:r>
              <a:rPr lang="en-US" b="1" dirty="0" err="1"/>
              <a:t>eknomik</a:t>
            </a:r>
            <a:r>
              <a:rPr lang="en-US" b="1" dirty="0"/>
              <a:t> (</a:t>
            </a:r>
            <a:r>
              <a:rPr lang="sv-SE" b="1" dirty="0"/>
              <a:t>1600 – 1900)</a:t>
            </a:r>
          </a:p>
        </p:txBody>
      </p:sp>
      <p:sp>
        <p:nvSpPr>
          <p:cNvPr id="132" name="TextBox 131">
            <a:extLst>
              <a:ext uri="{FF2B5EF4-FFF2-40B4-BE49-F238E27FC236}">
                <a16:creationId xmlns:a16="http://schemas.microsoft.com/office/drawing/2014/main" id="{DD185BAF-C1A8-4FC7-9EC7-50FE2D66261D}"/>
              </a:ext>
            </a:extLst>
          </p:cNvPr>
          <p:cNvSpPr txBox="1"/>
          <p:nvPr/>
        </p:nvSpPr>
        <p:spPr>
          <a:xfrm>
            <a:off x="127657" y="417988"/>
            <a:ext cx="831061" cy="369332"/>
          </a:xfrm>
          <a:prstGeom prst="rect">
            <a:avLst/>
          </a:prstGeom>
          <a:noFill/>
        </p:spPr>
        <p:txBody>
          <a:bodyPr wrap="none" rtlCol="0">
            <a:spAutoFit/>
          </a:bodyPr>
          <a:lstStyle/>
          <a:p>
            <a:r>
              <a:rPr lang="sv-SE" b="1" dirty="0"/>
              <a:t>Steg III</a:t>
            </a:r>
          </a:p>
        </p:txBody>
      </p:sp>
      <p:pic>
        <p:nvPicPr>
          <p:cNvPr id="180" name="Picture 179" descr="A picture containing black, white&#10;&#10;Description automatically generated">
            <a:extLst>
              <a:ext uri="{FF2B5EF4-FFF2-40B4-BE49-F238E27FC236}">
                <a16:creationId xmlns:a16="http://schemas.microsoft.com/office/drawing/2014/main" id="{CCF976DD-D0ED-4EF9-8072-B2EECB83264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49820" y="1087652"/>
            <a:ext cx="617817" cy="604544"/>
          </a:xfrm>
          <a:prstGeom prst="rect">
            <a:avLst/>
          </a:prstGeom>
        </p:spPr>
      </p:pic>
      <p:pic>
        <p:nvPicPr>
          <p:cNvPr id="189" name="Picture 188" descr="A picture containing text&#10;&#10;Description automatically generated">
            <a:extLst>
              <a:ext uri="{FF2B5EF4-FFF2-40B4-BE49-F238E27FC236}">
                <a16:creationId xmlns:a16="http://schemas.microsoft.com/office/drawing/2014/main" id="{E2BE87A2-862E-4032-B3D9-C7ADAC0BDAE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31066" y="1648545"/>
            <a:ext cx="468414" cy="625402"/>
          </a:xfrm>
          <a:prstGeom prst="rect">
            <a:avLst/>
          </a:prstGeom>
        </p:spPr>
      </p:pic>
      <p:grpSp>
        <p:nvGrpSpPr>
          <p:cNvPr id="195" name="Group 194">
            <a:extLst>
              <a:ext uri="{FF2B5EF4-FFF2-40B4-BE49-F238E27FC236}">
                <a16:creationId xmlns:a16="http://schemas.microsoft.com/office/drawing/2014/main" id="{905DB269-E2FA-43F7-8E7A-03505609729E}"/>
              </a:ext>
            </a:extLst>
          </p:cNvPr>
          <p:cNvGrpSpPr/>
          <p:nvPr/>
        </p:nvGrpSpPr>
        <p:grpSpPr>
          <a:xfrm>
            <a:off x="3731066" y="3339558"/>
            <a:ext cx="729971" cy="949496"/>
            <a:chOff x="8221471" y="3510229"/>
            <a:chExt cx="814904" cy="1042864"/>
          </a:xfrm>
        </p:grpSpPr>
        <p:pic>
          <p:nvPicPr>
            <p:cNvPr id="192" name="Picture 191" descr="A picture containing icon&#10;&#10;Description automatically generated">
              <a:extLst>
                <a:ext uri="{FF2B5EF4-FFF2-40B4-BE49-F238E27FC236}">
                  <a16:creationId xmlns:a16="http://schemas.microsoft.com/office/drawing/2014/main" id="{23AD1CD4-E38C-4DC6-9543-172E7A01573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21472" y="3510229"/>
              <a:ext cx="814903" cy="814903"/>
            </a:xfrm>
            <a:prstGeom prst="rect">
              <a:avLst/>
            </a:prstGeom>
          </p:spPr>
        </p:pic>
        <p:sp>
          <p:nvSpPr>
            <p:cNvPr id="193" name="Rectangle 192">
              <a:extLst>
                <a:ext uri="{FF2B5EF4-FFF2-40B4-BE49-F238E27FC236}">
                  <a16:creationId xmlns:a16="http://schemas.microsoft.com/office/drawing/2014/main" id="{BA186F9D-33FC-4D0C-8CD8-40DD0A3E7784}"/>
                </a:ext>
              </a:extLst>
            </p:cNvPr>
            <p:cNvSpPr/>
            <p:nvPr/>
          </p:nvSpPr>
          <p:spPr>
            <a:xfrm>
              <a:off x="8221472" y="419906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Industri</a:t>
              </a:r>
              <a:endParaRPr lang="en-US" sz="1200" b="1" dirty="0">
                <a:solidFill>
                  <a:schemeClr val="tx1"/>
                </a:solidFill>
              </a:endParaRPr>
            </a:p>
          </p:txBody>
        </p:sp>
        <p:sp>
          <p:nvSpPr>
            <p:cNvPr id="194" name="Rectangle 193">
              <a:extLst>
                <a:ext uri="{FF2B5EF4-FFF2-40B4-BE49-F238E27FC236}">
                  <a16:creationId xmlns:a16="http://schemas.microsoft.com/office/drawing/2014/main" id="{C6350A8E-BD0D-4D5D-A6B9-2275EBFAC969}"/>
                </a:ext>
              </a:extLst>
            </p:cNvPr>
            <p:cNvSpPr/>
            <p:nvPr/>
          </p:nvSpPr>
          <p:spPr>
            <a:xfrm>
              <a:off x="8221471" y="3510229"/>
              <a:ext cx="814903" cy="1042864"/>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201" name="Straight Arrow Connector 200">
            <a:extLst>
              <a:ext uri="{FF2B5EF4-FFF2-40B4-BE49-F238E27FC236}">
                <a16:creationId xmlns:a16="http://schemas.microsoft.com/office/drawing/2014/main" id="{9C027B83-22F4-4F0A-A211-3141D96E2257}"/>
              </a:ext>
            </a:extLst>
          </p:cNvPr>
          <p:cNvCxnSpPr>
            <a:cxnSpLocks/>
            <a:stCxn id="180" idx="2"/>
            <a:endCxn id="194" idx="0"/>
          </p:cNvCxnSpPr>
          <p:nvPr/>
        </p:nvCxnSpPr>
        <p:spPr>
          <a:xfrm>
            <a:off x="3158729" y="1692196"/>
            <a:ext cx="937322" cy="16473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7" name="Picture 206" descr="A picture containing icon&#10;&#10;Description automatically generated">
            <a:extLst>
              <a:ext uri="{FF2B5EF4-FFF2-40B4-BE49-F238E27FC236}">
                <a16:creationId xmlns:a16="http://schemas.microsoft.com/office/drawing/2014/main" id="{E1DACDAE-A432-43B2-B9E2-D32977E4132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964387" y="1097081"/>
            <a:ext cx="468085" cy="409575"/>
          </a:xfrm>
          <a:prstGeom prst="rect">
            <a:avLst/>
          </a:prstGeom>
        </p:spPr>
      </p:pic>
      <p:pic>
        <p:nvPicPr>
          <p:cNvPr id="211" name="Picture 210" descr="Icon&#10;&#10;Description automatically generated">
            <a:extLst>
              <a:ext uri="{FF2B5EF4-FFF2-40B4-BE49-F238E27FC236}">
                <a16:creationId xmlns:a16="http://schemas.microsoft.com/office/drawing/2014/main" id="{25514A86-40B3-4EBF-8783-19707CA3A811}"/>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235742" y="863636"/>
            <a:ext cx="409575" cy="409575"/>
          </a:xfrm>
          <a:prstGeom prst="rect">
            <a:avLst/>
          </a:prstGeom>
        </p:spPr>
      </p:pic>
      <p:pic>
        <p:nvPicPr>
          <p:cNvPr id="212" name="Picture 211" descr="Icon&#10;&#10;Description automatically generated">
            <a:extLst>
              <a:ext uri="{FF2B5EF4-FFF2-40B4-BE49-F238E27FC236}">
                <a16:creationId xmlns:a16="http://schemas.microsoft.com/office/drawing/2014/main" id="{4854AE45-8F88-48CC-AD67-CD622C0CCD2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58254" y="1443757"/>
            <a:ext cx="409575" cy="409575"/>
          </a:xfrm>
          <a:prstGeom prst="rect">
            <a:avLst/>
          </a:prstGeom>
        </p:spPr>
      </p:pic>
      <p:pic>
        <p:nvPicPr>
          <p:cNvPr id="213" name="Picture 212" descr="Icon&#10;&#10;Description automatically generated">
            <a:extLst>
              <a:ext uri="{FF2B5EF4-FFF2-40B4-BE49-F238E27FC236}">
                <a16:creationId xmlns:a16="http://schemas.microsoft.com/office/drawing/2014/main" id="{66017FC1-7159-4CC9-ABC6-B629CFBB3981}"/>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282037" y="796891"/>
            <a:ext cx="409575" cy="409575"/>
          </a:xfrm>
          <a:prstGeom prst="rect">
            <a:avLst/>
          </a:prstGeom>
        </p:spPr>
      </p:pic>
      <p:cxnSp>
        <p:nvCxnSpPr>
          <p:cNvPr id="214" name="Straight Arrow Connector 213">
            <a:extLst>
              <a:ext uri="{FF2B5EF4-FFF2-40B4-BE49-F238E27FC236}">
                <a16:creationId xmlns:a16="http://schemas.microsoft.com/office/drawing/2014/main" id="{1BA45636-C768-4E16-940D-469A074775C5}"/>
              </a:ext>
            </a:extLst>
          </p:cNvPr>
          <p:cNvCxnSpPr>
            <a:cxnSpLocks/>
            <a:stCxn id="268" idx="2"/>
            <a:endCxn id="194" idx="0"/>
          </p:cNvCxnSpPr>
          <p:nvPr/>
        </p:nvCxnSpPr>
        <p:spPr>
          <a:xfrm>
            <a:off x="4012891" y="2669045"/>
            <a:ext cx="83160" cy="6705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8DDBBDE-5984-4B6D-9967-8BCC1EDA78E2}"/>
              </a:ext>
            </a:extLst>
          </p:cNvPr>
          <p:cNvCxnSpPr>
            <a:cxnSpLocks/>
            <a:stCxn id="207" idx="2"/>
            <a:endCxn id="194" idx="0"/>
          </p:cNvCxnSpPr>
          <p:nvPr/>
        </p:nvCxnSpPr>
        <p:spPr>
          <a:xfrm flipH="1">
            <a:off x="4096051" y="1506656"/>
            <a:ext cx="1102379" cy="18329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A1BC86C1-5BB8-4790-A98A-64928DC0361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892981" y="1347267"/>
            <a:ext cx="507999" cy="507999"/>
          </a:xfrm>
          <a:prstGeom prst="rect">
            <a:avLst/>
          </a:prstGeom>
        </p:spPr>
      </p:pic>
      <p:pic>
        <p:nvPicPr>
          <p:cNvPr id="228" name="Picture 227" descr="Icon&#10;&#10;Description automatically generated">
            <a:extLst>
              <a:ext uri="{FF2B5EF4-FFF2-40B4-BE49-F238E27FC236}">
                <a16:creationId xmlns:a16="http://schemas.microsoft.com/office/drawing/2014/main" id="{68451FE4-AB6B-4AD1-9414-BA5863A7EA9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611651" y="1171538"/>
            <a:ext cx="409575" cy="409575"/>
          </a:xfrm>
          <a:prstGeom prst="rect">
            <a:avLst/>
          </a:prstGeom>
        </p:spPr>
      </p:pic>
      <p:cxnSp>
        <p:nvCxnSpPr>
          <p:cNvPr id="229" name="Straight Arrow Connector 228">
            <a:extLst>
              <a:ext uri="{FF2B5EF4-FFF2-40B4-BE49-F238E27FC236}">
                <a16:creationId xmlns:a16="http://schemas.microsoft.com/office/drawing/2014/main" id="{110456F8-B21C-43A6-8D77-388DF532B101}"/>
              </a:ext>
            </a:extLst>
          </p:cNvPr>
          <p:cNvCxnSpPr>
            <a:cxnSpLocks/>
            <a:stCxn id="221" idx="1"/>
            <a:endCxn id="194" idx="0"/>
          </p:cNvCxnSpPr>
          <p:nvPr/>
        </p:nvCxnSpPr>
        <p:spPr>
          <a:xfrm flipH="1">
            <a:off x="4096051" y="1601267"/>
            <a:ext cx="3796930" cy="173829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B60BFD08-7B1D-40E2-B728-1B0917C2744C}"/>
              </a:ext>
            </a:extLst>
          </p:cNvPr>
          <p:cNvCxnSpPr>
            <a:cxnSpLocks/>
          </p:cNvCxnSpPr>
          <p:nvPr/>
        </p:nvCxnSpPr>
        <p:spPr>
          <a:xfrm flipH="1">
            <a:off x="2448898" y="4273617"/>
            <a:ext cx="1304956" cy="33558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7" name="Rectangle 266">
            <a:extLst>
              <a:ext uri="{FF2B5EF4-FFF2-40B4-BE49-F238E27FC236}">
                <a16:creationId xmlns:a16="http://schemas.microsoft.com/office/drawing/2014/main" id="{3CACF26C-A0A7-498C-8FA0-4A62105C61E1}"/>
              </a:ext>
            </a:extLst>
          </p:cNvPr>
          <p:cNvSpPr/>
          <p:nvPr/>
        </p:nvSpPr>
        <p:spPr>
          <a:xfrm>
            <a:off x="2349524" y="832723"/>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Arbetskraft</a:t>
            </a:r>
            <a:endParaRPr lang="en-US" sz="1200" b="1" dirty="0">
              <a:solidFill>
                <a:schemeClr val="tx1"/>
              </a:solidFill>
            </a:endParaRPr>
          </a:p>
        </p:txBody>
      </p:sp>
      <p:sp>
        <p:nvSpPr>
          <p:cNvPr id="268" name="Rectangle 267">
            <a:extLst>
              <a:ext uri="{FF2B5EF4-FFF2-40B4-BE49-F238E27FC236}">
                <a16:creationId xmlns:a16="http://schemas.microsoft.com/office/drawing/2014/main" id="{2A06A02B-AE86-4F6A-BFD8-7DD43F721AD0}"/>
              </a:ext>
            </a:extLst>
          </p:cNvPr>
          <p:cNvSpPr/>
          <p:nvPr/>
        </p:nvSpPr>
        <p:spPr>
          <a:xfrm>
            <a:off x="3367862" y="2207380"/>
            <a:ext cx="129005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Teknik </a:t>
            </a:r>
            <a:r>
              <a:rPr lang="en-US" sz="1200" b="1" dirty="0" err="1">
                <a:solidFill>
                  <a:schemeClr val="tx1"/>
                </a:solidFill>
              </a:rPr>
              <a:t>uppfinningar</a:t>
            </a:r>
            <a:endParaRPr lang="en-US" sz="1200" b="1" dirty="0">
              <a:solidFill>
                <a:schemeClr val="tx1"/>
              </a:solidFill>
            </a:endParaRPr>
          </a:p>
        </p:txBody>
      </p:sp>
      <p:sp>
        <p:nvSpPr>
          <p:cNvPr id="270" name="Rectangle 269">
            <a:extLst>
              <a:ext uri="{FF2B5EF4-FFF2-40B4-BE49-F238E27FC236}">
                <a16:creationId xmlns:a16="http://schemas.microsoft.com/office/drawing/2014/main" id="{C9FF68DB-5E1C-45B3-A57A-DEDA263BCDFA}"/>
              </a:ext>
            </a:extLst>
          </p:cNvPr>
          <p:cNvSpPr/>
          <p:nvPr/>
        </p:nvSpPr>
        <p:spPr>
          <a:xfrm>
            <a:off x="5352757" y="1202112"/>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transport</a:t>
            </a:r>
          </a:p>
        </p:txBody>
      </p:sp>
      <p:sp>
        <p:nvSpPr>
          <p:cNvPr id="273" name="Rectangle 272">
            <a:extLst>
              <a:ext uri="{FF2B5EF4-FFF2-40B4-BE49-F238E27FC236}">
                <a16:creationId xmlns:a16="http://schemas.microsoft.com/office/drawing/2014/main" id="{C7BD6EFC-E618-4816-9696-8572C9A4FFE9}"/>
              </a:ext>
            </a:extLst>
          </p:cNvPr>
          <p:cNvSpPr/>
          <p:nvPr/>
        </p:nvSpPr>
        <p:spPr>
          <a:xfrm>
            <a:off x="7692980" y="1786680"/>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kapital</a:t>
            </a:r>
            <a:endParaRPr lang="en-US" sz="1200" b="1" dirty="0">
              <a:solidFill>
                <a:schemeClr val="tx1"/>
              </a:solidFill>
            </a:endParaRPr>
          </a:p>
        </p:txBody>
      </p:sp>
      <p:pic>
        <p:nvPicPr>
          <p:cNvPr id="149" name="Picture 148" descr="A picture containing flag&#10;&#10;Description automatically generated">
            <a:extLst>
              <a:ext uri="{FF2B5EF4-FFF2-40B4-BE49-F238E27FC236}">
                <a16:creationId xmlns:a16="http://schemas.microsoft.com/office/drawing/2014/main" id="{96B3F474-A659-4AFD-B87F-EEA06534D77B}"/>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239533" y="39694"/>
            <a:ext cx="388270" cy="388270"/>
          </a:xfrm>
          <a:prstGeom prst="rect">
            <a:avLst/>
          </a:prstGeom>
        </p:spPr>
      </p:pic>
      <p:pic>
        <p:nvPicPr>
          <p:cNvPr id="165" name="Picture 164">
            <a:extLst>
              <a:ext uri="{FF2B5EF4-FFF2-40B4-BE49-F238E27FC236}">
                <a16:creationId xmlns:a16="http://schemas.microsoft.com/office/drawing/2014/main" id="{1A03D4FC-3FCF-4DA9-AFE9-3F1650BF4E5E}"/>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259374" y="4458104"/>
            <a:ext cx="529975" cy="529975"/>
          </a:xfrm>
          <a:prstGeom prst="rect">
            <a:avLst/>
          </a:prstGeom>
        </p:spPr>
      </p:pic>
      <p:sp>
        <p:nvSpPr>
          <p:cNvPr id="167" name="Rectangle 166">
            <a:extLst>
              <a:ext uri="{FF2B5EF4-FFF2-40B4-BE49-F238E27FC236}">
                <a16:creationId xmlns:a16="http://schemas.microsoft.com/office/drawing/2014/main" id="{CE038580-930E-47DB-B3C7-2DBD8EB4C5D2}"/>
              </a:ext>
            </a:extLst>
          </p:cNvPr>
          <p:cNvSpPr/>
          <p:nvPr/>
        </p:nvSpPr>
        <p:spPr>
          <a:xfrm>
            <a:off x="1045267" y="4966009"/>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181" name="Straight Arrow Connector 180">
            <a:extLst>
              <a:ext uri="{FF2B5EF4-FFF2-40B4-BE49-F238E27FC236}">
                <a16:creationId xmlns:a16="http://schemas.microsoft.com/office/drawing/2014/main" id="{8020AD96-93F9-49E5-9F76-3904ECCDA3CA}"/>
              </a:ext>
            </a:extLst>
          </p:cNvPr>
          <p:cNvCxnSpPr>
            <a:cxnSpLocks/>
            <a:stCxn id="183" idx="3"/>
            <a:endCxn id="194" idx="1"/>
          </p:cNvCxnSpPr>
          <p:nvPr/>
        </p:nvCxnSpPr>
        <p:spPr>
          <a:xfrm>
            <a:off x="1732177" y="3255695"/>
            <a:ext cx="1998889" cy="55861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2" name="Picture 181">
            <a:extLst>
              <a:ext uri="{FF2B5EF4-FFF2-40B4-BE49-F238E27FC236}">
                <a16:creationId xmlns:a16="http://schemas.microsoft.com/office/drawing/2014/main" id="{51C7B5E9-B1CC-47D6-84D2-80B8C0BC5B6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27657" y="3751952"/>
            <a:ext cx="656538" cy="656538"/>
          </a:xfrm>
          <a:prstGeom prst="rect">
            <a:avLst/>
          </a:prstGeom>
        </p:spPr>
      </p:pic>
      <p:pic>
        <p:nvPicPr>
          <p:cNvPr id="183" name="Picture 182">
            <a:extLst>
              <a:ext uri="{FF2B5EF4-FFF2-40B4-BE49-F238E27FC236}">
                <a16:creationId xmlns:a16="http://schemas.microsoft.com/office/drawing/2014/main" id="{E7EB810B-D0AE-4430-B408-BB4959FCAF1A}"/>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1202202" y="2990707"/>
            <a:ext cx="529975" cy="529975"/>
          </a:xfrm>
          <a:prstGeom prst="rect">
            <a:avLst/>
          </a:prstGeom>
        </p:spPr>
      </p:pic>
      <p:cxnSp>
        <p:nvCxnSpPr>
          <p:cNvPr id="185" name="Straight Arrow Connector 184">
            <a:extLst>
              <a:ext uri="{FF2B5EF4-FFF2-40B4-BE49-F238E27FC236}">
                <a16:creationId xmlns:a16="http://schemas.microsoft.com/office/drawing/2014/main" id="{00C171FE-C489-4F5F-9F05-9296FD7E2F31}"/>
              </a:ext>
            </a:extLst>
          </p:cNvPr>
          <p:cNvCxnSpPr>
            <a:cxnSpLocks/>
            <a:stCxn id="182" idx="3"/>
            <a:endCxn id="183" idx="1"/>
          </p:cNvCxnSpPr>
          <p:nvPr/>
        </p:nvCxnSpPr>
        <p:spPr>
          <a:xfrm flipV="1">
            <a:off x="784195" y="3255695"/>
            <a:ext cx="418007" cy="82452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67AF337B-2BA9-4EC2-B8CE-AC3F98CAB69B}"/>
              </a:ext>
            </a:extLst>
          </p:cNvPr>
          <p:cNvSpPr/>
          <p:nvPr/>
        </p:nvSpPr>
        <p:spPr>
          <a:xfrm>
            <a:off x="1058782" y="3553659"/>
            <a:ext cx="79528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215" name="Straight Arrow Connector 214">
            <a:extLst>
              <a:ext uri="{FF2B5EF4-FFF2-40B4-BE49-F238E27FC236}">
                <a16:creationId xmlns:a16="http://schemas.microsoft.com/office/drawing/2014/main" id="{734AC347-5B58-45CB-8172-5A91001C9CE7}"/>
              </a:ext>
            </a:extLst>
          </p:cNvPr>
          <p:cNvCxnSpPr>
            <a:cxnSpLocks/>
            <a:stCxn id="226" idx="2"/>
            <a:endCxn id="183" idx="0"/>
          </p:cNvCxnSpPr>
          <p:nvPr/>
        </p:nvCxnSpPr>
        <p:spPr>
          <a:xfrm flipH="1">
            <a:off x="1467190" y="2772545"/>
            <a:ext cx="777" cy="21816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5AEB665-8E03-4A17-BFA1-EC6C0184EC26}"/>
              </a:ext>
            </a:extLst>
          </p:cNvPr>
          <p:cNvCxnSpPr>
            <a:cxnSpLocks/>
            <a:stCxn id="182" idx="3"/>
            <a:endCxn id="165" idx="1"/>
          </p:cNvCxnSpPr>
          <p:nvPr/>
        </p:nvCxnSpPr>
        <p:spPr>
          <a:xfrm>
            <a:off x="784195" y="4080221"/>
            <a:ext cx="475179" cy="64287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26" name="Picture 225" descr="A picture containing black, white&#10;&#10;Description automatically generated">
            <a:extLst>
              <a:ext uri="{FF2B5EF4-FFF2-40B4-BE49-F238E27FC236}">
                <a16:creationId xmlns:a16="http://schemas.microsoft.com/office/drawing/2014/main" id="{4C5CD439-3D79-4C9C-A417-85ADACDC8A4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06579" y="2261001"/>
            <a:ext cx="522775" cy="511544"/>
          </a:xfrm>
          <a:prstGeom prst="rect">
            <a:avLst/>
          </a:prstGeom>
        </p:spPr>
      </p:pic>
      <p:cxnSp>
        <p:nvCxnSpPr>
          <p:cNvPr id="227" name="Straight Arrow Connector 226">
            <a:extLst>
              <a:ext uri="{FF2B5EF4-FFF2-40B4-BE49-F238E27FC236}">
                <a16:creationId xmlns:a16="http://schemas.microsoft.com/office/drawing/2014/main" id="{2EC40369-32D5-4562-A1E8-1FB5075035E1}"/>
              </a:ext>
            </a:extLst>
          </p:cNvPr>
          <p:cNvCxnSpPr>
            <a:cxnSpLocks/>
            <a:stCxn id="165" idx="3"/>
            <a:endCxn id="194" idx="1"/>
          </p:cNvCxnSpPr>
          <p:nvPr/>
        </p:nvCxnSpPr>
        <p:spPr>
          <a:xfrm flipV="1">
            <a:off x="1789349" y="3814306"/>
            <a:ext cx="1941717" cy="90878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9" name="Picture 298" descr="Icon&#10;&#10;Description automatically generated">
            <a:extLst>
              <a:ext uri="{FF2B5EF4-FFF2-40B4-BE49-F238E27FC236}">
                <a16:creationId xmlns:a16="http://schemas.microsoft.com/office/drawing/2014/main" id="{4249409D-72F5-43E3-A780-23883400CC5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485011" y="4333406"/>
            <a:ext cx="409575" cy="409575"/>
          </a:xfrm>
          <a:prstGeom prst="rect">
            <a:avLst/>
          </a:prstGeom>
        </p:spPr>
      </p:pic>
      <p:cxnSp>
        <p:nvCxnSpPr>
          <p:cNvPr id="300" name="Straight Connector 299">
            <a:extLst>
              <a:ext uri="{FF2B5EF4-FFF2-40B4-BE49-F238E27FC236}">
                <a16:creationId xmlns:a16="http://schemas.microsoft.com/office/drawing/2014/main" id="{036860E7-CCF6-40B1-A4C1-D49CD5FE7B36}"/>
              </a:ext>
            </a:extLst>
          </p:cNvPr>
          <p:cNvCxnSpPr>
            <a:cxnSpLocks/>
          </p:cNvCxnSpPr>
          <p:nvPr/>
        </p:nvCxnSpPr>
        <p:spPr>
          <a:xfrm>
            <a:off x="4437246" y="4283242"/>
            <a:ext cx="1740438" cy="42035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01" name="Group 300">
            <a:extLst>
              <a:ext uri="{FF2B5EF4-FFF2-40B4-BE49-F238E27FC236}">
                <a16:creationId xmlns:a16="http://schemas.microsoft.com/office/drawing/2014/main" id="{4A6D34F8-0BA2-4009-9C4A-E47D760E02C3}"/>
              </a:ext>
            </a:extLst>
          </p:cNvPr>
          <p:cNvGrpSpPr/>
          <p:nvPr/>
        </p:nvGrpSpPr>
        <p:grpSpPr>
          <a:xfrm>
            <a:off x="2405849" y="4619653"/>
            <a:ext cx="1140478" cy="1148054"/>
            <a:chOff x="7827163" y="5593773"/>
            <a:chExt cx="1140478" cy="1148054"/>
          </a:xfrm>
        </p:grpSpPr>
        <p:pic>
          <p:nvPicPr>
            <p:cNvPr id="302" name="Picture 301">
              <a:extLst>
                <a:ext uri="{FF2B5EF4-FFF2-40B4-BE49-F238E27FC236}">
                  <a16:creationId xmlns:a16="http://schemas.microsoft.com/office/drawing/2014/main" id="{721FD3AC-B4EF-460F-8933-EB3B0D3DEBED}"/>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7863507" y="5704140"/>
              <a:ext cx="333887" cy="302585"/>
            </a:xfrm>
            <a:prstGeom prst="rect">
              <a:avLst/>
            </a:prstGeom>
          </p:spPr>
        </p:pic>
        <p:pic>
          <p:nvPicPr>
            <p:cNvPr id="303" name="Picture 302">
              <a:extLst>
                <a:ext uri="{FF2B5EF4-FFF2-40B4-BE49-F238E27FC236}">
                  <a16:creationId xmlns:a16="http://schemas.microsoft.com/office/drawing/2014/main" id="{766C4EC2-2E82-4499-8CF9-5CBDD46E3A6B}"/>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7865779" y="5959309"/>
              <a:ext cx="308681" cy="308078"/>
            </a:xfrm>
            <a:prstGeom prst="rect">
              <a:avLst/>
            </a:prstGeom>
          </p:spPr>
        </p:pic>
        <p:sp>
          <p:nvSpPr>
            <p:cNvPr id="304" name="Rectangle 303">
              <a:extLst>
                <a:ext uri="{FF2B5EF4-FFF2-40B4-BE49-F238E27FC236}">
                  <a16:creationId xmlns:a16="http://schemas.microsoft.com/office/drawing/2014/main" id="{A8FB3A87-F665-477E-9353-BDC628B679A2}"/>
                </a:ext>
              </a:extLst>
            </p:cNvPr>
            <p:cNvSpPr/>
            <p:nvPr/>
          </p:nvSpPr>
          <p:spPr>
            <a:xfrm>
              <a:off x="7827163" y="5597517"/>
              <a:ext cx="1140478" cy="114431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05" name="Graphic 304">
              <a:extLst>
                <a:ext uri="{FF2B5EF4-FFF2-40B4-BE49-F238E27FC236}">
                  <a16:creationId xmlns:a16="http://schemas.microsoft.com/office/drawing/2014/main" id="{38960295-8B0B-4254-A016-03C85AFE1A2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 uri="{837473B0-CC2E-450A-ABE3-18F120FF3D39}">
                  <a1611:picAttrSrcUrl xmlns:a1611="http://schemas.microsoft.com/office/drawing/2016/11/main" r:id="rId28"/>
                </a:ext>
              </a:extLst>
            </a:blip>
            <a:stretch>
              <a:fillRect/>
            </a:stretch>
          </p:blipFill>
          <p:spPr>
            <a:xfrm>
              <a:off x="8473631" y="6017362"/>
              <a:ext cx="296606" cy="296606"/>
            </a:xfrm>
            <a:prstGeom prst="rect">
              <a:avLst/>
            </a:prstGeom>
          </p:spPr>
        </p:pic>
        <p:pic>
          <p:nvPicPr>
            <p:cNvPr id="307" name="Picture 306" descr="Icon&#10;&#10;Description automatically generated">
              <a:extLst>
                <a:ext uri="{FF2B5EF4-FFF2-40B4-BE49-F238E27FC236}">
                  <a16:creationId xmlns:a16="http://schemas.microsoft.com/office/drawing/2014/main" id="{5BAB1261-A85E-44C0-80CE-BBB728E0A88D}"/>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8430174" y="5677713"/>
              <a:ext cx="313854" cy="313854"/>
            </a:xfrm>
            <a:prstGeom prst="rect">
              <a:avLst/>
            </a:prstGeom>
          </p:spPr>
        </p:pic>
        <p:cxnSp>
          <p:nvCxnSpPr>
            <p:cNvPr id="308" name="Straight Connector 307">
              <a:extLst>
                <a:ext uri="{FF2B5EF4-FFF2-40B4-BE49-F238E27FC236}">
                  <a16:creationId xmlns:a16="http://schemas.microsoft.com/office/drawing/2014/main" id="{14CA144D-46E0-4CA0-B7F6-E1AB8C5B1342}"/>
                </a:ext>
              </a:extLst>
            </p:cNvPr>
            <p:cNvCxnSpPr>
              <a:cxnSpLocks/>
            </p:cNvCxnSpPr>
            <p:nvPr/>
          </p:nvCxnSpPr>
          <p:spPr>
            <a:xfrm>
              <a:off x="8233739" y="5593773"/>
              <a:ext cx="5282" cy="11125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09" name="Picture 308" descr="A picture containing icon&#10;&#10;Description automatically generated">
              <a:extLst>
                <a:ext uri="{FF2B5EF4-FFF2-40B4-BE49-F238E27FC236}">
                  <a16:creationId xmlns:a16="http://schemas.microsoft.com/office/drawing/2014/main" id="{9C3E5FE9-E924-4419-8216-98B09E62A19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431993" y="6370367"/>
              <a:ext cx="357366" cy="312696"/>
            </a:xfrm>
            <a:prstGeom prst="rect">
              <a:avLst/>
            </a:prstGeom>
          </p:spPr>
        </p:pic>
        <p:pic>
          <p:nvPicPr>
            <p:cNvPr id="310" name="Picture 309">
              <a:extLst>
                <a:ext uri="{FF2B5EF4-FFF2-40B4-BE49-F238E27FC236}">
                  <a16:creationId xmlns:a16="http://schemas.microsoft.com/office/drawing/2014/main" id="{3084B1CE-A2D0-432A-8B45-C96AB9C1AAF4}"/>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7870212" y="6394998"/>
              <a:ext cx="333887" cy="302585"/>
            </a:xfrm>
            <a:prstGeom prst="rect">
              <a:avLst/>
            </a:prstGeom>
          </p:spPr>
        </p:pic>
      </p:grpSp>
      <p:sp>
        <p:nvSpPr>
          <p:cNvPr id="311" name="TextBox 310">
            <a:extLst>
              <a:ext uri="{FF2B5EF4-FFF2-40B4-BE49-F238E27FC236}">
                <a16:creationId xmlns:a16="http://schemas.microsoft.com/office/drawing/2014/main" id="{422CEB5D-0A4D-465B-90A1-205323AC13CB}"/>
              </a:ext>
            </a:extLst>
          </p:cNvPr>
          <p:cNvSpPr txBox="1"/>
          <p:nvPr/>
        </p:nvSpPr>
        <p:spPr>
          <a:xfrm>
            <a:off x="1363727" y="1280442"/>
            <a:ext cx="1663288" cy="415498"/>
          </a:xfrm>
          <a:prstGeom prst="rect">
            <a:avLst/>
          </a:prstGeom>
          <a:noFill/>
        </p:spPr>
        <p:txBody>
          <a:bodyPr wrap="square" rtlCol="0">
            <a:spAutoFit/>
          </a:bodyPr>
          <a:lstStyle/>
          <a:p>
            <a:r>
              <a:rPr lang="sv-SE" sz="1050" dirty="0"/>
              <a:t>1820-1914 30 miljoner invandrade till USA.</a:t>
            </a:r>
          </a:p>
        </p:txBody>
      </p:sp>
      <p:sp>
        <p:nvSpPr>
          <p:cNvPr id="312" name="TextBox 311">
            <a:extLst>
              <a:ext uri="{FF2B5EF4-FFF2-40B4-BE49-F238E27FC236}">
                <a16:creationId xmlns:a16="http://schemas.microsoft.com/office/drawing/2014/main" id="{BA30EC99-B15D-4782-8A2A-ED910933BF23}"/>
              </a:ext>
            </a:extLst>
          </p:cNvPr>
          <p:cNvSpPr txBox="1"/>
          <p:nvPr/>
        </p:nvSpPr>
        <p:spPr>
          <a:xfrm>
            <a:off x="5069619" y="340630"/>
            <a:ext cx="1656937" cy="415498"/>
          </a:xfrm>
          <a:prstGeom prst="rect">
            <a:avLst/>
          </a:prstGeom>
          <a:noFill/>
        </p:spPr>
        <p:txBody>
          <a:bodyPr wrap="square" rtlCol="0">
            <a:spAutoFit/>
          </a:bodyPr>
          <a:lstStyle/>
          <a:p>
            <a:r>
              <a:rPr lang="sv-SE" sz="1050" dirty="0"/>
              <a:t>1800-talet: ångbåten och järnvägen</a:t>
            </a:r>
          </a:p>
        </p:txBody>
      </p:sp>
      <p:sp>
        <p:nvSpPr>
          <p:cNvPr id="313" name="TextBox 312">
            <a:extLst>
              <a:ext uri="{FF2B5EF4-FFF2-40B4-BE49-F238E27FC236}">
                <a16:creationId xmlns:a16="http://schemas.microsoft.com/office/drawing/2014/main" id="{0AB80BF6-7875-4C62-94A7-11C7CAE76BB4}"/>
              </a:ext>
            </a:extLst>
          </p:cNvPr>
          <p:cNvSpPr txBox="1"/>
          <p:nvPr/>
        </p:nvSpPr>
        <p:spPr>
          <a:xfrm>
            <a:off x="3722551" y="844850"/>
            <a:ext cx="1228479" cy="577081"/>
          </a:xfrm>
          <a:prstGeom prst="rect">
            <a:avLst/>
          </a:prstGeom>
          <a:noFill/>
        </p:spPr>
        <p:txBody>
          <a:bodyPr wrap="square" rtlCol="0">
            <a:spAutoFit/>
          </a:bodyPr>
          <a:lstStyle/>
          <a:p>
            <a:r>
              <a:rPr lang="sv-SE" sz="1050" dirty="0"/>
              <a:t>USA importerade tekniken från Storbritannien.</a:t>
            </a:r>
          </a:p>
        </p:txBody>
      </p:sp>
      <p:sp>
        <p:nvSpPr>
          <p:cNvPr id="314" name="TextBox 313">
            <a:extLst>
              <a:ext uri="{FF2B5EF4-FFF2-40B4-BE49-F238E27FC236}">
                <a16:creationId xmlns:a16="http://schemas.microsoft.com/office/drawing/2014/main" id="{7EDA00D3-5508-4D6D-AD4E-E188D8820490}"/>
              </a:ext>
            </a:extLst>
          </p:cNvPr>
          <p:cNvSpPr txBox="1"/>
          <p:nvPr/>
        </p:nvSpPr>
        <p:spPr>
          <a:xfrm>
            <a:off x="589964" y="5685702"/>
            <a:ext cx="1590248" cy="415498"/>
          </a:xfrm>
          <a:prstGeom prst="rect">
            <a:avLst/>
          </a:prstGeom>
          <a:noFill/>
        </p:spPr>
        <p:txBody>
          <a:bodyPr wrap="square" rtlCol="0">
            <a:spAutoFit/>
          </a:bodyPr>
          <a:lstStyle/>
          <a:p>
            <a:r>
              <a:rPr lang="sv-SE" sz="1050" dirty="0"/>
              <a:t>bra åkerjord på prärierna och pappersmassa</a:t>
            </a:r>
          </a:p>
        </p:txBody>
      </p:sp>
      <p:sp>
        <p:nvSpPr>
          <p:cNvPr id="315" name="TextBox 314">
            <a:extLst>
              <a:ext uri="{FF2B5EF4-FFF2-40B4-BE49-F238E27FC236}">
                <a16:creationId xmlns:a16="http://schemas.microsoft.com/office/drawing/2014/main" id="{8B4F6371-8D02-4601-908D-91A8BBBA37B3}"/>
              </a:ext>
            </a:extLst>
          </p:cNvPr>
          <p:cNvSpPr txBox="1"/>
          <p:nvPr/>
        </p:nvSpPr>
        <p:spPr>
          <a:xfrm>
            <a:off x="609173" y="5233016"/>
            <a:ext cx="1644353" cy="415498"/>
          </a:xfrm>
          <a:prstGeom prst="rect">
            <a:avLst/>
          </a:prstGeom>
          <a:noFill/>
        </p:spPr>
        <p:txBody>
          <a:bodyPr wrap="square" rtlCol="0">
            <a:spAutoFit/>
          </a:bodyPr>
          <a:lstStyle/>
          <a:p>
            <a:r>
              <a:rPr lang="sv-SE" sz="1050" dirty="0"/>
              <a:t>Järnmalmsfyndigheter, stora mängder kol och olja</a:t>
            </a:r>
          </a:p>
        </p:txBody>
      </p:sp>
      <p:sp>
        <p:nvSpPr>
          <p:cNvPr id="316" name="TextBox 315">
            <a:extLst>
              <a:ext uri="{FF2B5EF4-FFF2-40B4-BE49-F238E27FC236}">
                <a16:creationId xmlns:a16="http://schemas.microsoft.com/office/drawing/2014/main" id="{35135510-5DA8-435A-92F0-1AE5EA81E505}"/>
              </a:ext>
            </a:extLst>
          </p:cNvPr>
          <p:cNvSpPr txBox="1"/>
          <p:nvPr/>
        </p:nvSpPr>
        <p:spPr>
          <a:xfrm>
            <a:off x="6511162" y="2160511"/>
            <a:ext cx="1656937" cy="415498"/>
          </a:xfrm>
          <a:prstGeom prst="rect">
            <a:avLst/>
          </a:prstGeom>
          <a:noFill/>
        </p:spPr>
        <p:txBody>
          <a:bodyPr wrap="square" rtlCol="0">
            <a:spAutoFit/>
          </a:bodyPr>
          <a:lstStyle/>
          <a:p>
            <a:r>
              <a:rPr lang="sv-SE" sz="1050" dirty="0"/>
              <a:t>USA lånade kapital från Storbritannien.</a:t>
            </a:r>
          </a:p>
        </p:txBody>
      </p:sp>
      <p:sp>
        <p:nvSpPr>
          <p:cNvPr id="317" name="TextBox 316">
            <a:extLst>
              <a:ext uri="{FF2B5EF4-FFF2-40B4-BE49-F238E27FC236}">
                <a16:creationId xmlns:a16="http://schemas.microsoft.com/office/drawing/2014/main" id="{E09512A6-E152-468F-891A-978F6DA4BB39}"/>
              </a:ext>
            </a:extLst>
          </p:cNvPr>
          <p:cNvSpPr txBox="1"/>
          <p:nvPr/>
        </p:nvSpPr>
        <p:spPr>
          <a:xfrm>
            <a:off x="6850017" y="2528786"/>
            <a:ext cx="1001519" cy="253916"/>
          </a:xfrm>
          <a:prstGeom prst="rect">
            <a:avLst/>
          </a:prstGeom>
          <a:noFill/>
        </p:spPr>
        <p:txBody>
          <a:bodyPr wrap="square" rtlCol="0">
            <a:spAutoFit/>
          </a:bodyPr>
          <a:lstStyle/>
          <a:p>
            <a:r>
              <a:rPr lang="sv-SE" sz="1050" dirty="0"/>
              <a:t>Utan tull i USA</a:t>
            </a:r>
          </a:p>
        </p:txBody>
      </p:sp>
      <p:pic>
        <p:nvPicPr>
          <p:cNvPr id="318" name="Picture 317" descr="A picture containing text&#10;&#10;Description automatically generated">
            <a:extLst>
              <a:ext uri="{FF2B5EF4-FFF2-40B4-BE49-F238E27FC236}">
                <a16:creationId xmlns:a16="http://schemas.microsoft.com/office/drawing/2014/main" id="{09201E3F-D1B8-48B1-B5BB-5DCB4C7A3E0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051866" y="5945123"/>
            <a:ext cx="468414" cy="625402"/>
          </a:xfrm>
          <a:prstGeom prst="rect">
            <a:avLst/>
          </a:prstGeom>
        </p:spPr>
      </p:pic>
      <p:sp>
        <p:nvSpPr>
          <p:cNvPr id="319" name="TextBox 318">
            <a:extLst>
              <a:ext uri="{FF2B5EF4-FFF2-40B4-BE49-F238E27FC236}">
                <a16:creationId xmlns:a16="http://schemas.microsoft.com/office/drawing/2014/main" id="{C4DAD9A7-69B4-44A0-AD8F-4F34C1C42E52}"/>
              </a:ext>
            </a:extLst>
          </p:cNvPr>
          <p:cNvSpPr txBox="1"/>
          <p:nvPr/>
        </p:nvSpPr>
        <p:spPr>
          <a:xfrm>
            <a:off x="3559655" y="4623397"/>
            <a:ext cx="4152890" cy="2031325"/>
          </a:xfrm>
          <a:prstGeom prst="rect">
            <a:avLst/>
          </a:prstGeom>
          <a:noFill/>
        </p:spPr>
        <p:txBody>
          <a:bodyPr wrap="square" rtlCol="0">
            <a:spAutoFit/>
          </a:bodyPr>
          <a:lstStyle/>
          <a:p>
            <a:r>
              <a:rPr lang="sv-SE" sz="1050" b="1" dirty="0"/>
              <a:t>Samuel Morse </a:t>
            </a:r>
            <a:r>
              <a:rPr lang="sv-SE" sz="1050" dirty="0"/>
              <a:t>gjorde telegrafen användbar.</a:t>
            </a:r>
          </a:p>
          <a:p>
            <a:r>
              <a:rPr lang="sv-SE" sz="1050" b="1" dirty="0"/>
              <a:t>Alexander Graham Bell</a:t>
            </a:r>
            <a:r>
              <a:rPr lang="sv-SE" sz="1050" dirty="0"/>
              <a:t>, som betraktas som telefonens uppfinnare</a:t>
            </a:r>
          </a:p>
          <a:p>
            <a:r>
              <a:rPr lang="sv-SE" sz="1050" b="1" dirty="0"/>
              <a:t>Thomas Edison </a:t>
            </a:r>
            <a:r>
              <a:rPr lang="sv-SE" sz="1050" dirty="0"/>
              <a:t>sökte patent på 2 500 uppfinningar</a:t>
            </a:r>
          </a:p>
          <a:p>
            <a:r>
              <a:rPr lang="sv-SE" sz="1050" dirty="0"/>
              <a:t>1903 gjorde </a:t>
            </a:r>
            <a:r>
              <a:rPr lang="sv-SE" sz="1050" b="1" dirty="0"/>
              <a:t>bröderna Wright </a:t>
            </a:r>
            <a:r>
              <a:rPr lang="sv-SE" sz="1050" dirty="0"/>
              <a:t>den första flygningen med ett motordrivet flygplan.</a:t>
            </a:r>
          </a:p>
          <a:p>
            <a:r>
              <a:rPr lang="sv-SE" sz="1050" dirty="0"/>
              <a:t>Gevärstillverkaren </a:t>
            </a:r>
            <a:r>
              <a:rPr lang="sv-SE" sz="1050" b="1" dirty="0"/>
              <a:t>Eli Whitney </a:t>
            </a:r>
            <a:r>
              <a:rPr lang="sv-SE" sz="1050" dirty="0"/>
              <a:t>hade tagit det första steget mot massproduktion.</a:t>
            </a:r>
          </a:p>
          <a:p>
            <a:r>
              <a:rPr lang="sv-SE" sz="1050" dirty="0"/>
              <a:t>Bilen hade uppfunnits på 1880-talet av tyskarna </a:t>
            </a:r>
            <a:r>
              <a:rPr lang="sv-SE" sz="1050" b="1" dirty="0"/>
              <a:t>Daimler och Benz</a:t>
            </a:r>
            <a:r>
              <a:rPr lang="sv-SE" sz="1050" dirty="0"/>
              <a:t>.</a:t>
            </a:r>
          </a:p>
          <a:p>
            <a:r>
              <a:rPr lang="sv-SE" sz="1050" dirty="0"/>
              <a:t>1900-talet började </a:t>
            </a:r>
            <a:r>
              <a:rPr lang="sv-SE" sz="1050" b="1" dirty="0"/>
              <a:t>Henry Ford </a:t>
            </a:r>
            <a:r>
              <a:rPr lang="sv-SE" sz="1050" dirty="0"/>
              <a:t>tillverka T-Forden - en av alla tiders mest tillverkade bilmodeller.</a:t>
            </a:r>
          </a:p>
          <a:p>
            <a:r>
              <a:rPr lang="sv-SE" sz="1050" dirty="0"/>
              <a:t>Samma utveckling som inom bilindustrin ägde rum i industrier som bland annat tillverkade kylskåp, radioapparater, dammsugare och strykjärn.</a:t>
            </a:r>
          </a:p>
        </p:txBody>
      </p:sp>
      <p:pic>
        <p:nvPicPr>
          <p:cNvPr id="356" name="Picture 355">
            <a:extLst>
              <a:ext uri="{FF2B5EF4-FFF2-40B4-BE49-F238E27FC236}">
                <a16:creationId xmlns:a16="http://schemas.microsoft.com/office/drawing/2014/main" id="{251DDDDC-5C49-4D32-9F9A-2D735418F1C6}"/>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8308057" y="3764007"/>
            <a:ext cx="592510" cy="592510"/>
          </a:xfrm>
          <a:prstGeom prst="rect">
            <a:avLst/>
          </a:prstGeom>
        </p:spPr>
      </p:pic>
      <p:sp>
        <p:nvSpPr>
          <p:cNvPr id="357" name="Rectangle 356">
            <a:extLst>
              <a:ext uri="{FF2B5EF4-FFF2-40B4-BE49-F238E27FC236}">
                <a16:creationId xmlns:a16="http://schemas.microsoft.com/office/drawing/2014/main" id="{F5E019ED-E868-47A8-8F06-2F1A6B8B3910}"/>
              </a:ext>
            </a:extLst>
          </p:cNvPr>
          <p:cNvSpPr/>
          <p:nvPr/>
        </p:nvSpPr>
        <p:spPr>
          <a:xfrm>
            <a:off x="8227879" y="4265161"/>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358" name="Picture 357" descr="A picture containing text&#10;&#10;Description automatically generated">
            <a:extLst>
              <a:ext uri="{FF2B5EF4-FFF2-40B4-BE49-F238E27FC236}">
                <a16:creationId xmlns:a16="http://schemas.microsoft.com/office/drawing/2014/main" id="{5B2313B6-71A8-4AB3-89A8-5FEA63146EEF}"/>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10306481" y="3769487"/>
            <a:ext cx="501427" cy="478426"/>
          </a:xfrm>
          <a:prstGeom prst="rect">
            <a:avLst/>
          </a:prstGeom>
        </p:spPr>
      </p:pic>
      <p:sp>
        <p:nvSpPr>
          <p:cNvPr id="359" name="Rectangle 358">
            <a:extLst>
              <a:ext uri="{FF2B5EF4-FFF2-40B4-BE49-F238E27FC236}">
                <a16:creationId xmlns:a16="http://schemas.microsoft.com/office/drawing/2014/main" id="{A6B3C468-30E2-407E-970F-65A8F00F08DD}"/>
              </a:ext>
            </a:extLst>
          </p:cNvPr>
          <p:cNvSpPr/>
          <p:nvPr/>
        </p:nvSpPr>
        <p:spPr>
          <a:xfrm>
            <a:off x="10111860" y="4255604"/>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360" name="Straight Arrow Connector 359">
            <a:extLst>
              <a:ext uri="{FF2B5EF4-FFF2-40B4-BE49-F238E27FC236}">
                <a16:creationId xmlns:a16="http://schemas.microsoft.com/office/drawing/2014/main" id="{4D4458EF-8BA2-4C71-93A8-E7F34CE9623C}"/>
              </a:ext>
            </a:extLst>
          </p:cNvPr>
          <p:cNvCxnSpPr>
            <a:cxnSpLocks/>
            <a:stCxn id="362" idx="3"/>
            <a:endCxn id="358" idx="1"/>
          </p:cNvCxnSpPr>
          <p:nvPr/>
        </p:nvCxnSpPr>
        <p:spPr>
          <a:xfrm>
            <a:off x="10108787" y="3966720"/>
            <a:ext cx="197694" cy="419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7A808216-FF77-4DDC-AE98-26A274EA211D}"/>
              </a:ext>
            </a:extLst>
          </p:cNvPr>
          <p:cNvCxnSpPr>
            <a:cxnSpLocks/>
            <a:stCxn id="358" idx="0"/>
            <a:endCxn id="385" idx="2"/>
          </p:cNvCxnSpPr>
          <p:nvPr/>
        </p:nvCxnSpPr>
        <p:spPr>
          <a:xfrm flipH="1" flipV="1">
            <a:off x="9250283" y="1997965"/>
            <a:ext cx="1306912" cy="177152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62" name="Picture 361">
            <a:extLst>
              <a:ext uri="{FF2B5EF4-FFF2-40B4-BE49-F238E27FC236}">
                <a16:creationId xmlns:a16="http://schemas.microsoft.com/office/drawing/2014/main" id="{94B96D17-DF5E-4D15-9948-E474F93BDAA3}"/>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9576165" y="3700409"/>
            <a:ext cx="532622" cy="532622"/>
          </a:xfrm>
          <a:prstGeom prst="rect">
            <a:avLst/>
          </a:prstGeom>
        </p:spPr>
      </p:pic>
      <p:pic>
        <p:nvPicPr>
          <p:cNvPr id="363" name="Picture 362">
            <a:extLst>
              <a:ext uri="{FF2B5EF4-FFF2-40B4-BE49-F238E27FC236}">
                <a16:creationId xmlns:a16="http://schemas.microsoft.com/office/drawing/2014/main" id="{2B50D82A-ED44-4F47-8B54-8384A9F32AE1}"/>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0178249" y="5027422"/>
            <a:ext cx="656538" cy="656538"/>
          </a:xfrm>
          <a:prstGeom prst="rect">
            <a:avLst/>
          </a:prstGeom>
        </p:spPr>
      </p:pic>
      <p:cxnSp>
        <p:nvCxnSpPr>
          <p:cNvPr id="364" name="Straight Arrow Connector 363">
            <a:extLst>
              <a:ext uri="{FF2B5EF4-FFF2-40B4-BE49-F238E27FC236}">
                <a16:creationId xmlns:a16="http://schemas.microsoft.com/office/drawing/2014/main" id="{8DC3BF51-AF0B-418F-8FD2-648C9DA2661D}"/>
              </a:ext>
            </a:extLst>
          </p:cNvPr>
          <p:cNvCxnSpPr>
            <a:cxnSpLocks/>
            <a:stCxn id="363" idx="0"/>
            <a:endCxn id="359" idx="2"/>
          </p:cNvCxnSpPr>
          <p:nvPr/>
        </p:nvCxnSpPr>
        <p:spPr>
          <a:xfrm flipV="1">
            <a:off x="10506518" y="4532603"/>
            <a:ext cx="12794" cy="49481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65" name="Picture 364" descr="Shape, arrow&#10;&#10;Description automatically generated">
            <a:extLst>
              <a:ext uri="{FF2B5EF4-FFF2-40B4-BE49-F238E27FC236}">
                <a16:creationId xmlns:a16="http://schemas.microsoft.com/office/drawing/2014/main" id="{8C82FC41-A4DC-4771-841E-8CF0C721CDE4}"/>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11041608" y="3679796"/>
            <a:ext cx="383119" cy="383510"/>
          </a:xfrm>
          <a:prstGeom prst="rect">
            <a:avLst/>
          </a:prstGeom>
        </p:spPr>
      </p:pic>
      <p:sp>
        <p:nvSpPr>
          <p:cNvPr id="366" name="Rectangle 365">
            <a:extLst>
              <a:ext uri="{FF2B5EF4-FFF2-40B4-BE49-F238E27FC236}">
                <a16:creationId xmlns:a16="http://schemas.microsoft.com/office/drawing/2014/main" id="{F0B12F62-B233-410C-9493-103B3699E3C2}"/>
              </a:ext>
            </a:extLst>
          </p:cNvPr>
          <p:cNvSpPr/>
          <p:nvPr/>
        </p:nvSpPr>
        <p:spPr>
          <a:xfrm>
            <a:off x="11294470" y="3833239"/>
            <a:ext cx="5678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Pris</a:t>
            </a:r>
          </a:p>
        </p:txBody>
      </p:sp>
      <p:pic>
        <p:nvPicPr>
          <p:cNvPr id="367" name="Picture 366">
            <a:extLst>
              <a:ext uri="{FF2B5EF4-FFF2-40B4-BE49-F238E27FC236}">
                <a16:creationId xmlns:a16="http://schemas.microsoft.com/office/drawing/2014/main" id="{32DA43AC-7097-4747-9763-C3388CF9884C}"/>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10924085" y="4951755"/>
            <a:ext cx="625891" cy="705894"/>
          </a:xfrm>
          <a:prstGeom prst="rect">
            <a:avLst/>
          </a:prstGeom>
        </p:spPr>
      </p:pic>
      <p:pic>
        <p:nvPicPr>
          <p:cNvPr id="368" name="Picture 367">
            <a:extLst>
              <a:ext uri="{FF2B5EF4-FFF2-40B4-BE49-F238E27FC236}">
                <a16:creationId xmlns:a16="http://schemas.microsoft.com/office/drawing/2014/main" id="{744E2411-C76B-4871-8933-E318F282F906}"/>
              </a:ext>
            </a:extLst>
          </p:cNvPr>
          <p:cNvPicPr>
            <a:picLocks noChangeAspect="1"/>
          </p:cNvPicPr>
          <p:nvPr/>
        </p:nvPicPr>
        <p:blipFill>
          <a:blip r:embed="rId41">
            <a:extLst>
              <a:ext uri="{28A0092B-C50C-407E-A947-70E740481C1C}">
                <a14:useLocalDpi xmlns:a14="http://schemas.microsoft.com/office/drawing/2010/main" val="0"/>
              </a:ext>
              <a:ext uri="{837473B0-CC2E-450A-ABE3-18F120FF3D39}">
                <a1611:picAttrSrcUrl xmlns:a1611="http://schemas.microsoft.com/office/drawing/2016/11/main" r:id="rId42"/>
              </a:ext>
            </a:extLst>
          </a:blip>
          <a:stretch>
            <a:fillRect/>
          </a:stretch>
        </p:blipFill>
        <p:spPr>
          <a:xfrm>
            <a:off x="11023572" y="4386188"/>
            <a:ext cx="420881" cy="420881"/>
          </a:xfrm>
          <a:prstGeom prst="rect">
            <a:avLst/>
          </a:prstGeom>
        </p:spPr>
      </p:pic>
      <p:sp>
        <p:nvSpPr>
          <p:cNvPr id="369" name="Rectangle 368">
            <a:extLst>
              <a:ext uri="{FF2B5EF4-FFF2-40B4-BE49-F238E27FC236}">
                <a16:creationId xmlns:a16="http://schemas.microsoft.com/office/drawing/2014/main" id="{32EA2D57-ED70-4698-9E85-C740D16FA46F}"/>
              </a:ext>
            </a:extLst>
          </p:cNvPr>
          <p:cNvSpPr/>
          <p:nvPr/>
        </p:nvSpPr>
        <p:spPr>
          <a:xfrm>
            <a:off x="11357994" y="4439268"/>
            <a:ext cx="78127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Skatt</a:t>
            </a:r>
            <a:r>
              <a:rPr lang="en-US" sz="1200" b="1" dirty="0">
                <a:solidFill>
                  <a:schemeClr val="tx1"/>
                </a:solidFill>
              </a:rPr>
              <a:t> </a:t>
            </a:r>
            <a:r>
              <a:rPr lang="en-US" sz="1200" b="1" dirty="0" err="1">
                <a:solidFill>
                  <a:schemeClr val="tx1"/>
                </a:solidFill>
              </a:rPr>
              <a:t>och</a:t>
            </a:r>
            <a:r>
              <a:rPr lang="en-US" sz="1200" b="1" dirty="0">
                <a:solidFill>
                  <a:schemeClr val="tx1"/>
                </a:solidFill>
              </a:rPr>
              <a:t> </a:t>
            </a:r>
            <a:r>
              <a:rPr lang="en-US" sz="1200" b="1" dirty="0" err="1">
                <a:solidFill>
                  <a:schemeClr val="tx1"/>
                </a:solidFill>
              </a:rPr>
              <a:t>tull</a:t>
            </a:r>
            <a:endParaRPr lang="en-US" sz="1200" b="1" dirty="0">
              <a:solidFill>
                <a:schemeClr val="tx1"/>
              </a:solidFill>
            </a:endParaRPr>
          </a:p>
        </p:txBody>
      </p:sp>
      <p:cxnSp>
        <p:nvCxnSpPr>
          <p:cNvPr id="370" name="Straight Arrow Connector 369">
            <a:extLst>
              <a:ext uri="{FF2B5EF4-FFF2-40B4-BE49-F238E27FC236}">
                <a16:creationId xmlns:a16="http://schemas.microsoft.com/office/drawing/2014/main" id="{3C52F065-E72F-4608-B9E1-F3F4C52157FC}"/>
              </a:ext>
            </a:extLst>
          </p:cNvPr>
          <p:cNvCxnSpPr>
            <a:cxnSpLocks/>
            <a:stCxn id="367" idx="0"/>
            <a:endCxn id="368" idx="2"/>
          </p:cNvCxnSpPr>
          <p:nvPr/>
        </p:nvCxnSpPr>
        <p:spPr>
          <a:xfrm flipH="1" flipV="1">
            <a:off x="11234013" y="4807069"/>
            <a:ext cx="3018" cy="14468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67159C56-6C0A-4815-88A0-87C42BF3E0F3}"/>
              </a:ext>
            </a:extLst>
          </p:cNvPr>
          <p:cNvCxnSpPr>
            <a:cxnSpLocks/>
            <a:stCxn id="368" idx="0"/>
            <a:endCxn id="365" idx="2"/>
          </p:cNvCxnSpPr>
          <p:nvPr/>
        </p:nvCxnSpPr>
        <p:spPr>
          <a:xfrm flipH="1" flipV="1">
            <a:off x="11233168" y="4063306"/>
            <a:ext cx="845" cy="32288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72" name="Picture 371" descr="A picture containing text&#10;&#10;Description automatically generated">
            <a:extLst>
              <a:ext uri="{FF2B5EF4-FFF2-40B4-BE49-F238E27FC236}">
                <a16:creationId xmlns:a16="http://schemas.microsoft.com/office/drawing/2014/main" id="{D6B454B8-87BA-420D-95A2-1AF279E3D9EB}"/>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8335345" y="2506902"/>
            <a:ext cx="501427" cy="478426"/>
          </a:xfrm>
          <a:prstGeom prst="rect">
            <a:avLst/>
          </a:prstGeom>
        </p:spPr>
      </p:pic>
      <p:pic>
        <p:nvPicPr>
          <p:cNvPr id="374" name="Picture 373">
            <a:extLst>
              <a:ext uri="{FF2B5EF4-FFF2-40B4-BE49-F238E27FC236}">
                <a16:creationId xmlns:a16="http://schemas.microsoft.com/office/drawing/2014/main" id="{B5275EFB-5CF1-4A87-9D43-3939F71B7514}"/>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8992202" y="3727301"/>
            <a:ext cx="592510" cy="592510"/>
          </a:xfrm>
          <a:prstGeom prst="rect">
            <a:avLst/>
          </a:prstGeom>
        </p:spPr>
      </p:pic>
      <p:sp>
        <p:nvSpPr>
          <p:cNvPr id="375" name="Rectangle 374">
            <a:extLst>
              <a:ext uri="{FF2B5EF4-FFF2-40B4-BE49-F238E27FC236}">
                <a16:creationId xmlns:a16="http://schemas.microsoft.com/office/drawing/2014/main" id="{02DEF593-CFF1-4CA7-8E2C-7B4C9634E1A5}"/>
              </a:ext>
            </a:extLst>
          </p:cNvPr>
          <p:cNvSpPr/>
          <p:nvPr/>
        </p:nvSpPr>
        <p:spPr>
          <a:xfrm>
            <a:off x="8863388" y="4268257"/>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cxnSp>
        <p:nvCxnSpPr>
          <p:cNvPr id="376" name="Straight Connector 375">
            <a:extLst>
              <a:ext uri="{FF2B5EF4-FFF2-40B4-BE49-F238E27FC236}">
                <a16:creationId xmlns:a16="http://schemas.microsoft.com/office/drawing/2014/main" id="{4C0D8CEE-1418-40BC-8DEB-2167301EC3EA}"/>
              </a:ext>
            </a:extLst>
          </p:cNvPr>
          <p:cNvCxnSpPr>
            <a:cxnSpLocks/>
          </p:cNvCxnSpPr>
          <p:nvPr/>
        </p:nvCxnSpPr>
        <p:spPr>
          <a:xfrm flipH="1">
            <a:off x="8936795" y="3387643"/>
            <a:ext cx="1" cy="240671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18EE76F2-E21A-4B3E-B968-DC4ADCF325B4}"/>
              </a:ext>
            </a:extLst>
          </p:cNvPr>
          <p:cNvCxnSpPr>
            <a:cxnSpLocks/>
            <a:stCxn id="192" idx="3"/>
            <a:endCxn id="356" idx="1"/>
          </p:cNvCxnSpPr>
          <p:nvPr/>
        </p:nvCxnSpPr>
        <p:spPr>
          <a:xfrm>
            <a:off x="4461037" y="3710530"/>
            <a:ext cx="3847020" cy="3497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D55D6CE0-CA7F-4B00-8CBA-2E8E65362DE3}"/>
              </a:ext>
            </a:extLst>
          </p:cNvPr>
          <p:cNvCxnSpPr>
            <a:cxnSpLocks/>
            <a:stCxn id="356" idx="0"/>
            <a:endCxn id="372" idx="2"/>
          </p:cNvCxnSpPr>
          <p:nvPr/>
        </p:nvCxnSpPr>
        <p:spPr>
          <a:xfrm flipH="1" flipV="1">
            <a:off x="8586059" y="2985328"/>
            <a:ext cx="18253" cy="7786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9" name="Picture 378" descr="Icon&#10;&#10;Description automatically generated">
            <a:extLst>
              <a:ext uri="{FF2B5EF4-FFF2-40B4-BE49-F238E27FC236}">
                <a16:creationId xmlns:a16="http://schemas.microsoft.com/office/drawing/2014/main" id="{94116B39-7868-4140-9C93-6E88CFC15AFA}"/>
              </a:ext>
            </a:extLst>
          </p:cNvPr>
          <p:cNvPicPr>
            <a:picLocks noChangeAspect="1"/>
          </p:cNvPicPr>
          <p:nvPr/>
        </p:nvPicPr>
        <p:blipFill>
          <a:blip r:embed="rId43">
            <a:extLst>
              <a:ext uri="{28A0092B-C50C-407E-A947-70E740481C1C}">
                <a14:useLocalDpi xmlns:a14="http://schemas.microsoft.com/office/drawing/2010/main" val="0"/>
              </a:ext>
              <a:ext uri="{837473B0-CC2E-450A-ABE3-18F120FF3D39}">
                <a1611:picAttrSrcUrl xmlns:a1611="http://schemas.microsoft.com/office/drawing/2016/11/main" r:id="rId44"/>
              </a:ext>
            </a:extLst>
          </a:blip>
          <a:stretch>
            <a:fillRect/>
          </a:stretch>
        </p:blipFill>
        <p:spPr>
          <a:xfrm>
            <a:off x="8529387" y="549011"/>
            <a:ext cx="361368" cy="521636"/>
          </a:xfrm>
          <a:prstGeom prst="rect">
            <a:avLst/>
          </a:prstGeom>
        </p:spPr>
      </p:pic>
      <p:cxnSp>
        <p:nvCxnSpPr>
          <p:cNvPr id="380" name="Straight Arrow Connector 379">
            <a:extLst>
              <a:ext uri="{FF2B5EF4-FFF2-40B4-BE49-F238E27FC236}">
                <a16:creationId xmlns:a16="http://schemas.microsoft.com/office/drawing/2014/main" id="{C7912E03-5565-4E7C-8623-D5971DF9E6A9}"/>
              </a:ext>
            </a:extLst>
          </p:cNvPr>
          <p:cNvCxnSpPr>
            <a:cxnSpLocks/>
            <a:stCxn id="381" idx="0"/>
            <a:endCxn id="379" idx="2"/>
          </p:cNvCxnSpPr>
          <p:nvPr/>
        </p:nvCxnSpPr>
        <p:spPr>
          <a:xfrm flipH="1" flipV="1">
            <a:off x="8710071" y="1070647"/>
            <a:ext cx="6369" cy="25710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1" name="Picture 380">
            <a:extLst>
              <a:ext uri="{FF2B5EF4-FFF2-40B4-BE49-F238E27FC236}">
                <a16:creationId xmlns:a16="http://schemas.microsoft.com/office/drawing/2014/main" id="{BF33C3CD-DF3B-45E2-833A-AB5FAB60E295}"/>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462440" y="1327755"/>
            <a:ext cx="507999" cy="507999"/>
          </a:xfrm>
          <a:prstGeom prst="rect">
            <a:avLst/>
          </a:prstGeom>
        </p:spPr>
      </p:pic>
      <p:sp>
        <p:nvSpPr>
          <p:cNvPr id="382" name="Rectangle 381">
            <a:extLst>
              <a:ext uri="{FF2B5EF4-FFF2-40B4-BE49-F238E27FC236}">
                <a16:creationId xmlns:a16="http://schemas.microsoft.com/office/drawing/2014/main" id="{784B5254-9CD4-4285-B70C-E0ED03B974D6}"/>
              </a:ext>
            </a:extLst>
          </p:cNvPr>
          <p:cNvSpPr/>
          <p:nvPr/>
        </p:nvSpPr>
        <p:spPr>
          <a:xfrm>
            <a:off x="8308057" y="1741592"/>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pic>
        <p:nvPicPr>
          <p:cNvPr id="383" name="Picture 382" descr="A picture containing flag&#10;&#10;Description automatically generated">
            <a:extLst>
              <a:ext uri="{FF2B5EF4-FFF2-40B4-BE49-F238E27FC236}">
                <a16:creationId xmlns:a16="http://schemas.microsoft.com/office/drawing/2014/main" id="{B15CD2D3-303B-4A21-B778-FB61D33640F1}"/>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885394" y="694425"/>
            <a:ext cx="273729" cy="273729"/>
          </a:xfrm>
          <a:prstGeom prst="rect">
            <a:avLst/>
          </a:prstGeom>
        </p:spPr>
      </p:pic>
      <p:pic>
        <p:nvPicPr>
          <p:cNvPr id="384" name="Picture 383">
            <a:extLst>
              <a:ext uri="{FF2B5EF4-FFF2-40B4-BE49-F238E27FC236}">
                <a16:creationId xmlns:a16="http://schemas.microsoft.com/office/drawing/2014/main" id="{70613A17-185B-4229-B128-F72D7B41E5F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992202" y="1307129"/>
            <a:ext cx="507999" cy="507999"/>
          </a:xfrm>
          <a:prstGeom prst="rect">
            <a:avLst/>
          </a:prstGeom>
        </p:spPr>
      </p:pic>
      <p:sp>
        <p:nvSpPr>
          <p:cNvPr id="385" name="Rectangle 384">
            <a:extLst>
              <a:ext uri="{FF2B5EF4-FFF2-40B4-BE49-F238E27FC236}">
                <a16:creationId xmlns:a16="http://schemas.microsoft.com/office/drawing/2014/main" id="{1B40B282-1933-47D4-A500-D7FA1B8EA99B}"/>
              </a:ext>
            </a:extLst>
          </p:cNvPr>
          <p:cNvSpPr/>
          <p:nvPr/>
        </p:nvSpPr>
        <p:spPr>
          <a:xfrm>
            <a:off x="8837819" y="1720966"/>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386" name="Straight Arrow Connector 385">
            <a:extLst>
              <a:ext uri="{FF2B5EF4-FFF2-40B4-BE49-F238E27FC236}">
                <a16:creationId xmlns:a16="http://schemas.microsoft.com/office/drawing/2014/main" id="{C12D2FE3-A03C-4880-A7F2-BE74C4447A55}"/>
              </a:ext>
            </a:extLst>
          </p:cNvPr>
          <p:cNvCxnSpPr>
            <a:cxnSpLocks/>
            <a:stCxn id="372" idx="0"/>
            <a:endCxn id="382" idx="2"/>
          </p:cNvCxnSpPr>
          <p:nvPr/>
        </p:nvCxnSpPr>
        <p:spPr>
          <a:xfrm flipV="1">
            <a:off x="8586059" y="2018591"/>
            <a:ext cx="134462" cy="48831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87" name="Picture 386" descr="Shape, arrow&#10;&#10;Description automatically generated">
            <a:extLst>
              <a:ext uri="{FF2B5EF4-FFF2-40B4-BE49-F238E27FC236}">
                <a16:creationId xmlns:a16="http://schemas.microsoft.com/office/drawing/2014/main" id="{861248B0-F741-4EE4-8A85-5EBC45D94EAE}"/>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8403084" y="4553489"/>
            <a:ext cx="383119" cy="383510"/>
          </a:xfrm>
          <a:prstGeom prst="rect">
            <a:avLst/>
          </a:prstGeom>
        </p:spPr>
      </p:pic>
      <p:sp>
        <p:nvSpPr>
          <p:cNvPr id="388" name="Rectangle 387">
            <a:extLst>
              <a:ext uri="{FF2B5EF4-FFF2-40B4-BE49-F238E27FC236}">
                <a16:creationId xmlns:a16="http://schemas.microsoft.com/office/drawing/2014/main" id="{4F3F31BE-F5D9-4517-A414-D80D0FDC412D}"/>
              </a:ext>
            </a:extLst>
          </p:cNvPr>
          <p:cNvSpPr/>
          <p:nvPr/>
        </p:nvSpPr>
        <p:spPr>
          <a:xfrm>
            <a:off x="7915563" y="4618008"/>
            <a:ext cx="5678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Pris</a:t>
            </a:r>
          </a:p>
        </p:txBody>
      </p:sp>
      <p:pic>
        <p:nvPicPr>
          <p:cNvPr id="389" name="Picture 388">
            <a:extLst>
              <a:ext uri="{FF2B5EF4-FFF2-40B4-BE49-F238E27FC236}">
                <a16:creationId xmlns:a16="http://schemas.microsoft.com/office/drawing/2014/main" id="{9170975D-06BF-49C3-8560-2B90B5A52F1B}"/>
              </a:ext>
            </a:extLst>
          </p:cNvPr>
          <p:cNvPicPr>
            <a:picLocks noChangeAspect="1"/>
          </p:cNvPicPr>
          <p:nvPr/>
        </p:nvPicPr>
        <p:blipFill>
          <a:blip r:embed="rId41">
            <a:extLst>
              <a:ext uri="{28A0092B-C50C-407E-A947-70E740481C1C}">
                <a14:useLocalDpi xmlns:a14="http://schemas.microsoft.com/office/drawing/2010/main" val="0"/>
              </a:ext>
              <a:ext uri="{837473B0-CC2E-450A-ABE3-18F120FF3D39}">
                <a1611:picAttrSrcUrl xmlns:a1611="http://schemas.microsoft.com/office/drawing/2016/11/main" r:id="rId42"/>
              </a:ext>
            </a:extLst>
          </a:blip>
          <a:stretch>
            <a:fillRect/>
          </a:stretch>
        </p:blipFill>
        <p:spPr>
          <a:xfrm>
            <a:off x="8385048" y="5259881"/>
            <a:ext cx="420881" cy="420881"/>
          </a:xfrm>
          <a:prstGeom prst="rect">
            <a:avLst/>
          </a:prstGeom>
        </p:spPr>
      </p:pic>
      <p:sp>
        <p:nvSpPr>
          <p:cNvPr id="390" name="Rectangle 389">
            <a:extLst>
              <a:ext uri="{FF2B5EF4-FFF2-40B4-BE49-F238E27FC236}">
                <a16:creationId xmlns:a16="http://schemas.microsoft.com/office/drawing/2014/main" id="{56E86B1E-1E47-45AB-840D-3AA7F2D0753E}"/>
              </a:ext>
            </a:extLst>
          </p:cNvPr>
          <p:cNvSpPr/>
          <p:nvPr/>
        </p:nvSpPr>
        <p:spPr>
          <a:xfrm>
            <a:off x="7651065" y="5352598"/>
            <a:ext cx="78127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Skatt</a:t>
            </a:r>
            <a:r>
              <a:rPr lang="en-US" sz="1200" b="1" dirty="0">
                <a:solidFill>
                  <a:schemeClr val="tx1"/>
                </a:solidFill>
              </a:rPr>
              <a:t> </a:t>
            </a:r>
            <a:r>
              <a:rPr lang="en-US" sz="1200" b="1" dirty="0" err="1">
                <a:solidFill>
                  <a:schemeClr val="tx1"/>
                </a:solidFill>
              </a:rPr>
              <a:t>och</a:t>
            </a:r>
            <a:r>
              <a:rPr lang="en-US" sz="1200" b="1" dirty="0">
                <a:solidFill>
                  <a:schemeClr val="tx1"/>
                </a:solidFill>
              </a:rPr>
              <a:t> </a:t>
            </a:r>
            <a:r>
              <a:rPr lang="en-US" sz="1200" b="1" dirty="0" err="1">
                <a:solidFill>
                  <a:schemeClr val="tx1"/>
                </a:solidFill>
              </a:rPr>
              <a:t>tull</a:t>
            </a:r>
            <a:endParaRPr lang="en-US" sz="1200" b="1" dirty="0">
              <a:solidFill>
                <a:schemeClr val="tx1"/>
              </a:solidFill>
            </a:endParaRPr>
          </a:p>
        </p:txBody>
      </p:sp>
      <p:cxnSp>
        <p:nvCxnSpPr>
          <p:cNvPr id="391" name="Straight Arrow Connector 390">
            <a:extLst>
              <a:ext uri="{FF2B5EF4-FFF2-40B4-BE49-F238E27FC236}">
                <a16:creationId xmlns:a16="http://schemas.microsoft.com/office/drawing/2014/main" id="{84444233-2D26-493E-956C-F92E3EFC8E44}"/>
              </a:ext>
            </a:extLst>
          </p:cNvPr>
          <p:cNvCxnSpPr>
            <a:cxnSpLocks/>
            <a:stCxn id="389" idx="0"/>
            <a:endCxn id="387" idx="2"/>
          </p:cNvCxnSpPr>
          <p:nvPr/>
        </p:nvCxnSpPr>
        <p:spPr>
          <a:xfrm flipH="1" flipV="1">
            <a:off x="8594644" y="4936999"/>
            <a:ext cx="845" cy="32288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17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a:extLst>
              <a:ext uri="{FF2B5EF4-FFF2-40B4-BE49-F238E27FC236}">
                <a16:creationId xmlns:a16="http://schemas.microsoft.com/office/drawing/2014/main" id="{8EDC4AD3-C3E6-48AD-AEBE-07F78652D2B5}"/>
              </a:ext>
            </a:extLst>
          </p:cNvPr>
          <p:cNvSpPr/>
          <p:nvPr/>
        </p:nvSpPr>
        <p:spPr>
          <a:xfrm>
            <a:off x="3891198" y="1594265"/>
            <a:ext cx="6811748" cy="5176424"/>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sv-SE" dirty="0"/>
              <a:t>(1500-talet – 1900-talet)</a:t>
            </a:r>
          </a:p>
        </p:txBody>
      </p:sp>
      <p:sp>
        <p:nvSpPr>
          <p:cNvPr id="129" name="Rectangle 128">
            <a:extLst>
              <a:ext uri="{FF2B5EF4-FFF2-40B4-BE49-F238E27FC236}">
                <a16:creationId xmlns:a16="http://schemas.microsoft.com/office/drawing/2014/main" id="{854EC537-2431-437A-8256-97080AA92DC5}"/>
              </a:ext>
            </a:extLst>
          </p:cNvPr>
          <p:cNvSpPr/>
          <p:nvPr/>
        </p:nvSpPr>
        <p:spPr>
          <a:xfrm>
            <a:off x="1296157" y="3714970"/>
            <a:ext cx="2588256" cy="305572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dirty="0"/>
              <a:t>Medeltiden</a:t>
            </a:r>
          </a:p>
          <a:p>
            <a:pPr algn="r"/>
            <a:r>
              <a:rPr lang="sv-SE" dirty="0"/>
              <a:t>(500-talet – 1500-talet)</a:t>
            </a:r>
          </a:p>
        </p:txBody>
      </p:sp>
      <p:pic>
        <p:nvPicPr>
          <p:cNvPr id="111" name="Picture 110" descr="A picture containing icon&#10;&#10;Description automatically generated">
            <a:extLst>
              <a:ext uri="{FF2B5EF4-FFF2-40B4-BE49-F238E27FC236}">
                <a16:creationId xmlns:a16="http://schemas.microsoft.com/office/drawing/2014/main" id="{4B64BA09-D32E-4E75-853E-98D2EC6133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01141" y="2199469"/>
            <a:ext cx="482885" cy="482885"/>
          </a:xfrm>
          <a:prstGeom prst="rect">
            <a:avLst/>
          </a:prstGeom>
        </p:spPr>
      </p:pic>
      <p:pic>
        <p:nvPicPr>
          <p:cNvPr id="55" name="Picture 54" descr="Icon&#10;&#10;Description automatically generated">
            <a:extLst>
              <a:ext uri="{FF2B5EF4-FFF2-40B4-BE49-F238E27FC236}">
                <a16:creationId xmlns:a16="http://schemas.microsoft.com/office/drawing/2014/main" id="{6CE1197E-455B-4268-B12E-854E76E7BC1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6717" y="2701835"/>
            <a:ext cx="482886" cy="482886"/>
          </a:xfrm>
          <a:prstGeom prst="rect">
            <a:avLst/>
          </a:prstGeom>
        </p:spPr>
      </p:pic>
      <p:pic>
        <p:nvPicPr>
          <p:cNvPr id="47" name="Picture 46" descr="A picture containing icon&#10;&#10;Description automatically generated">
            <a:extLst>
              <a:ext uri="{FF2B5EF4-FFF2-40B4-BE49-F238E27FC236}">
                <a16:creationId xmlns:a16="http://schemas.microsoft.com/office/drawing/2014/main" id="{09B84A18-3557-4D06-B843-022102022D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32884" y="2701836"/>
            <a:ext cx="482885" cy="482885"/>
          </a:xfrm>
          <a:prstGeom prst="rect">
            <a:avLst/>
          </a:prstGeom>
        </p:spPr>
      </p:pic>
      <p:sp>
        <p:nvSpPr>
          <p:cNvPr id="13" name="Rectangle 12">
            <a:extLst>
              <a:ext uri="{FF2B5EF4-FFF2-40B4-BE49-F238E27FC236}">
                <a16:creationId xmlns:a16="http://schemas.microsoft.com/office/drawing/2014/main" id="{023945E2-32D8-4FA8-9280-CB28905DCFBA}"/>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-509</a:t>
            </a:r>
          </a:p>
        </p:txBody>
      </p:sp>
      <p:pic>
        <p:nvPicPr>
          <p:cNvPr id="15" name="Picture 14" descr="Icon&#10;&#10;Description automatically generated">
            <a:extLst>
              <a:ext uri="{FF2B5EF4-FFF2-40B4-BE49-F238E27FC236}">
                <a16:creationId xmlns:a16="http://schemas.microsoft.com/office/drawing/2014/main" id="{FA943734-C632-4BBF-B28F-25A7F121721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605" y="1623299"/>
            <a:ext cx="616449" cy="616449"/>
          </a:xfrm>
          <a:prstGeom prst="rect">
            <a:avLst/>
          </a:prstGeom>
        </p:spPr>
      </p:pic>
      <p:pic>
        <p:nvPicPr>
          <p:cNvPr id="17" name="Picture 16" descr="A picture containing flag&#10;&#10;Description automatically generated">
            <a:extLst>
              <a:ext uri="{FF2B5EF4-FFF2-40B4-BE49-F238E27FC236}">
                <a16:creationId xmlns:a16="http://schemas.microsoft.com/office/drawing/2014/main" id="{7321A11C-4579-4D1A-B926-7BEE2DEEF89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684092" y="28555"/>
            <a:ext cx="616449" cy="616449"/>
          </a:xfrm>
          <a:prstGeom prst="rect">
            <a:avLst/>
          </a:prstGeom>
        </p:spPr>
      </p:pic>
      <p:cxnSp>
        <p:nvCxnSpPr>
          <p:cNvPr id="21" name="Straight Connector 20">
            <a:extLst>
              <a:ext uri="{FF2B5EF4-FFF2-40B4-BE49-F238E27FC236}">
                <a16:creationId xmlns:a16="http://schemas.microsoft.com/office/drawing/2014/main" id="{D2C37C3C-2239-4B24-9CB5-B194F50C0033}"/>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D6978C-0618-48D9-A9AB-2B6E9995C5F4}"/>
              </a:ext>
            </a:extLst>
          </p:cNvPr>
          <p:cNvCxnSpPr>
            <a:cxnSpLocks/>
          </p:cNvCxnSpPr>
          <p:nvPr/>
        </p:nvCxnSpPr>
        <p:spPr>
          <a:xfrm>
            <a:off x="607884" y="4109643"/>
            <a:ext cx="0" cy="23014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2DF8BE0-6BF7-474B-8D3B-2D6781CFA5D2}"/>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27</a:t>
            </a:r>
          </a:p>
        </p:txBody>
      </p:sp>
      <p:sp>
        <p:nvSpPr>
          <p:cNvPr id="26" name="Rectangle 25">
            <a:extLst>
              <a:ext uri="{FF2B5EF4-FFF2-40B4-BE49-F238E27FC236}">
                <a16:creationId xmlns:a16="http://schemas.microsoft.com/office/drawing/2014/main" id="{D287D0D0-AEE7-4307-B7BB-7D8EF430AE0A}"/>
              </a:ext>
            </a:extLst>
          </p:cNvPr>
          <p:cNvSpPr/>
          <p:nvPr/>
        </p:nvSpPr>
        <p:spPr>
          <a:xfrm>
            <a:off x="-145547" y="490182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Republic (Rome)</a:t>
            </a:r>
          </a:p>
        </p:txBody>
      </p:sp>
      <p:pic>
        <p:nvPicPr>
          <p:cNvPr id="27" name="Picture 26" descr="Icon&#10;&#10;Description automatically generated">
            <a:extLst>
              <a:ext uri="{FF2B5EF4-FFF2-40B4-BE49-F238E27FC236}">
                <a16:creationId xmlns:a16="http://schemas.microsoft.com/office/drawing/2014/main" id="{58D26849-0AC5-408B-8583-1E66E38E3FA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91788" y="5368226"/>
            <a:ext cx="482885" cy="482885"/>
          </a:xfrm>
          <a:prstGeom prst="rect">
            <a:avLst/>
          </a:prstGeom>
        </p:spPr>
      </p:pic>
      <p:sp>
        <p:nvSpPr>
          <p:cNvPr id="28" name="Rectangle 27">
            <a:extLst>
              <a:ext uri="{FF2B5EF4-FFF2-40B4-BE49-F238E27FC236}">
                <a16:creationId xmlns:a16="http://schemas.microsoft.com/office/drawing/2014/main" id="{A628BE4C-0184-4F81-B332-23D93225BBD4}"/>
              </a:ext>
            </a:extLst>
          </p:cNvPr>
          <p:cNvSpPr/>
          <p:nvPr/>
        </p:nvSpPr>
        <p:spPr>
          <a:xfrm>
            <a:off x="503430" y="478056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Empire (Rome)</a:t>
            </a:r>
          </a:p>
        </p:txBody>
      </p:sp>
      <p:pic>
        <p:nvPicPr>
          <p:cNvPr id="30" name="Picture 29">
            <a:extLst>
              <a:ext uri="{FF2B5EF4-FFF2-40B4-BE49-F238E27FC236}">
                <a16:creationId xmlns:a16="http://schemas.microsoft.com/office/drawing/2014/main" id="{D41D9045-F5ED-4527-8ED0-9E555BFD34F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369884" y="5350252"/>
            <a:ext cx="482882" cy="482882"/>
          </a:xfrm>
          <a:prstGeom prst="rect">
            <a:avLst/>
          </a:prstGeom>
        </p:spPr>
      </p:pic>
      <p:cxnSp>
        <p:nvCxnSpPr>
          <p:cNvPr id="32" name="Straight Connector 31">
            <a:extLst>
              <a:ext uri="{FF2B5EF4-FFF2-40B4-BE49-F238E27FC236}">
                <a16:creationId xmlns:a16="http://schemas.microsoft.com/office/drawing/2014/main" id="{AB0B355F-07E1-4FBF-9735-FD18AC2A07E9}"/>
              </a:ext>
            </a:extLst>
          </p:cNvPr>
          <p:cNvCxnSpPr>
            <a:cxnSpLocks/>
          </p:cNvCxnSpPr>
          <p:nvPr/>
        </p:nvCxnSpPr>
        <p:spPr>
          <a:xfrm>
            <a:off x="1285978" y="4672691"/>
            <a:ext cx="0" cy="17198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CF77313-0C40-417B-A130-94D000975BD5}"/>
              </a:ext>
            </a:extLst>
          </p:cNvPr>
          <p:cNvSpPr/>
          <p:nvPr/>
        </p:nvSpPr>
        <p:spPr>
          <a:xfrm>
            <a:off x="1015421"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sp>
        <p:nvSpPr>
          <p:cNvPr id="34" name="Rectangle 33">
            <a:extLst>
              <a:ext uri="{FF2B5EF4-FFF2-40B4-BE49-F238E27FC236}">
                <a16:creationId xmlns:a16="http://schemas.microsoft.com/office/drawing/2014/main" id="{4287FA99-87CE-4D2B-948C-93818C796331}"/>
              </a:ext>
            </a:extLst>
          </p:cNvPr>
          <p:cNvSpPr/>
          <p:nvPr/>
        </p:nvSpPr>
        <p:spPr>
          <a:xfrm>
            <a:off x="1285969" y="4836674"/>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Feodalism (Europe)</a:t>
            </a:r>
          </a:p>
        </p:txBody>
      </p:sp>
      <p:pic>
        <p:nvPicPr>
          <p:cNvPr id="36" name="Picture 35" descr="A picture containing indoor, set&#10;&#10;Description automatically generated">
            <a:extLst>
              <a:ext uri="{FF2B5EF4-FFF2-40B4-BE49-F238E27FC236}">
                <a16:creationId xmlns:a16="http://schemas.microsoft.com/office/drawing/2014/main" id="{86F4A31A-3239-4E24-A4C6-69CF4AB54E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983" y="5459683"/>
            <a:ext cx="515213" cy="368309"/>
          </a:xfrm>
          <a:prstGeom prst="rect">
            <a:avLst/>
          </a:prstGeom>
        </p:spPr>
      </p:pic>
      <p:sp>
        <p:nvSpPr>
          <p:cNvPr id="37" name="Rectangle 36">
            <a:extLst>
              <a:ext uri="{FF2B5EF4-FFF2-40B4-BE49-F238E27FC236}">
                <a16:creationId xmlns:a16="http://schemas.microsoft.com/office/drawing/2014/main" id="{391F4991-C0B3-4F87-A4A5-BCC9D8A166B0}"/>
              </a:ext>
            </a:extLst>
          </p:cNvPr>
          <p:cNvSpPr/>
          <p:nvPr/>
        </p:nvSpPr>
        <p:spPr>
          <a:xfrm>
            <a:off x="561196" y="3328327"/>
            <a:ext cx="113187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380 Edict of Thessalonica</a:t>
            </a:r>
          </a:p>
          <a:p>
            <a:pPr algn="ctr"/>
            <a:endParaRPr lang="sv-SE" sz="1200" b="1" dirty="0">
              <a:solidFill>
                <a:schemeClr val="tx1"/>
              </a:solidFill>
            </a:endParaRPr>
          </a:p>
        </p:txBody>
      </p:sp>
      <p:pic>
        <p:nvPicPr>
          <p:cNvPr id="39" name="Picture 38">
            <a:extLst>
              <a:ext uri="{FF2B5EF4-FFF2-40B4-BE49-F238E27FC236}">
                <a16:creationId xmlns:a16="http://schemas.microsoft.com/office/drawing/2014/main" id="{82BE4A17-6F95-4A71-93D0-0CE1D16DE36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64725" y="3751665"/>
            <a:ext cx="392132" cy="480315"/>
          </a:xfrm>
          <a:prstGeom prst="rect">
            <a:avLst/>
          </a:prstGeom>
        </p:spPr>
      </p:pic>
      <p:cxnSp>
        <p:nvCxnSpPr>
          <p:cNvPr id="40" name="Straight Arrow Connector 39">
            <a:extLst>
              <a:ext uri="{FF2B5EF4-FFF2-40B4-BE49-F238E27FC236}">
                <a16:creationId xmlns:a16="http://schemas.microsoft.com/office/drawing/2014/main" id="{E8E47F6C-5F51-4BD3-9CB0-2405D5C94457}"/>
              </a:ext>
            </a:extLst>
          </p:cNvPr>
          <p:cNvCxnSpPr>
            <a:cxnSpLocks/>
            <a:stCxn id="28" idx="0"/>
            <a:endCxn id="39" idx="2"/>
          </p:cNvCxnSpPr>
          <p:nvPr/>
        </p:nvCxnSpPr>
        <p:spPr>
          <a:xfrm flipV="1">
            <a:off x="933230" y="4231980"/>
            <a:ext cx="127561" cy="54858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CD7A28-4B70-47A5-807A-CDF674D7B488}"/>
              </a:ext>
            </a:extLst>
          </p:cNvPr>
          <p:cNvCxnSpPr>
            <a:cxnSpLocks/>
            <a:stCxn id="39" idx="3"/>
          </p:cNvCxnSpPr>
          <p:nvPr/>
        </p:nvCxnSpPr>
        <p:spPr>
          <a:xfrm flipV="1">
            <a:off x="1256857" y="3946927"/>
            <a:ext cx="5866589" cy="44896"/>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C64436C-A114-40A4-8A63-817F56650BFB}"/>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19348" y="2669412"/>
            <a:ext cx="482885" cy="482885"/>
          </a:xfrm>
          <a:prstGeom prst="rect">
            <a:avLst/>
          </a:prstGeom>
        </p:spPr>
      </p:pic>
      <p:sp>
        <p:nvSpPr>
          <p:cNvPr id="48" name="Rectangle 47">
            <a:extLst>
              <a:ext uri="{FF2B5EF4-FFF2-40B4-BE49-F238E27FC236}">
                <a16:creationId xmlns:a16="http://schemas.microsoft.com/office/drawing/2014/main" id="{98E2B0C7-4905-4696-BBFD-63EF2C80F72F}"/>
              </a:ext>
            </a:extLst>
          </p:cNvPr>
          <p:cNvSpPr/>
          <p:nvPr/>
        </p:nvSpPr>
        <p:spPr>
          <a:xfrm>
            <a:off x="1" y="2271009"/>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Tax, culture and technology of Greece &amp; Roman</a:t>
            </a:r>
          </a:p>
        </p:txBody>
      </p:sp>
      <p:cxnSp>
        <p:nvCxnSpPr>
          <p:cNvPr id="49" name="Straight Arrow Connector 48">
            <a:extLst>
              <a:ext uri="{FF2B5EF4-FFF2-40B4-BE49-F238E27FC236}">
                <a16:creationId xmlns:a16="http://schemas.microsoft.com/office/drawing/2014/main" id="{D3186B3F-8916-42AF-90D3-315B6457F3CB}"/>
              </a:ext>
            </a:extLst>
          </p:cNvPr>
          <p:cNvCxnSpPr>
            <a:cxnSpLocks/>
            <a:stCxn id="46" idx="2"/>
          </p:cNvCxnSpPr>
          <p:nvPr/>
        </p:nvCxnSpPr>
        <p:spPr>
          <a:xfrm>
            <a:off x="1060791" y="3152297"/>
            <a:ext cx="550534" cy="81356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CD4E6E2-6C3A-4AED-BC9A-39CD31832C08}"/>
              </a:ext>
            </a:extLst>
          </p:cNvPr>
          <p:cNvCxnSpPr>
            <a:cxnSpLocks/>
            <a:stCxn id="34" idx="0"/>
          </p:cNvCxnSpPr>
          <p:nvPr/>
        </p:nvCxnSpPr>
        <p:spPr>
          <a:xfrm flipV="1">
            <a:off x="1715769" y="4027408"/>
            <a:ext cx="136997" cy="80926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711686C-2294-4A8A-AA39-41403F2DA233}"/>
              </a:ext>
            </a:extLst>
          </p:cNvPr>
          <p:cNvSpPr/>
          <p:nvPr/>
        </p:nvSpPr>
        <p:spPr>
          <a:xfrm>
            <a:off x="1654984" y="4152783"/>
            <a:ext cx="123113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convert to Christianity</a:t>
            </a:r>
          </a:p>
        </p:txBody>
      </p:sp>
      <p:pic>
        <p:nvPicPr>
          <p:cNvPr id="57" name="Picture 56">
            <a:extLst>
              <a:ext uri="{FF2B5EF4-FFF2-40B4-BE49-F238E27FC236}">
                <a16:creationId xmlns:a16="http://schemas.microsoft.com/office/drawing/2014/main" id="{B4F9F376-6811-40BA-9735-ADDF743F0526}"/>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08314" y="3132714"/>
            <a:ext cx="482885" cy="482885"/>
          </a:xfrm>
          <a:prstGeom prst="rect">
            <a:avLst/>
          </a:prstGeom>
        </p:spPr>
      </p:pic>
      <p:sp>
        <p:nvSpPr>
          <p:cNvPr id="58" name="Rectangle 57">
            <a:extLst>
              <a:ext uri="{FF2B5EF4-FFF2-40B4-BE49-F238E27FC236}">
                <a16:creationId xmlns:a16="http://schemas.microsoft.com/office/drawing/2014/main" id="{B1E873DF-A46D-440E-9365-03F2A082A388}"/>
              </a:ext>
            </a:extLst>
          </p:cNvPr>
          <p:cNvSpPr/>
          <p:nvPr/>
        </p:nvSpPr>
        <p:spPr>
          <a:xfrm>
            <a:off x="3539202" y="3174999"/>
            <a:ext cx="148395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1400-1600 </a:t>
            </a:r>
            <a:r>
              <a:rPr lang="en-US" sz="1200" b="1" dirty="0" err="1">
                <a:solidFill>
                  <a:schemeClr val="tx1"/>
                </a:solidFill>
              </a:rPr>
              <a:t>Renässansen</a:t>
            </a:r>
            <a:endParaRPr lang="en-US" sz="1200" b="1" dirty="0">
              <a:solidFill>
                <a:schemeClr val="tx1"/>
              </a:solidFill>
            </a:endParaRPr>
          </a:p>
        </p:txBody>
      </p:sp>
      <p:cxnSp>
        <p:nvCxnSpPr>
          <p:cNvPr id="59" name="Straight Connector 58">
            <a:extLst>
              <a:ext uri="{FF2B5EF4-FFF2-40B4-BE49-F238E27FC236}">
                <a16:creationId xmlns:a16="http://schemas.microsoft.com/office/drawing/2014/main" id="{D38FBB92-7FDC-4E6C-A43A-D22248CAA092}"/>
              </a:ext>
            </a:extLst>
          </p:cNvPr>
          <p:cNvCxnSpPr>
            <a:cxnSpLocks/>
          </p:cNvCxnSpPr>
          <p:nvPr/>
        </p:nvCxnSpPr>
        <p:spPr>
          <a:xfrm>
            <a:off x="2898097" y="3135134"/>
            <a:ext cx="1" cy="329850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8F6CE3-B79C-4258-8017-EC42EA4D80C3}"/>
              </a:ext>
            </a:extLst>
          </p:cNvPr>
          <p:cNvCxnSpPr>
            <a:cxnSpLocks/>
          </p:cNvCxnSpPr>
          <p:nvPr/>
        </p:nvCxnSpPr>
        <p:spPr>
          <a:xfrm>
            <a:off x="4819361" y="360572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C09DA48-F912-4EE4-B031-243F95932584}"/>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67" name="Rectangle 66">
            <a:extLst>
              <a:ext uri="{FF2B5EF4-FFF2-40B4-BE49-F238E27FC236}">
                <a16:creationId xmlns:a16="http://schemas.microsoft.com/office/drawing/2014/main" id="{95441CE8-4B2F-4016-8AB9-C81B089B6B6B}"/>
              </a:ext>
            </a:extLst>
          </p:cNvPr>
          <p:cNvSpPr/>
          <p:nvPr/>
        </p:nvSpPr>
        <p:spPr>
          <a:xfrm>
            <a:off x="3607108" y="5949355"/>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sp>
        <p:nvSpPr>
          <p:cNvPr id="68" name="Rectangle 67">
            <a:extLst>
              <a:ext uri="{FF2B5EF4-FFF2-40B4-BE49-F238E27FC236}">
                <a16:creationId xmlns:a16="http://schemas.microsoft.com/office/drawing/2014/main" id="{749CDCB3-65E3-44A3-9FB2-CD973DFC7744}"/>
              </a:ext>
            </a:extLst>
          </p:cNvPr>
          <p:cNvSpPr/>
          <p:nvPr/>
        </p:nvSpPr>
        <p:spPr>
          <a:xfrm>
            <a:off x="4560573"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1600</a:t>
            </a:r>
          </a:p>
        </p:txBody>
      </p:sp>
      <p:cxnSp>
        <p:nvCxnSpPr>
          <p:cNvPr id="73" name="Straight Arrow Connector 72">
            <a:extLst>
              <a:ext uri="{FF2B5EF4-FFF2-40B4-BE49-F238E27FC236}">
                <a16:creationId xmlns:a16="http://schemas.microsoft.com/office/drawing/2014/main" id="{464A068A-EAE7-46B3-B02A-17A9AE87471E}"/>
              </a:ext>
            </a:extLst>
          </p:cNvPr>
          <p:cNvCxnSpPr>
            <a:cxnSpLocks/>
          </p:cNvCxnSpPr>
          <p:nvPr/>
        </p:nvCxnSpPr>
        <p:spPr>
          <a:xfrm flipV="1">
            <a:off x="3842535" y="3596784"/>
            <a:ext cx="93075" cy="3690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E8FEF996-507A-4162-8EE2-2329FE696EC3}"/>
              </a:ext>
            </a:extLst>
          </p:cNvPr>
          <p:cNvSpPr/>
          <p:nvPr/>
        </p:nvSpPr>
        <p:spPr>
          <a:xfrm>
            <a:off x="1332279" y="1691174"/>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handelsutveckling</a:t>
            </a:r>
            <a:endParaRPr lang="en-US" sz="1200" b="1" dirty="0">
              <a:solidFill>
                <a:schemeClr val="tx1"/>
              </a:solidFill>
            </a:endParaRPr>
          </a:p>
          <a:p>
            <a:pPr algn="ctr"/>
            <a:r>
              <a:rPr lang="en-US" sz="1200" b="1" dirty="0">
                <a:solidFill>
                  <a:schemeClr val="tx1"/>
                </a:solidFill>
              </a:rPr>
              <a:t>1356 – 1862 </a:t>
            </a:r>
            <a:r>
              <a:rPr lang="en-US" sz="1200" b="1" dirty="0" err="1">
                <a:solidFill>
                  <a:schemeClr val="tx1"/>
                </a:solidFill>
              </a:rPr>
              <a:t>hansan</a:t>
            </a:r>
            <a:endParaRPr lang="en-US" sz="1200" b="1" dirty="0">
              <a:solidFill>
                <a:schemeClr val="tx1"/>
              </a:solidFill>
            </a:endParaRPr>
          </a:p>
        </p:txBody>
      </p:sp>
      <p:pic>
        <p:nvPicPr>
          <p:cNvPr id="93" name="Picture 92">
            <a:extLst>
              <a:ext uri="{FF2B5EF4-FFF2-40B4-BE49-F238E27FC236}">
                <a16:creationId xmlns:a16="http://schemas.microsoft.com/office/drawing/2014/main" id="{35168D03-A7FA-458D-9AD5-B89F3C6CC3CC}"/>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032276" y="4336085"/>
            <a:ext cx="386955" cy="386955"/>
          </a:xfrm>
          <a:prstGeom prst="rect">
            <a:avLst/>
          </a:prstGeom>
        </p:spPr>
      </p:pic>
      <p:sp>
        <p:nvSpPr>
          <p:cNvPr id="94" name="Rectangle 93">
            <a:extLst>
              <a:ext uri="{FF2B5EF4-FFF2-40B4-BE49-F238E27FC236}">
                <a16:creationId xmlns:a16="http://schemas.microsoft.com/office/drawing/2014/main" id="{E4922B12-9500-475E-AE2D-92E6FDB136B0}"/>
              </a:ext>
            </a:extLst>
          </p:cNvPr>
          <p:cNvSpPr/>
          <p:nvPr/>
        </p:nvSpPr>
        <p:spPr>
          <a:xfrm>
            <a:off x="4234194" y="4599123"/>
            <a:ext cx="15023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1517 Martin Luther (Protestant)</a:t>
            </a:r>
          </a:p>
        </p:txBody>
      </p:sp>
      <p:cxnSp>
        <p:nvCxnSpPr>
          <p:cNvPr id="95" name="Straight Arrow Connector 94">
            <a:extLst>
              <a:ext uri="{FF2B5EF4-FFF2-40B4-BE49-F238E27FC236}">
                <a16:creationId xmlns:a16="http://schemas.microsoft.com/office/drawing/2014/main" id="{83134942-56B3-410F-97CD-E0AA338CEFCB}"/>
              </a:ext>
            </a:extLst>
          </p:cNvPr>
          <p:cNvCxnSpPr>
            <a:cxnSpLocks/>
          </p:cNvCxnSpPr>
          <p:nvPr/>
        </p:nvCxnSpPr>
        <p:spPr>
          <a:xfrm flipV="1">
            <a:off x="5217254" y="1929783"/>
            <a:ext cx="6536382" cy="13628"/>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25E7532-9D36-4A73-BF48-233F38C76E7D}"/>
              </a:ext>
            </a:extLst>
          </p:cNvPr>
          <p:cNvCxnSpPr>
            <a:cxnSpLocks/>
            <a:endCxn id="93" idx="0"/>
          </p:cNvCxnSpPr>
          <p:nvPr/>
        </p:nvCxnSpPr>
        <p:spPr>
          <a:xfrm>
            <a:off x="3969188" y="3985515"/>
            <a:ext cx="256566" cy="35057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3ED8793-BF9D-436C-A1B6-4D2E54C1BA62}"/>
              </a:ext>
            </a:extLst>
          </p:cNvPr>
          <p:cNvCxnSpPr>
            <a:cxnSpLocks/>
          </p:cNvCxnSpPr>
          <p:nvPr/>
        </p:nvCxnSpPr>
        <p:spPr>
          <a:xfrm flipV="1">
            <a:off x="4342472" y="4522890"/>
            <a:ext cx="7596099" cy="54902"/>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C1A9B5F-40E5-4668-8C86-EEBFC5DC7493}"/>
              </a:ext>
            </a:extLst>
          </p:cNvPr>
          <p:cNvCxnSpPr>
            <a:cxnSpLocks/>
            <a:endCxn id="111" idx="2"/>
          </p:cNvCxnSpPr>
          <p:nvPr/>
        </p:nvCxnSpPr>
        <p:spPr>
          <a:xfrm flipV="1">
            <a:off x="4881085" y="2682354"/>
            <a:ext cx="461499" cy="124451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BBB31F9E-D5E8-4435-850C-974855198E40}"/>
              </a:ext>
            </a:extLst>
          </p:cNvPr>
          <p:cNvSpPr/>
          <p:nvPr/>
        </p:nvSpPr>
        <p:spPr>
          <a:xfrm>
            <a:off x="5217254" y="2201744"/>
            <a:ext cx="151660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1600-talet </a:t>
            </a:r>
            <a:r>
              <a:rPr lang="en-US" sz="1200" b="1" dirty="0" err="1">
                <a:solidFill>
                  <a:schemeClr val="tx1"/>
                </a:solidFill>
              </a:rPr>
              <a:t>Heliocentrisk</a:t>
            </a:r>
            <a:r>
              <a:rPr lang="en-US" sz="1200" b="1" dirty="0">
                <a:solidFill>
                  <a:schemeClr val="tx1"/>
                </a:solidFill>
              </a:rPr>
              <a:t> </a:t>
            </a:r>
            <a:r>
              <a:rPr lang="en-US" sz="1200" b="1" dirty="0" err="1">
                <a:solidFill>
                  <a:schemeClr val="tx1"/>
                </a:solidFill>
              </a:rPr>
              <a:t>världsbild</a:t>
            </a:r>
            <a:endParaRPr lang="en-US" sz="1200" b="1" dirty="0">
              <a:solidFill>
                <a:schemeClr val="tx1"/>
              </a:solidFill>
            </a:endParaRPr>
          </a:p>
        </p:txBody>
      </p:sp>
      <p:pic>
        <p:nvPicPr>
          <p:cNvPr id="119" name="Picture 118">
            <a:extLst>
              <a:ext uri="{FF2B5EF4-FFF2-40B4-BE49-F238E27FC236}">
                <a16:creationId xmlns:a16="http://schemas.microsoft.com/office/drawing/2014/main" id="{735D680E-E086-4BE7-B86A-6D947BCBDC8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3563776" y="2115223"/>
            <a:ext cx="482886" cy="482886"/>
          </a:xfrm>
          <a:prstGeom prst="rect">
            <a:avLst/>
          </a:prstGeom>
        </p:spPr>
      </p:pic>
      <p:sp>
        <p:nvSpPr>
          <p:cNvPr id="120" name="Rectangle 119">
            <a:extLst>
              <a:ext uri="{FF2B5EF4-FFF2-40B4-BE49-F238E27FC236}">
                <a16:creationId xmlns:a16="http://schemas.microsoft.com/office/drawing/2014/main" id="{1B31A30F-4103-4775-BA12-3ADFAF6E9F9C}"/>
              </a:ext>
            </a:extLst>
          </p:cNvPr>
          <p:cNvSpPr/>
          <p:nvPr/>
        </p:nvSpPr>
        <p:spPr>
          <a:xfrm>
            <a:off x="3234696" y="2466473"/>
            <a:ext cx="186644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1492 </a:t>
            </a:r>
            <a:r>
              <a:rPr lang="en-US" sz="1200" b="1" dirty="0" err="1">
                <a:solidFill>
                  <a:schemeClr val="tx1"/>
                </a:solidFill>
              </a:rPr>
              <a:t>Colombus</a:t>
            </a:r>
            <a:r>
              <a:rPr lang="en-US" sz="1200" b="1" dirty="0">
                <a:solidFill>
                  <a:schemeClr val="tx1"/>
                </a:solidFill>
              </a:rPr>
              <a:t> (America)</a:t>
            </a:r>
          </a:p>
          <a:p>
            <a:pPr algn="ctr"/>
            <a:r>
              <a:rPr lang="en-US" sz="1200" b="1" dirty="0">
                <a:solidFill>
                  <a:schemeClr val="tx1"/>
                </a:solidFill>
              </a:rPr>
              <a:t>1497 Vasco da Gama (India)</a:t>
            </a:r>
          </a:p>
        </p:txBody>
      </p:sp>
      <p:sp>
        <p:nvSpPr>
          <p:cNvPr id="122" name="Rectangle 121">
            <a:extLst>
              <a:ext uri="{FF2B5EF4-FFF2-40B4-BE49-F238E27FC236}">
                <a16:creationId xmlns:a16="http://schemas.microsoft.com/office/drawing/2014/main" id="{B3EAE90A-6225-4513-84D9-3B7D6BD64A5C}"/>
              </a:ext>
            </a:extLst>
          </p:cNvPr>
          <p:cNvSpPr/>
          <p:nvPr/>
        </p:nvSpPr>
        <p:spPr>
          <a:xfrm>
            <a:off x="3981600" y="1620375"/>
            <a:ext cx="139865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hadelsvägarna</a:t>
            </a:r>
            <a:r>
              <a:rPr lang="en-US" sz="1200" b="1" dirty="0">
                <a:solidFill>
                  <a:schemeClr val="tx1"/>
                </a:solidFill>
              </a:rPr>
              <a:t> </a:t>
            </a:r>
            <a:r>
              <a:rPr lang="en-US" sz="1200" b="1" dirty="0" err="1">
                <a:solidFill>
                  <a:schemeClr val="tx1"/>
                </a:solidFill>
              </a:rPr>
              <a:t>över</a:t>
            </a:r>
            <a:r>
              <a:rPr lang="en-US" sz="1200" b="1" dirty="0">
                <a:solidFill>
                  <a:schemeClr val="tx1"/>
                </a:solidFill>
              </a:rPr>
              <a:t> </a:t>
            </a:r>
            <a:r>
              <a:rPr lang="en-US" sz="1200" b="1" dirty="0" err="1">
                <a:solidFill>
                  <a:schemeClr val="tx1"/>
                </a:solidFill>
              </a:rPr>
              <a:t>havet</a:t>
            </a:r>
            <a:r>
              <a:rPr lang="en-US" sz="1200" b="1" dirty="0">
                <a:solidFill>
                  <a:schemeClr val="tx1"/>
                </a:solidFill>
              </a:rPr>
              <a:t> &amp; </a:t>
            </a:r>
            <a:r>
              <a:rPr lang="sv-SE" altLang="zh-CN" sz="1200" b="1" dirty="0">
                <a:solidFill>
                  <a:schemeClr val="tx1"/>
                </a:solidFill>
              </a:rPr>
              <a:t>k</a:t>
            </a:r>
            <a:r>
              <a:rPr lang="en-US" sz="1200" b="1" dirty="0" err="1">
                <a:solidFill>
                  <a:schemeClr val="tx1"/>
                </a:solidFill>
              </a:rPr>
              <a:t>oloni</a:t>
            </a:r>
            <a:r>
              <a:rPr lang="en-US" sz="1200" b="1" dirty="0">
                <a:solidFill>
                  <a:schemeClr val="tx1"/>
                </a:solidFill>
              </a:rPr>
              <a:t> </a:t>
            </a:r>
            <a:r>
              <a:rPr lang="en-US" sz="1200" b="1" dirty="0" err="1">
                <a:solidFill>
                  <a:schemeClr val="tx1"/>
                </a:solidFill>
              </a:rPr>
              <a:t>ekonomisk</a:t>
            </a:r>
            <a:endParaRPr lang="en-US" sz="1200" b="1" dirty="0">
              <a:solidFill>
                <a:schemeClr val="tx1"/>
              </a:solidFill>
            </a:endParaRPr>
          </a:p>
        </p:txBody>
      </p:sp>
      <p:cxnSp>
        <p:nvCxnSpPr>
          <p:cNvPr id="61" name="Straight Connector 60">
            <a:extLst>
              <a:ext uri="{FF2B5EF4-FFF2-40B4-BE49-F238E27FC236}">
                <a16:creationId xmlns:a16="http://schemas.microsoft.com/office/drawing/2014/main" id="{8F392147-BD71-4873-8E28-E1EDF467438B}"/>
              </a:ext>
            </a:extLst>
          </p:cNvPr>
          <p:cNvCxnSpPr>
            <a:cxnSpLocks/>
          </p:cNvCxnSpPr>
          <p:nvPr/>
        </p:nvCxnSpPr>
        <p:spPr>
          <a:xfrm>
            <a:off x="3884414" y="1900699"/>
            <a:ext cx="0" cy="45329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EDA92BA-DDB3-4B88-AC41-A63199B0DD26}"/>
              </a:ext>
            </a:extLst>
          </p:cNvPr>
          <p:cNvCxnSpPr>
            <a:cxnSpLocks/>
            <a:stCxn id="119" idx="1"/>
            <a:endCxn id="123" idx="1"/>
          </p:cNvCxnSpPr>
          <p:nvPr/>
        </p:nvCxnSpPr>
        <p:spPr>
          <a:xfrm flipV="1">
            <a:off x="3563776" y="1916675"/>
            <a:ext cx="178825" cy="43999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F76AD3E-4579-4A7C-940D-E0E1112F04CC}"/>
              </a:ext>
            </a:extLst>
          </p:cNvPr>
          <p:cNvCxnSpPr>
            <a:cxnSpLocks/>
          </p:cNvCxnSpPr>
          <p:nvPr/>
        </p:nvCxnSpPr>
        <p:spPr>
          <a:xfrm>
            <a:off x="10716728" y="3564621"/>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4278722-3FFC-41AA-91B4-204E15EE3746}"/>
              </a:ext>
            </a:extLst>
          </p:cNvPr>
          <p:cNvCxnSpPr>
            <a:cxnSpLocks/>
          </p:cNvCxnSpPr>
          <p:nvPr/>
        </p:nvCxnSpPr>
        <p:spPr>
          <a:xfrm>
            <a:off x="6907987" y="362370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5ADD059-A136-4E50-91B4-366A2F27D18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6985469" y="3045778"/>
            <a:ext cx="482885" cy="482885"/>
          </a:xfrm>
          <a:prstGeom prst="rect">
            <a:avLst/>
          </a:prstGeom>
        </p:spPr>
      </p:pic>
      <p:sp>
        <p:nvSpPr>
          <p:cNvPr id="135" name="Rectangle 134">
            <a:extLst>
              <a:ext uri="{FF2B5EF4-FFF2-40B4-BE49-F238E27FC236}">
                <a16:creationId xmlns:a16="http://schemas.microsoft.com/office/drawing/2014/main" id="{263CBB89-9E8D-4162-A251-8CBE7170ABDA}"/>
              </a:ext>
            </a:extLst>
          </p:cNvPr>
          <p:cNvSpPr/>
          <p:nvPr/>
        </p:nvSpPr>
        <p:spPr>
          <a:xfrm>
            <a:off x="7177764" y="2940712"/>
            <a:ext cx="1483951"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Upplysningen</a:t>
            </a:r>
            <a:endParaRPr lang="en-US" sz="1200" b="1" dirty="0">
              <a:solidFill>
                <a:schemeClr val="tx1"/>
              </a:solidFill>
            </a:endParaRPr>
          </a:p>
          <a:p>
            <a:pPr algn="ctr"/>
            <a:r>
              <a:rPr lang="fr-FR" sz="1200" b="1" dirty="0">
                <a:solidFill>
                  <a:schemeClr val="tx1"/>
                </a:solidFill>
              </a:rPr>
              <a:t>1715-1789 Montesquieu, Rousseau, Voltaire</a:t>
            </a:r>
          </a:p>
        </p:txBody>
      </p:sp>
      <p:cxnSp>
        <p:nvCxnSpPr>
          <p:cNvPr id="136" name="Straight Connector 135">
            <a:extLst>
              <a:ext uri="{FF2B5EF4-FFF2-40B4-BE49-F238E27FC236}">
                <a16:creationId xmlns:a16="http://schemas.microsoft.com/office/drawing/2014/main" id="{85DACA3D-B135-40EA-8EF7-422451ECC4EE}"/>
              </a:ext>
            </a:extLst>
          </p:cNvPr>
          <p:cNvCxnSpPr>
            <a:cxnSpLocks/>
          </p:cNvCxnSpPr>
          <p:nvPr/>
        </p:nvCxnSpPr>
        <p:spPr>
          <a:xfrm>
            <a:off x="8846831" y="3583138"/>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5CD782EB-63A4-4A32-9D29-C17C84935BBB}"/>
              </a:ext>
            </a:extLst>
          </p:cNvPr>
          <p:cNvSpPr/>
          <p:nvPr/>
        </p:nvSpPr>
        <p:spPr>
          <a:xfrm>
            <a:off x="8598836" y="594935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sp>
        <p:nvSpPr>
          <p:cNvPr id="131" name="Rectangle 130">
            <a:extLst>
              <a:ext uri="{FF2B5EF4-FFF2-40B4-BE49-F238E27FC236}">
                <a16:creationId xmlns:a16="http://schemas.microsoft.com/office/drawing/2014/main" id="{A589A5A7-6C32-4020-8C5C-F71169892002}"/>
              </a:ext>
            </a:extLst>
          </p:cNvPr>
          <p:cNvSpPr/>
          <p:nvPr/>
        </p:nvSpPr>
        <p:spPr>
          <a:xfrm>
            <a:off x="6648623" y="5949354"/>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7</a:t>
            </a:r>
            <a:r>
              <a:rPr lang="sv-SE" sz="1200" b="1" dirty="0">
                <a:solidFill>
                  <a:schemeClr val="tx1"/>
                </a:solidFill>
              </a:rPr>
              <a:t>00</a:t>
            </a:r>
          </a:p>
        </p:txBody>
      </p:sp>
      <p:sp>
        <p:nvSpPr>
          <p:cNvPr id="137" name="Rectangle 136">
            <a:extLst>
              <a:ext uri="{FF2B5EF4-FFF2-40B4-BE49-F238E27FC236}">
                <a16:creationId xmlns:a16="http://schemas.microsoft.com/office/drawing/2014/main" id="{32431464-CD36-4F1D-A880-FD92B37A7135}"/>
              </a:ext>
            </a:extLst>
          </p:cNvPr>
          <p:cNvSpPr/>
          <p:nvPr/>
        </p:nvSpPr>
        <p:spPr>
          <a:xfrm>
            <a:off x="10454737"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pic>
        <p:nvPicPr>
          <p:cNvPr id="142" name="Picture 141">
            <a:extLst>
              <a:ext uri="{FF2B5EF4-FFF2-40B4-BE49-F238E27FC236}">
                <a16:creationId xmlns:a16="http://schemas.microsoft.com/office/drawing/2014/main" id="{7A2D13B4-8B9B-4C63-90F1-E35CA0D3F7A4}"/>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4615005" y="4067891"/>
            <a:ext cx="408712" cy="408712"/>
          </a:xfrm>
          <a:prstGeom prst="rect">
            <a:avLst/>
          </a:prstGeom>
        </p:spPr>
      </p:pic>
      <p:sp>
        <p:nvSpPr>
          <p:cNvPr id="143" name="Rectangle 142">
            <a:extLst>
              <a:ext uri="{FF2B5EF4-FFF2-40B4-BE49-F238E27FC236}">
                <a16:creationId xmlns:a16="http://schemas.microsoft.com/office/drawing/2014/main" id="{7F454937-3A26-4B9D-B88C-6501EFFF5955}"/>
              </a:ext>
            </a:extLst>
          </p:cNvPr>
          <p:cNvSpPr/>
          <p:nvPr/>
        </p:nvSpPr>
        <p:spPr>
          <a:xfrm>
            <a:off x="4986724" y="4073881"/>
            <a:ext cx="118312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1618 - 1648 </a:t>
            </a:r>
            <a:r>
              <a:rPr lang="en-US" sz="1200" b="1" dirty="0" err="1">
                <a:solidFill>
                  <a:schemeClr val="tx1"/>
                </a:solidFill>
              </a:rPr>
              <a:t>Trettioårskriget</a:t>
            </a:r>
            <a:endParaRPr lang="fr-FR" sz="1200" b="1" dirty="0">
              <a:solidFill>
                <a:schemeClr val="tx1"/>
              </a:solidFill>
            </a:endParaRPr>
          </a:p>
        </p:txBody>
      </p:sp>
      <p:cxnSp>
        <p:nvCxnSpPr>
          <p:cNvPr id="144" name="Straight Arrow Connector 143">
            <a:extLst>
              <a:ext uri="{FF2B5EF4-FFF2-40B4-BE49-F238E27FC236}">
                <a16:creationId xmlns:a16="http://schemas.microsoft.com/office/drawing/2014/main" id="{FC4DF871-69C0-4AB2-A88B-0ACE0D4F3BB9}"/>
              </a:ext>
            </a:extLst>
          </p:cNvPr>
          <p:cNvCxnSpPr>
            <a:cxnSpLocks/>
          </p:cNvCxnSpPr>
          <p:nvPr/>
        </p:nvCxnSpPr>
        <p:spPr>
          <a:xfrm>
            <a:off x="5116908" y="3965866"/>
            <a:ext cx="20048" cy="2460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FEA2A4E-2DE0-4AA5-AA16-055561CED54C}"/>
              </a:ext>
            </a:extLst>
          </p:cNvPr>
          <p:cNvCxnSpPr>
            <a:cxnSpLocks/>
          </p:cNvCxnSpPr>
          <p:nvPr/>
        </p:nvCxnSpPr>
        <p:spPr>
          <a:xfrm>
            <a:off x="7123446" y="3946927"/>
            <a:ext cx="481512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7CD194B-7B4C-4AD8-9E19-663339658E63}"/>
              </a:ext>
            </a:extLst>
          </p:cNvPr>
          <p:cNvCxnSpPr>
            <a:cxnSpLocks/>
            <a:endCxn id="134" idx="2"/>
          </p:cNvCxnSpPr>
          <p:nvPr/>
        </p:nvCxnSpPr>
        <p:spPr>
          <a:xfrm flipV="1">
            <a:off x="7006853" y="3528663"/>
            <a:ext cx="220059" cy="37624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7" name="Picture 166" descr="A picture containing icon&#10;&#10;Description automatically generated">
            <a:extLst>
              <a:ext uri="{FF2B5EF4-FFF2-40B4-BE49-F238E27FC236}">
                <a16:creationId xmlns:a16="http://schemas.microsoft.com/office/drawing/2014/main" id="{21A45DAC-B75E-48BC-B03F-36D13472961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36854" y="2311495"/>
            <a:ext cx="482885" cy="482885"/>
          </a:xfrm>
          <a:prstGeom prst="rect">
            <a:avLst/>
          </a:prstGeom>
        </p:spPr>
      </p:pic>
      <p:sp>
        <p:nvSpPr>
          <p:cNvPr id="168" name="Rectangle 167">
            <a:extLst>
              <a:ext uri="{FF2B5EF4-FFF2-40B4-BE49-F238E27FC236}">
                <a16:creationId xmlns:a16="http://schemas.microsoft.com/office/drawing/2014/main" id="{215C5132-A722-4EF7-81CD-8B6E3711E998}"/>
              </a:ext>
            </a:extLst>
          </p:cNvPr>
          <p:cNvSpPr/>
          <p:nvPr/>
        </p:nvSpPr>
        <p:spPr>
          <a:xfrm>
            <a:off x="7864427" y="2331875"/>
            <a:ext cx="151660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1760-1840 Industrial Revolution</a:t>
            </a:r>
          </a:p>
        </p:txBody>
      </p:sp>
      <p:pic>
        <p:nvPicPr>
          <p:cNvPr id="169" name="Picture 168" descr="A picture containing icon&#10;&#10;Description automatically generated">
            <a:extLst>
              <a:ext uri="{FF2B5EF4-FFF2-40B4-BE49-F238E27FC236}">
                <a16:creationId xmlns:a16="http://schemas.microsoft.com/office/drawing/2014/main" id="{A192B6A1-97C3-4E91-9FF3-C6F1DDDE78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44584" y="2306753"/>
            <a:ext cx="482885" cy="482885"/>
          </a:xfrm>
          <a:prstGeom prst="rect">
            <a:avLst/>
          </a:prstGeom>
        </p:spPr>
      </p:pic>
      <p:sp>
        <p:nvSpPr>
          <p:cNvPr id="170" name="Rectangle 169">
            <a:extLst>
              <a:ext uri="{FF2B5EF4-FFF2-40B4-BE49-F238E27FC236}">
                <a16:creationId xmlns:a16="http://schemas.microsoft.com/office/drawing/2014/main" id="{427BB516-4B5C-4910-8F79-A785865C8110}"/>
              </a:ext>
            </a:extLst>
          </p:cNvPr>
          <p:cNvSpPr/>
          <p:nvPr/>
        </p:nvSpPr>
        <p:spPr>
          <a:xfrm>
            <a:off x="9708135" y="2387743"/>
            <a:ext cx="166451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1870-1914 2nd Industrial Revolution</a:t>
            </a:r>
          </a:p>
        </p:txBody>
      </p:sp>
      <p:cxnSp>
        <p:nvCxnSpPr>
          <p:cNvPr id="172" name="Straight Arrow Connector 171">
            <a:extLst>
              <a:ext uri="{FF2B5EF4-FFF2-40B4-BE49-F238E27FC236}">
                <a16:creationId xmlns:a16="http://schemas.microsoft.com/office/drawing/2014/main" id="{1CCAA3A9-A682-47DE-B942-07EBF910F468}"/>
              </a:ext>
            </a:extLst>
          </p:cNvPr>
          <p:cNvCxnSpPr>
            <a:cxnSpLocks/>
            <a:stCxn id="167" idx="0"/>
          </p:cNvCxnSpPr>
          <p:nvPr/>
        </p:nvCxnSpPr>
        <p:spPr>
          <a:xfrm flipV="1">
            <a:off x="7678297" y="1976679"/>
            <a:ext cx="0" cy="334816"/>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E70A5C1A-C28E-42E9-8863-D77713A3E62B}"/>
              </a:ext>
            </a:extLst>
          </p:cNvPr>
          <p:cNvCxnSpPr>
            <a:cxnSpLocks/>
            <a:stCxn id="169" idx="0"/>
          </p:cNvCxnSpPr>
          <p:nvPr/>
        </p:nvCxnSpPr>
        <p:spPr>
          <a:xfrm flipV="1">
            <a:off x="9786027" y="1949930"/>
            <a:ext cx="0" cy="356823"/>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8" name="Picture 177" descr="Icon&#10;&#10;Description automatically generated">
            <a:extLst>
              <a:ext uri="{FF2B5EF4-FFF2-40B4-BE49-F238E27FC236}">
                <a16:creationId xmlns:a16="http://schemas.microsoft.com/office/drawing/2014/main" id="{E9E357FA-64E1-412A-A031-99BD41C9EEC4}"/>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7870878" y="5036207"/>
            <a:ext cx="361368" cy="521636"/>
          </a:xfrm>
          <a:prstGeom prst="rect">
            <a:avLst/>
          </a:prstGeom>
        </p:spPr>
      </p:pic>
      <p:cxnSp>
        <p:nvCxnSpPr>
          <p:cNvPr id="181" name="Straight Arrow Connector 180">
            <a:extLst>
              <a:ext uri="{FF2B5EF4-FFF2-40B4-BE49-F238E27FC236}">
                <a16:creationId xmlns:a16="http://schemas.microsoft.com/office/drawing/2014/main" id="{34FB5A82-8557-4D36-A868-D9B2C3F2FD3E}"/>
              </a:ext>
            </a:extLst>
          </p:cNvPr>
          <p:cNvCxnSpPr>
            <a:cxnSpLocks/>
            <a:endCxn id="178" idx="0"/>
          </p:cNvCxnSpPr>
          <p:nvPr/>
        </p:nvCxnSpPr>
        <p:spPr>
          <a:xfrm flipH="1">
            <a:off x="8051562" y="1923264"/>
            <a:ext cx="336867" cy="311294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B42661-3B0D-4ECA-B13F-091C806D8213}"/>
              </a:ext>
            </a:extLst>
          </p:cNvPr>
          <p:cNvCxnSpPr>
            <a:cxnSpLocks/>
            <a:endCxn id="178" idx="0"/>
          </p:cNvCxnSpPr>
          <p:nvPr/>
        </p:nvCxnSpPr>
        <p:spPr>
          <a:xfrm>
            <a:off x="7549037" y="3751665"/>
            <a:ext cx="502525" cy="128454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F171CEC2-EF5B-4BA0-B10F-4B385FE9648F}"/>
              </a:ext>
            </a:extLst>
          </p:cNvPr>
          <p:cNvSpPr/>
          <p:nvPr/>
        </p:nvSpPr>
        <p:spPr>
          <a:xfrm>
            <a:off x="6774928" y="53994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borgarklassen</a:t>
            </a:r>
            <a:endParaRPr lang="en-US" sz="1200" b="1" dirty="0">
              <a:solidFill>
                <a:schemeClr val="tx1"/>
              </a:solidFill>
            </a:endParaRPr>
          </a:p>
        </p:txBody>
      </p:sp>
      <p:pic>
        <p:nvPicPr>
          <p:cNvPr id="192" name="Picture 191">
            <a:extLst>
              <a:ext uri="{FF2B5EF4-FFF2-40B4-BE49-F238E27FC236}">
                <a16:creationId xmlns:a16="http://schemas.microsoft.com/office/drawing/2014/main" id="{841412C0-1F9D-4ECE-B4D7-7B80CC00236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272643" y="5054027"/>
            <a:ext cx="408712" cy="408712"/>
          </a:xfrm>
          <a:prstGeom prst="rect">
            <a:avLst/>
          </a:prstGeom>
        </p:spPr>
      </p:pic>
      <p:cxnSp>
        <p:nvCxnSpPr>
          <p:cNvPr id="197" name="Straight Arrow Connector 196">
            <a:extLst>
              <a:ext uri="{FF2B5EF4-FFF2-40B4-BE49-F238E27FC236}">
                <a16:creationId xmlns:a16="http://schemas.microsoft.com/office/drawing/2014/main" id="{0B234A8C-1A05-4B77-80DD-E60F970393B5}"/>
              </a:ext>
            </a:extLst>
          </p:cNvPr>
          <p:cNvCxnSpPr>
            <a:cxnSpLocks/>
          </p:cNvCxnSpPr>
          <p:nvPr/>
        </p:nvCxnSpPr>
        <p:spPr>
          <a:xfrm flipV="1">
            <a:off x="1800775" y="5748372"/>
            <a:ext cx="8226694" cy="10454"/>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B239ED4D-78CF-483E-8325-475AF2C7BCA4}"/>
              </a:ext>
            </a:extLst>
          </p:cNvPr>
          <p:cNvSpPr/>
          <p:nvPr/>
        </p:nvSpPr>
        <p:spPr>
          <a:xfrm>
            <a:off x="8375630" y="5062449"/>
            <a:ext cx="123572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1789-1799 </a:t>
            </a:r>
            <a:r>
              <a:rPr lang="en-US" sz="1200" b="1" dirty="0" err="1">
                <a:solidFill>
                  <a:schemeClr val="tx1"/>
                </a:solidFill>
              </a:rPr>
              <a:t>Franska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00" name="Picture 199" descr="A picture containing indoor, set&#10;&#10;Description automatically generated">
            <a:extLst>
              <a:ext uri="{FF2B5EF4-FFF2-40B4-BE49-F238E27FC236}">
                <a16:creationId xmlns:a16="http://schemas.microsoft.com/office/drawing/2014/main" id="{9399A115-B3E1-4FE6-87EF-C990E2B1A5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649654" y="5274843"/>
            <a:ext cx="515213" cy="368309"/>
          </a:xfrm>
          <a:prstGeom prst="rect">
            <a:avLst/>
          </a:prstGeom>
        </p:spPr>
      </p:pic>
      <p:cxnSp>
        <p:nvCxnSpPr>
          <p:cNvPr id="205" name="Straight Arrow Connector 204">
            <a:extLst>
              <a:ext uri="{FF2B5EF4-FFF2-40B4-BE49-F238E27FC236}">
                <a16:creationId xmlns:a16="http://schemas.microsoft.com/office/drawing/2014/main" id="{FE34BC3C-9CF9-4F50-83BB-98EA8BB0A2B2}"/>
              </a:ext>
            </a:extLst>
          </p:cNvPr>
          <p:cNvCxnSpPr>
            <a:cxnSpLocks/>
          </p:cNvCxnSpPr>
          <p:nvPr/>
        </p:nvCxnSpPr>
        <p:spPr>
          <a:xfrm flipV="1">
            <a:off x="9907260" y="5728477"/>
            <a:ext cx="1147733" cy="12855"/>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FC35B72-C20A-4E07-982E-C7E41664C167}"/>
              </a:ext>
            </a:extLst>
          </p:cNvPr>
          <p:cNvCxnSpPr>
            <a:cxnSpLocks/>
          </p:cNvCxnSpPr>
          <p:nvPr/>
        </p:nvCxnSpPr>
        <p:spPr>
          <a:xfrm>
            <a:off x="10304980" y="5477625"/>
            <a:ext cx="636244" cy="1"/>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11" name="Picture 210" descr="Icon&#10;&#10;Description automatically generated">
            <a:extLst>
              <a:ext uri="{FF2B5EF4-FFF2-40B4-BE49-F238E27FC236}">
                <a16:creationId xmlns:a16="http://schemas.microsoft.com/office/drawing/2014/main" id="{CFA0BB89-A366-4C76-A6F0-F8F329959832}"/>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279396" y="4624080"/>
            <a:ext cx="414904" cy="414904"/>
          </a:xfrm>
          <a:prstGeom prst="rect">
            <a:avLst/>
          </a:prstGeom>
        </p:spPr>
      </p:pic>
      <p:cxnSp>
        <p:nvCxnSpPr>
          <p:cNvPr id="212" name="Straight Arrow Connector 211">
            <a:extLst>
              <a:ext uri="{FF2B5EF4-FFF2-40B4-BE49-F238E27FC236}">
                <a16:creationId xmlns:a16="http://schemas.microsoft.com/office/drawing/2014/main" id="{EACA55E0-37A1-4E0E-A7B8-745001EE3B95}"/>
              </a:ext>
            </a:extLst>
          </p:cNvPr>
          <p:cNvCxnSpPr>
            <a:cxnSpLocks/>
            <a:endCxn id="211" idx="0"/>
          </p:cNvCxnSpPr>
          <p:nvPr/>
        </p:nvCxnSpPr>
        <p:spPr>
          <a:xfrm flipH="1">
            <a:off x="10486848" y="1936363"/>
            <a:ext cx="267846" cy="268771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BE19D081-CE74-4780-9339-BD938DD34F69}"/>
              </a:ext>
            </a:extLst>
          </p:cNvPr>
          <p:cNvSpPr/>
          <p:nvPr/>
        </p:nvSpPr>
        <p:spPr>
          <a:xfrm>
            <a:off x="9168673" y="47422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arbetarklassen</a:t>
            </a:r>
            <a:endParaRPr lang="en-US" sz="1200" b="1" dirty="0">
              <a:solidFill>
                <a:schemeClr val="tx1"/>
              </a:solidFill>
            </a:endParaRPr>
          </a:p>
        </p:txBody>
      </p:sp>
      <p:sp>
        <p:nvSpPr>
          <p:cNvPr id="215" name="Rectangle 214">
            <a:extLst>
              <a:ext uri="{FF2B5EF4-FFF2-40B4-BE49-F238E27FC236}">
                <a16:creationId xmlns:a16="http://schemas.microsoft.com/office/drawing/2014/main" id="{A1301B7C-1CEE-4124-B464-9E22DAA6A066}"/>
              </a:ext>
            </a:extLst>
          </p:cNvPr>
          <p:cNvSpPr/>
          <p:nvPr/>
        </p:nvSpPr>
        <p:spPr>
          <a:xfrm>
            <a:off x="10941224" y="4681293"/>
            <a:ext cx="123572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1917 </a:t>
            </a:r>
            <a:r>
              <a:rPr lang="en-US" sz="1200" b="1" dirty="0" err="1">
                <a:solidFill>
                  <a:schemeClr val="tx1"/>
                </a:solidFill>
              </a:rPr>
              <a:t>Ryska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16" name="Picture 215">
            <a:extLst>
              <a:ext uri="{FF2B5EF4-FFF2-40B4-BE49-F238E27FC236}">
                <a16:creationId xmlns:a16="http://schemas.microsoft.com/office/drawing/2014/main" id="{34B64766-1CB1-4A74-9A2D-AABD035B8327}"/>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729346" y="4693718"/>
            <a:ext cx="408712" cy="408712"/>
          </a:xfrm>
          <a:prstGeom prst="rect">
            <a:avLst/>
          </a:prstGeom>
        </p:spPr>
      </p:pic>
      <p:cxnSp>
        <p:nvCxnSpPr>
          <p:cNvPr id="217" name="Straight Arrow Connector 216">
            <a:extLst>
              <a:ext uri="{FF2B5EF4-FFF2-40B4-BE49-F238E27FC236}">
                <a16:creationId xmlns:a16="http://schemas.microsoft.com/office/drawing/2014/main" id="{0AD06267-805B-4132-B200-6174B0AA2851}"/>
              </a:ext>
            </a:extLst>
          </p:cNvPr>
          <p:cNvCxnSpPr>
            <a:cxnSpLocks/>
          </p:cNvCxnSpPr>
          <p:nvPr/>
        </p:nvCxnSpPr>
        <p:spPr>
          <a:xfrm>
            <a:off x="10729346" y="5189245"/>
            <a:ext cx="125975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DC5992A-994A-4EE8-B925-38665DFF67E5}"/>
              </a:ext>
            </a:extLst>
          </p:cNvPr>
          <p:cNvCxnSpPr>
            <a:cxnSpLocks/>
          </p:cNvCxnSpPr>
          <p:nvPr/>
        </p:nvCxnSpPr>
        <p:spPr>
          <a:xfrm>
            <a:off x="10941224" y="5471389"/>
            <a:ext cx="1093539"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33" name="Picture 232" descr="Icon&#10;&#10;Description automatically generated">
            <a:extLst>
              <a:ext uri="{FF2B5EF4-FFF2-40B4-BE49-F238E27FC236}">
                <a16:creationId xmlns:a16="http://schemas.microsoft.com/office/drawing/2014/main" id="{B29D0725-C907-4E5B-A72A-7B3DD34ADAFD}"/>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1632709" y="3404530"/>
            <a:ext cx="526122" cy="526122"/>
          </a:xfrm>
          <a:prstGeom prst="rect">
            <a:avLst/>
          </a:prstGeom>
        </p:spPr>
      </p:pic>
      <p:pic>
        <p:nvPicPr>
          <p:cNvPr id="234" name="Picture 233" descr="Icon&#10;&#10;Description automatically generated">
            <a:extLst>
              <a:ext uri="{FF2B5EF4-FFF2-40B4-BE49-F238E27FC236}">
                <a16:creationId xmlns:a16="http://schemas.microsoft.com/office/drawing/2014/main" id="{5EF3AA2B-49B0-421B-8DAC-BE83F2345423}"/>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2038507" y="5182068"/>
            <a:ext cx="489628" cy="489628"/>
          </a:xfrm>
          <a:prstGeom prst="rect">
            <a:avLst/>
          </a:prstGeom>
        </p:spPr>
      </p:pic>
      <p:sp>
        <p:nvSpPr>
          <p:cNvPr id="236" name="Rectangle 235">
            <a:extLst>
              <a:ext uri="{FF2B5EF4-FFF2-40B4-BE49-F238E27FC236}">
                <a16:creationId xmlns:a16="http://schemas.microsoft.com/office/drawing/2014/main" id="{8BCCAFE6-3734-4CD9-9E8F-01F1E321BE25}"/>
              </a:ext>
            </a:extLst>
          </p:cNvPr>
          <p:cNvSpPr/>
          <p:nvPr/>
        </p:nvSpPr>
        <p:spPr>
          <a:xfrm>
            <a:off x="3330247" y="42232"/>
            <a:ext cx="1516608"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1607 den engelska kolonin Virginia</a:t>
            </a:r>
            <a:endParaRPr lang="en-US" sz="1200" b="1" dirty="0">
              <a:solidFill>
                <a:schemeClr val="tx1"/>
              </a:solidFill>
            </a:endParaRPr>
          </a:p>
          <a:p>
            <a:pPr algn="ctr"/>
            <a:r>
              <a:rPr lang="en-US" sz="1200" b="1" dirty="0">
                <a:solidFill>
                  <a:schemeClr val="tx1"/>
                </a:solidFill>
              </a:rPr>
              <a:t>1620 Mayflower -&gt; Massachusetts</a:t>
            </a:r>
          </a:p>
        </p:txBody>
      </p:sp>
      <p:pic>
        <p:nvPicPr>
          <p:cNvPr id="238" name="Picture 237">
            <a:extLst>
              <a:ext uri="{FF2B5EF4-FFF2-40B4-BE49-F238E27FC236}">
                <a16:creationId xmlns:a16="http://schemas.microsoft.com/office/drawing/2014/main" id="{86428C54-31B2-4DB0-832D-D2CC8282BB84}"/>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4743923" y="59102"/>
            <a:ext cx="482886" cy="482886"/>
          </a:xfrm>
          <a:prstGeom prst="rect">
            <a:avLst/>
          </a:prstGeom>
        </p:spPr>
      </p:pic>
      <p:pic>
        <p:nvPicPr>
          <p:cNvPr id="239" name="Picture 238" descr="Icon&#10;&#10;Description automatically generated">
            <a:extLst>
              <a:ext uri="{FF2B5EF4-FFF2-40B4-BE49-F238E27FC236}">
                <a16:creationId xmlns:a16="http://schemas.microsoft.com/office/drawing/2014/main" id="{8A52F475-400E-411A-8A7D-A2C09480D83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59875" y="59102"/>
            <a:ext cx="482886" cy="482886"/>
          </a:xfrm>
          <a:prstGeom prst="rect">
            <a:avLst/>
          </a:prstGeom>
        </p:spPr>
      </p:pic>
      <p:sp>
        <p:nvSpPr>
          <p:cNvPr id="240" name="Rectangle 239">
            <a:extLst>
              <a:ext uri="{FF2B5EF4-FFF2-40B4-BE49-F238E27FC236}">
                <a16:creationId xmlns:a16="http://schemas.microsoft.com/office/drawing/2014/main" id="{ECCDD462-E7B2-491E-B0F7-1318B28859BC}"/>
              </a:ext>
            </a:extLst>
          </p:cNvPr>
          <p:cNvSpPr/>
          <p:nvPr/>
        </p:nvSpPr>
        <p:spPr>
          <a:xfrm>
            <a:off x="5632126" y="1361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1773 Dec </a:t>
            </a:r>
            <a:r>
              <a:rPr lang="en-US" sz="1200" b="1" dirty="0" err="1">
                <a:solidFill>
                  <a:schemeClr val="tx1"/>
                </a:solidFill>
              </a:rPr>
              <a:t>Tepartyt</a:t>
            </a:r>
            <a:r>
              <a:rPr lang="en-US" sz="1200" b="1" dirty="0">
                <a:solidFill>
                  <a:schemeClr val="tx1"/>
                </a:solidFill>
              </a:rPr>
              <a:t> </a:t>
            </a:r>
            <a:r>
              <a:rPr lang="en-US" sz="1200" b="1" dirty="0" err="1">
                <a:solidFill>
                  <a:schemeClr val="tx1"/>
                </a:solidFill>
              </a:rPr>
              <a:t>i</a:t>
            </a:r>
            <a:r>
              <a:rPr lang="en-US" sz="1200" b="1" dirty="0">
                <a:solidFill>
                  <a:schemeClr val="tx1"/>
                </a:solidFill>
              </a:rPr>
              <a:t> Boston</a:t>
            </a:r>
          </a:p>
        </p:txBody>
      </p:sp>
      <p:pic>
        <p:nvPicPr>
          <p:cNvPr id="241" name="Picture 240">
            <a:extLst>
              <a:ext uri="{FF2B5EF4-FFF2-40B4-BE49-F238E27FC236}">
                <a16:creationId xmlns:a16="http://schemas.microsoft.com/office/drawing/2014/main" id="{6E617452-E5DF-49F3-8EE8-02020718E25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7083890" y="110591"/>
            <a:ext cx="408712" cy="408712"/>
          </a:xfrm>
          <a:prstGeom prst="rect">
            <a:avLst/>
          </a:prstGeom>
        </p:spPr>
      </p:pic>
      <p:sp>
        <p:nvSpPr>
          <p:cNvPr id="242" name="Rectangle 241">
            <a:extLst>
              <a:ext uri="{FF2B5EF4-FFF2-40B4-BE49-F238E27FC236}">
                <a16:creationId xmlns:a16="http://schemas.microsoft.com/office/drawing/2014/main" id="{856436BB-7421-4DEE-A126-CF40CCA4EFAD}"/>
              </a:ext>
            </a:extLst>
          </p:cNvPr>
          <p:cNvSpPr/>
          <p:nvPr/>
        </p:nvSpPr>
        <p:spPr>
          <a:xfrm>
            <a:off x="7336450" y="1198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1775-1783  </a:t>
            </a:r>
            <a:r>
              <a:rPr lang="en-US" sz="1200" b="1" dirty="0" err="1">
                <a:solidFill>
                  <a:schemeClr val="tx1"/>
                </a:solidFill>
              </a:rPr>
              <a:t>Amerikanska</a:t>
            </a:r>
            <a:r>
              <a:rPr lang="en-US" sz="1200" b="1" dirty="0">
                <a:solidFill>
                  <a:schemeClr val="tx1"/>
                </a:solidFill>
              </a:rPr>
              <a:t> </a:t>
            </a:r>
            <a:r>
              <a:rPr lang="en-US" sz="1200" b="1" dirty="0" err="1">
                <a:solidFill>
                  <a:schemeClr val="tx1"/>
                </a:solidFill>
              </a:rPr>
              <a:t>frihetskriget</a:t>
            </a:r>
            <a:endParaRPr lang="en-US" sz="1200" b="1" dirty="0">
              <a:solidFill>
                <a:schemeClr val="tx1"/>
              </a:solidFill>
            </a:endParaRPr>
          </a:p>
        </p:txBody>
      </p:sp>
      <p:pic>
        <p:nvPicPr>
          <p:cNvPr id="243" name="Picture 242" descr="A picture containing indoor, set&#10;&#10;Description automatically generated">
            <a:extLst>
              <a:ext uri="{FF2B5EF4-FFF2-40B4-BE49-F238E27FC236}">
                <a16:creationId xmlns:a16="http://schemas.microsoft.com/office/drawing/2014/main" id="{AACB1B9B-67F6-48D1-8BB8-F478DCEB7A8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717986" y="763899"/>
            <a:ext cx="515213" cy="368309"/>
          </a:xfrm>
          <a:prstGeom prst="rect">
            <a:avLst/>
          </a:prstGeom>
        </p:spPr>
      </p:pic>
      <p:cxnSp>
        <p:nvCxnSpPr>
          <p:cNvPr id="244" name="Straight Arrow Connector 243">
            <a:extLst>
              <a:ext uri="{FF2B5EF4-FFF2-40B4-BE49-F238E27FC236}">
                <a16:creationId xmlns:a16="http://schemas.microsoft.com/office/drawing/2014/main" id="{E2AC7740-B7F2-45A1-A285-33E290E2BFD0}"/>
              </a:ext>
            </a:extLst>
          </p:cNvPr>
          <p:cNvCxnSpPr>
            <a:cxnSpLocks/>
            <a:stCxn id="241" idx="2"/>
            <a:endCxn id="243" idx="1"/>
          </p:cNvCxnSpPr>
          <p:nvPr/>
        </p:nvCxnSpPr>
        <p:spPr>
          <a:xfrm>
            <a:off x="7288246" y="519303"/>
            <a:ext cx="429740" cy="42875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D505B1E3-B6DD-4BF2-9B5E-BAB9AF63521D}"/>
              </a:ext>
            </a:extLst>
          </p:cNvPr>
          <p:cNvSpPr/>
          <p:nvPr/>
        </p:nvSpPr>
        <p:spPr>
          <a:xfrm>
            <a:off x="7420154" y="1124968"/>
            <a:ext cx="1250678" cy="284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1787 författning</a:t>
            </a:r>
          </a:p>
        </p:txBody>
      </p:sp>
      <p:cxnSp>
        <p:nvCxnSpPr>
          <p:cNvPr id="248" name="Straight Arrow Connector 247">
            <a:extLst>
              <a:ext uri="{FF2B5EF4-FFF2-40B4-BE49-F238E27FC236}">
                <a16:creationId xmlns:a16="http://schemas.microsoft.com/office/drawing/2014/main" id="{606BEEEC-B947-4168-A33B-34FE9155F55F}"/>
              </a:ext>
            </a:extLst>
          </p:cNvPr>
          <p:cNvCxnSpPr>
            <a:cxnSpLocks/>
            <a:stCxn id="247" idx="3"/>
          </p:cNvCxnSpPr>
          <p:nvPr/>
        </p:nvCxnSpPr>
        <p:spPr>
          <a:xfrm flipV="1">
            <a:off x="8670832" y="1263721"/>
            <a:ext cx="3154723" cy="3622"/>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51" name="Picture 250" descr="Icon&#10;&#10;Description automatically generated">
            <a:extLst>
              <a:ext uri="{FF2B5EF4-FFF2-40B4-BE49-F238E27FC236}">
                <a16:creationId xmlns:a16="http://schemas.microsoft.com/office/drawing/2014/main" id="{9C70A7B8-6FDD-4527-B077-B0742D4DA9D1}"/>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8402586" y="629435"/>
            <a:ext cx="361368" cy="521636"/>
          </a:xfrm>
          <a:prstGeom prst="rect">
            <a:avLst/>
          </a:prstGeom>
        </p:spPr>
      </p:pic>
      <p:cxnSp>
        <p:nvCxnSpPr>
          <p:cNvPr id="252" name="Straight Arrow Connector 251">
            <a:extLst>
              <a:ext uri="{FF2B5EF4-FFF2-40B4-BE49-F238E27FC236}">
                <a16:creationId xmlns:a16="http://schemas.microsoft.com/office/drawing/2014/main" id="{D72F3939-0252-4955-86EB-BB16424D7A2E}"/>
              </a:ext>
            </a:extLst>
          </p:cNvPr>
          <p:cNvCxnSpPr>
            <a:cxnSpLocks/>
          </p:cNvCxnSpPr>
          <p:nvPr/>
        </p:nvCxnSpPr>
        <p:spPr>
          <a:xfrm flipV="1">
            <a:off x="9100572" y="1267342"/>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4D0960B4-F4C9-4179-B34B-F8BE84DEAB78}"/>
              </a:ext>
            </a:extLst>
          </p:cNvPr>
          <p:cNvCxnSpPr>
            <a:cxnSpLocks/>
          </p:cNvCxnSpPr>
          <p:nvPr/>
        </p:nvCxnSpPr>
        <p:spPr>
          <a:xfrm flipV="1">
            <a:off x="10280890" y="1287498"/>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6C8A1723-DA89-4CE6-8A8F-430D7C2467C2}"/>
              </a:ext>
            </a:extLst>
          </p:cNvPr>
          <p:cNvCxnSpPr>
            <a:cxnSpLocks/>
          </p:cNvCxnSpPr>
          <p:nvPr/>
        </p:nvCxnSpPr>
        <p:spPr>
          <a:xfrm flipV="1">
            <a:off x="8846831" y="1228789"/>
            <a:ext cx="157137" cy="7211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1" name="Picture 260" descr="Logo&#10;&#10;Description automatically generated">
            <a:extLst>
              <a:ext uri="{FF2B5EF4-FFF2-40B4-BE49-F238E27FC236}">
                <a16:creationId xmlns:a16="http://schemas.microsoft.com/office/drawing/2014/main" id="{EA5DD033-53CE-4BDE-A3F5-E7B938B17A73}"/>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8917799" y="297078"/>
            <a:ext cx="493172" cy="470979"/>
          </a:xfrm>
          <a:prstGeom prst="rect">
            <a:avLst/>
          </a:prstGeom>
        </p:spPr>
      </p:pic>
      <p:pic>
        <p:nvPicPr>
          <p:cNvPr id="265" name="Picture 264">
            <a:extLst>
              <a:ext uri="{FF2B5EF4-FFF2-40B4-BE49-F238E27FC236}">
                <a16:creationId xmlns:a16="http://schemas.microsoft.com/office/drawing/2014/main" id="{EE0FE72E-C869-423D-8DBC-A54BB5390D7F}"/>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9850456" y="645004"/>
            <a:ext cx="230134" cy="333792"/>
          </a:xfrm>
          <a:prstGeom prst="rect">
            <a:avLst/>
          </a:prstGeom>
        </p:spPr>
      </p:pic>
      <p:pic>
        <p:nvPicPr>
          <p:cNvPr id="267" name="Picture 266">
            <a:extLst>
              <a:ext uri="{FF2B5EF4-FFF2-40B4-BE49-F238E27FC236}">
                <a16:creationId xmlns:a16="http://schemas.microsoft.com/office/drawing/2014/main" id="{7FC04FC2-0CCB-4D2C-AE39-FE85C62B0DE0}"/>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801835" y="253374"/>
            <a:ext cx="408712" cy="408712"/>
          </a:xfrm>
          <a:prstGeom prst="rect">
            <a:avLst/>
          </a:prstGeom>
        </p:spPr>
      </p:pic>
      <p:sp>
        <p:nvSpPr>
          <p:cNvPr id="268" name="Rectangle 267">
            <a:extLst>
              <a:ext uri="{FF2B5EF4-FFF2-40B4-BE49-F238E27FC236}">
                <a16:creationId xmlns:a16="http://schemas.microsoft.com/office/drawing/2014/main" id="{5A800A3D-E371-4BC7-AC64-B87176739D74}"/>
              </a:ext>
            </a:extLst>
          </p:cNvPr>
          <p:cNvSpPr/>
          <p:nvPr/>
        </p:nvSpPr>
        <p:spPr>
          <a:xfrm>
            <a:off x="9977398" y="617508"/>
            <a:ext cx="116657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1861/1865 Inbördeskriget</a:t>
            </a:r>
            <a:endParaRPr lang="en-US" sz="1200" b="1" dirty="0">
              <a:solidFill>
                <a:schemeClr val="tx1"/>
              </a:solidFill>
            </a:endParaRPr>
          </a:p>
        </p:txBody>
      </p:sp>
      <p:grpSp>
        <p:nvGrpSpPr>
          <p:cNvPr id="113" name="Group 112">
            <a:extLst>
              <a:ext uri="{FF2B5EF4-FFF2-40B4-BE49-F238E27FC236}">
                <a16:creationId xmlns:a16="http://schemas.microsoft.com/office/drawing/2014/main" id="{24BD4177-C626-4012-83DA-ECCA6B74B066}"/>
              </a:ext>
            </a:extLst>
          </p:cNvPr>
          <p:cNvGrpSpPr/>
          <p:nvPr/>
        </p:nvGrpSpPr>
        <p:grpSpPr>
          <a:xfrm>
            <a:off x="8822476" y="218706"/>
            <a:ext cx="708532" cy="635581"/>
            <a:chOff x="3568531" y="1604817"/>
            <a:chExt cx="708532" cy="635581"/>
          </a:xfrm>
        </p:grpSpPr>
        <p:sp>
          <p:nvSpPr>
            <p:cNvPr id="114" name="Oval 113">
              <a:extLst>
                <a:ext uri="{FF2B5EF4-FFF2-40B4-BE49-F238E27FC236}">
                  <a16:creationId xmlns:a16="http://schemas.microsoft.com/office/drawing/2014/main" id="{08016F06-3D47-41FD-887C-309AB88307DF}"/>
                </a:ext>
              </a:extLst>
            </p:cNvPr>
            <p:cNvSpPr/>
            <p:nvPr/>
          </p:nvSpPr>
          <p:spPr>
            <a:xfrm>
              <a:off x="3568531" y="1604817"/>
              <a:ext cx="708532" cy="635581"/>
            </a:xfrm>
            <a:prstGeom prst="ellipse">
              <a:avLst/>
            </a:prstGeom>
            <a:no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5" name="Straight Connector 114">
              <a:extLst>
                <a:ext uri="{FF2B5EF4-FFF2-40B4-BE49-F238E27FC236}">
                  <a16:creationId xmlns:a16="http://schemas.microsoft.com/office/drawing/2014/main" id="{CD26F10E-0872-4B92-B9A1-E69CE89FC1F5}"/>
                </a:ext>
              </a:extLst>
            </p:cNvPr>
            <p:cNvCxnSpPr>
              <a:cxnSpLocks/>
              <a:stCxn id="114" idx="7"/>
              <a:endCxn id="114" idx="3"/>
            </p:cNvCxnSpPr>
            <p:nvPr/>
          </p:nvCxnSpPr>
          <p:spPr>
            <a:xfrm flipH="1">
              <a:off x="3672293" y="1697896"/>
              <a:ext cx="501008" cy="449423"/>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6" name="Rectangle 115">
            <a:extLst>
              <a:ext uri="{FF2B5EF4-FFF2-40B4-BE49-F238E27FC236}">
                <a16:creationId xmlns:a16="http://schemas.microsoft.com/office/drawing/2014/main" id="{0B8707BC-2EF0-495E-A2E3-2029491B5810}"/>
              </a:ext>
            </a:extLst>
          </p:cNvPr>
          <p:cNvSpPr/>
          <p:nvPr/>
        </p:nvSpPr>
        <p:spPr>
          <a:xfrm>
            <a:off x="8793537" y="1511860"/>
            <a:ext cx="3016329" cy="1339731"/>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18" name="Picture 117" descr="Icon&#10;&#10;Description automatically generated">
            <a:extLst>
              <a:ext uri="{FF2B5EF4-FFF2-40B4-BE49-F238E27FC236}">
                <a16:creationId xmlns:a16="http://schemas.microsoft.com/office/drawing/2014/main" id="{4D3CD204-0404-4B44-9895-F157DDB45CB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74215" y="1688340"/>
            <a:ext cx="482886" cy="482886"/>
          </a:xfrm>
          <a:prstGeom prst="rect">
            <a:avLst/>
          </a:prstGeom>
        </p:spPr>
      </p:pic>
      <p:pic>
        <p:nvPicPr>
          <p:cNvPr id="123" name="Picture 122" descr="Icon&#10;&#10;Description automatically generated">
            <a:extLst>
              <a:ext uri="{FF2B5EF4-FFF2-40B4-BE49-F238E27FC236}">
                <a16:creationId xmlns:a16="http://schemas.microsoft.com/office/drawing/2014/main" id="{E95B680B-AF0F-403D-B49F-54B4ED2F8BD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42601" y="1675232"/>
            <a:ext cx="482886" cy="482886"/>
          </a:xfrm>
          <a:prstGeom prst="rect">
            <a:avLst/>
          </a:prstGeom>
        </p:spPr>
      </p:pic>
      <p:pic>
        <p:nvPicPr>
          <p:cNvPr id="121" name="Picture 120" descr="Icon&#10;&#10;Description automatically generated">
            <a:extLst>
              <a:ext uri="{FF2B5EF4-FFF2-40B4-BE49-F238E27FC236}">
                <a16:creationId xmlns:a16="http://schemas.microsoft.com/office/drawing/2014/main" id="{DD01A783-3C7C-4CAD-99BC-E52A44A5AFFA}"/>
              </a:ext>
            </a:extLst>
          </p:cNvPr>
          <p:cNvPicPr>
            <a:picLocks noChangeAspect="1"/>
          </p:cNvPicPr>
          <p:nvPr/>
        </p:nvPicPr>
        <p:blipFill>
          <a:blip r:embed="rId38">
            <a:extLst>
              <a:ext uri="{28A0092B-C50C-407E-A947-70E740481C1C}">
                <a14:useLocalDpi xmlns:a14="http://schemas.microsoft.com/office/drawing/2010/main" val="0"/>
              </a:ext>
              <a:ext uri="{837473B0-CC2E-450A-ABE3-18F120FF3D39}">
                <a1611:picAttrSrcUrl xmlns:a1611="http://schemas.microsoft.com/office/drawing/2016/11/main" r:id="rId39"/>
              </a:ext>
            </a:extLst>
          </a:blip>
          <a:stretch>
            <a:fillRect/>
          </a:stretch>
        </p:blipFill>
        <p:spPr>
          <a:xfrm>
            <a:off x="11424530" y="2032983"/>
            <a:ext cx="515212" cy="515212"/>
          </a:xfrm>
          <a:prstGeom prst="rect">
            <a:avLst/>
          </a:prstGeom>
        </p:spPr>
      </p:pic>
    </p:spTree>
    <p:extLst>
      <p:ext uri="{BB962C8B-B14F-4D97-AF65-F5344CB8AC3E}">
        <p14:creationId xmlns:p14="http://schemas.microsoft.com/office/powerpoint/2010/main" val="1206261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233686-1C2B-499B-A3E1-0299FF26BB98}"/>
              </a:ext>
            </a:extLst>
          </p:cNvPr>
          <p:cNvSpPr txBox="1"/>
          <p:nvPr/>
        </p:nvSpPr>
        <p:spPr>
          <a:xfrm>
            <a:off x="-1" y="3253"/>
            <a:ext cx="4232953" cy="369332"/>
          </a:xfrm>
          <a:prstGeom prst="rect">
            <a:avLst/>
          </a:prstGeom>
          <a:noFill/>
        </p:spPr>
        <p:txBody>
          <a:bodyPr wrap="square" rtlCol="0">
            <a:spAutoFit/>
          </a:bodyPr>
          <a:lstStyle/>
          <a:p>
            <a:r>
              <a:rPr lang="sv-SE" b="1" dirty="0"/>
              <a:t>Sverige blir industriland</a:t>
            </a:r>
          </a:p>
        </p:txBody>
      </p:sp>
      <p:sp>
        <p:nvSpPr>
          <p:cNvPr id="4" name="Rectangle 3">
            <a:extLst>
              <a:ext uri="{FF2B5EF4-FFF2-40B4-BE49-F238E27FC236}">
                <a16:creationId xmlns:a16="http://schemas.microsoft.com/office/drawing/2014/main" id="{BEB1AAD8-3584-4C94-91ED-26A4DCB8CA73}"/>
              </a:ext>
            </a:extLst>
          </p:cNvPr>
          <p:cNvSpPr/>
          <p:nvPr/>
        </p:nvSpPr>
        <p:spPr>
          <a:xfrm>
            <a:off x="325830" y="525363"/>
            <a:ext cx="3511826" cy="523220"/>
          </a:xfrm>
          <a:prstGeom prst="rect">
            <a:avLst/>
          </a:prstGeom>
        </p:spPr>
        <p:txBody>
          <a:bodyPr wrap="square">
            <a:spAutoFit/>
          </a:bodyPr>
          <a:lstStyle/>
          <a:p>
            <a:r>
              <a:rPr lang="sv-SE" sz="1400" b="1" dirty="0"/>
              <a:t>1850</a:t>
            </a:r>
            <a:r>
              <a:rPr lang="sv-SE" sz="1400" dirty="0"/>
              <a:t> började industrialiseringen i Sverige. Den startade vide sågverken i Norrland.</a:t>
            </a:r>
          </a:p>
        </p:txBody>
      </p:sp>
      <p:pic>
        <p:nvPicPr>
          <p:cNvPr id="6" name="Picture 5">
            <a:extLst>
              <a:ext uri="{FF2B5EF4-FFF2-40B4-BE49-F238E27FC236}">
                <a16:creationId xmlns:a16="http://schemas.microsoft.com/office/drawing/2014/main" id="{175C376B-2E90-4105-BBF5-CBA583AE56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99361" y="370177"/>
            <a:ext cx="833591" cy="833591"/>
          </a:xfrm>
          <a:prstGeom prst="rect">
            <a:avLst/>
          </a:prstGeom>
        </p:spPr>
      </p:pic>
      <p:pic>
        <p:nvPicPr>
          <p:cNvPr id="7" name="Picture 6" descr="Logo, company name&#10;&#10;Description automatically generated">
            <a:extLst>
              <a:ext uri="{FF2B5EF4-FFF2-40B4-BE49-F238E27FC236}">
                <a16:creationId xmlns:a16="http://schemas.microsoft.com/office/drawing/2014/main" id="{973CDC27-50AA-47F4-BBFE-9ECB34AE439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84648" y="525363"/>
            <a:ext cx="557884" cy="371778"/>
          </a:xfrm>
          <a:prstGeom prst="rect">
            <a:avLst/>
          </a:prstGeom>
        </p:spPr>
      </p:pic>
      <p:sp>
        <p:nvSpPr>
          <p:cNvPr id="8" name="Arrow: Right 7">
            <a:extLst>
              <a:ext uri="{FF2B5EF4-FFF2-40B4-BE49-F238E27FC236}">
                <a16:creationId xmlns:a16="http://schemas.microsoft.com/office/drawing/2014/main" id="{B91233EF-0944-4E17-BA99-641B8EEA7755}"/>
              </a:ext>
            </a:extLst>
          </p:cNvPr>
          <p:cNvSpPr/>
          <p:nvPr/>
        </p:nvSpPr>
        <p:spPr>
          <a:xfrm>
            <a:off x="4283041" y="582134"/>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Picture 8" descr="Shape&#10;&#10;Description automatically generated">
            <a:extLst>
              <a:ext uri="{FF2B5EF4-FFF2-40B4-BE49-F238E27FC236}">
                <a16:creationId xmlns:a16="http://schemas.microsoft.com/office/drawing/2014/main" id="{FD15AF8A-21E9-49EC-A04B-62B24A179D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37002" y="1016483"/>
            <a:ext cx="490077" cy="530106"/>
          </a:xfrm>
          <a:prstGeom prst="rect">
            <a:avLst/>
          </a:prstGeom>
        </p:spPr>
      </p:pic>
      <p:pic>
        <p:nvPicPr>
          <p:cNvPr id="10" name="Picture 9" descr="Diagram&#10;&#10;Description automatically generated">
            <a:extLst>
              <a:ext uri="{FF2B5EF4-FFF2-40B4-BE49-F238E27FC236}">
                <a16:creationId xmlns:a16="http://schemas.microsoft.com/office/drawing/2014/main" id="{DFF9F961-C7C5-439B-94C0-B29719A10D6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47774" y="1123240"/>
            <a:ext cx="949579" cy="406779"/>
          </a:xfrm>
          <a:prstGeom prst="rect">
            <a:avLst/>
          </a:prstGeom>
        </p:spPr>
      </p:pic>
      <p:sp>
        <p:nvSpPr>
          <p:cNvPr id="11" name="Arrow: Right 10">
            <a:extLst>
              <a:ext uri="{FF2B5EF4-FFF2-40B4-BE49-F238E27FC236}">
                <a16:creationId xmlns:a16="http://schemas.microsoft.com/office/drawing/2014/main" id="{196363A5-C4A0-46A2-B580-F216EFFE9E6B}"/>
              </a:ext>
            </a:extLst>
          </p:cNvPr>
          <p:cNvSpPr/>
          <p:nvPr/>
        </p:nvSpPr>
        <p:spPr>
          <a:xfrm rot="9363529">
            <a:off x="4708571" y="1074650"/>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Arrow: Right 11">
            <a:extLst>
              <a:ext uri="{FF2B5EF4-FFF2-40B4-BE49-F238E27FC236}">
                <a16:creationId xmlns:a16="http://schemas.microsoft.com/office/drawing/2014/main" id="{56567A17-59FA-4990-AEE9-08399B92C866}"/>
              </a:ext>
            </a:extLst>
          </p:cNvPr>
          <p:cNvSpPr/>
          <p:nvPr/>
        </p:nvSpPr>
        <p:spPr>
          <a:xfrm rot="10800000">
            <a:off x="3624913" y="1288353"/>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13">
            <a:extLst>
              <a:ext uri="{FF2B5EF4-FFF2-40B4-BE49-F238E27FC236}">
                <a16:creationId xmlns:a16="http://schemas.microsoft.com/office/drawing/2014/main" id="{862C5870-1625-44F7-8B90-26CEE64C7BEC}"/>
              </a:ext>
            </a:extLst>
          </p:cNvPr>
          <p:cNvSpPr/>
          <p:nvPr/>
        </p:nvSpPr>
        <p:spPr>
          <a:xfrm>
            <a:off x="259082" y="1621228"/>
            <a:ext cx="2089482" cy="307777"/>
          </a:xfrm>
          <a:prstGeom prst="rect">
            <a:avLst/>
          </a:prstGeom>
        </p:spPr>
        <p:txBody>
          <a:bodyPr wrap="square">
            <a:spAutoFit/>
          </a:bodyPr>
          <a:lstStyle/>
          <a:p>
            <a:r>
              <a:rPr lang="sv-SE" sz="1400" dirty="0"/>
              <a:t>Papper och pappersmassa</a:t>
            </a:r>
          </a:p>
        </p:txBody>
      </p:sp>
      <p:pic>
        <p:nvPicPr>
          <p:cNvPr id="16" name="Picture 15">
            <a:extLst>
              <a:ext uri="{FF2B5EF4-FFF2-40B4-BE49-F238E27FC236}">
                <a16:creationId xmlns:a16="http://schemas.microsoft.com/office/drawing/2014/main" id="{C3C80B9A-0F2C-46F1-ABB3-9F44A8AD9C3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348564" y="1621228"/>
            <a:ext cx="375798" cy="375798"/>
          </a:xfrm>
          <a:prstGeom prst="rect">
            <a:avLst/>
          </a:prstGeom>
        </p:spPr>
      </p:pic>
      <p:sp>
        <p:nvSpPr>
          <p:cNvPr id="18" name="Rectangle 17">
            <a:extLst>
              <a:ext uri="{FF2B5EF4-FFF2-40B4-BE49-F238E27FC236}">
                <a16:creationId xmlns:a16="http://schemas.microsoft.com/office/drawing/2014/main" id="{1AB3248A-FBF9-49A2-9288-B615DBA902EB}"/>
              </a:ext>
            </a:extLst>
          </p:cNvPr>
          <p:cNvSpPr/>
          <p:nvPr/>
        </p:nvSpPr>
        <p:spPr>
          <a:xfrm>
            <a:off x="259082" y="2014164"/>
            <a:ext cx="3071259" cy="1169551"/>
          </a:xfrm>
          <a:prstGeom prst="rect">
            <a:avLst/>
          </a:prstGeom>
        </p:spPr>
        <p:txBody>
          <a:bodyPr wrap="square">
            <a:spAutoFit/>
          </a:bodyPr>
          <a:lstStyle/>
          <a:p>
            <a:r>
              <a:rPr lang="sv-SE" sz="1400" dirty="0"/>
              <a:t>Järn och stål</a:t>
            </a:r>
          </a:p>
          <a:p>
            <a:r>
              <a:rPr lang="sv-SE" sz="1400" dirty="0"/>
              <a:t>1880 blev det möjligt att framställa stål av malm som innehåler mycket fosfor</a:t>
            </a:r>
          </a:p>
          <a:p>
            <a:r>
              <a:rPr lang="sv-SE" sz="1400" b="1" dirty="0"/>
              <a:t>Grängesberg i Dalarna och Gällivare och Kiruna i Lappland</a:t>
            </a:r>
          </a:p>
        </p:txBody>
      </p:sp>
      <p:pic>
        <p:nvPicPr>
          <p:cNvPr id="19" name="Picture 18" descr="Logo, company name&#10;&#10;Description automatically generated">
            <a:extLst>
              <a:ext uri="{FF2B5EF4-FFF2-40B4-BE49-F238E27FC236}">
                <a16:creationId xmlns:a16="http://schemas.microsoft.com/office/drawing/2014/main" id="{A73B421C-EA10-4422-B3C7-0B3B01B794A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56342" y="1708217"/>
            <a:ext cx="557884" cy="371778"/>
          </a:xfrm>
          <a:prstGeom prst="rect">
            <a:avLst/>
          </a:prstGeom>
        </p:spPr>
      </p:pic>
      <p:sp>
        <p:nvSpPr>
          <p:cNvPr id="20" name="Arrow: Right 19">
            <a:extLst>
              <a:ext uri="{FF2B5EF4-FFF2-40B4-BE49-F238E27FC236}">
                <a16:creationId xmlns:a16="http://schemas.microsoft.com/office/drawing/2014/main" id="{6DF7FDEF-1057-44F5-8804-2D14535C9219}"/>
              </a:ext>
            </a:extLst>
          </p:cNvPr>
          <p:cNvSpPr/>
          <p:nvPr/>
        </p:nvSpPr>
        <p:spPr>
          <a:xfrm>
            <a:off x="2854735" y="1764988"/>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1" name="Picture 20" descr="Icon&#10;&#10;Description automatically generated">
            <a:extLst>
              <a:ext uri="{FF2B5EF4-FFF2-40B4-BE49-F238E27FC236}">
                <a16:creationId xmlns:a16="http://schemas.microsoft.com/office/drawing/2014/main" id="{2D6449EE-5B8C-4CF1-9D5E-FEDE33EB915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942296" y="1599012"/>
            <a:ext cx="557883" cy="557883"/>
          </a:xfrm>
          <a:prstGeom prst="rect">
            <a:avLst/>
          </a:prstGeom>
        </p:spPr>
      </p:pic>
      <p:pic>
        <p:nvPicPr>
          <p:cNvPr id="22" name="Picture 21">
            <a:extLst>
              <a:ext uri="{FF2B5EF4-FFF2-40B4-BE49-F238E27FC236}">
                <a16:creationId xmlns:a16="http://schemas.microsoft.com/office/drawing/2014/main" id="{A64735AE-C4B6-46FA-9121-A10297197199}"/>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359680" y="2668062"/>
            <a:ext cx="530106" cy="530106"/>
          </a:xfrm>
          <a:prstGeom prst="rect">
            <a:avLst/>
          </a:prstGeom>
        </p:spPr>
      </p:pic>
      <p:pic>
        <p:nvPicPr>
          <p:cNvPr id="23" name="Picture 22" descr="Logo, company name&#10;&#10;Description automatically generated">
            <a:extLst>
              <a:ext uri="{FF2B5EF4-FFF2-40B4-BE49-F238E27FC236}">
                <a16:creationId xmlns:a16="http://schemas.microsoft.com/office/drawing/2014/main" id="{1C158479-1C1D-4CCA-8CA1-4A74BD85948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58651" y="2233819"/>
            <a:ext cx="557884" cy="371778"/>
          </a:xfrm>
          <a:prstGeom prst="rect">
            <a:avLst/>
          </a:prstGeom>
        </p:spPr>
      </p:pic>
      <p:sp>
        <p:nvSpPr>
          <p:cNvPr id="24" name="Arrow: Right 23">
            <a:extLst>
              <a:ext uri="{FF2B5EF4-FFF2-40B4-BE49-F238E27FC236}">
                <a16:creationId xmlns:a16="http://schemas.microsoft.com/office/drawing/2014/main" id="{F393EC6C-3007-43A6-895E-F57FA58842E4}"/>
              </a:ext>
            </a:extLst>
          </p:cNvPr>
          <p:cNvSpPr/>
          <p:nvPr/>
        </p:nvSpPr>
        <p:spPr>
          <a:xfrm>
            <a:off x="3907119" y="2302624"/>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5" name="Picture 24">
            <a:extLst>
              <a:ext uri="{FF2B5EF4-FFF2-40B4-BE49-F238E27FC236}">
                <a16:creationId xmlns:a16="http://schemas.microsoft.com/office/drawing/2014/main" id="{0E438155-0CC7-4D1E-AEC0-DC7AD312CC7B}"/>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399160" y="2371391"/>
            <a:ext cx="401608" cy="354890"/>
          </a:xfrm>
          <a:prstGeom prst="rect">
            <a:avLst/>
          </a:prstGeom>
        </p:spPr>
      </p:pic>
      <p:sp>
        <p:nvSpPr>
          <p:cNvPr id="26" name="Rectangle 25">
            <a:extLst>
              <a:ext uri="{FF2B5EF4-FFF2-40B4-BE49-F238E27FC236}">
                <a16:creationId xmlns:a16="http://schemas.microsoft.com/office/drawing/2014/main" id="{94ACCDE5-E9D8-4F9A-9A5F-EBF85867C2D7}"/>
              </a:ext>
            </a:extLst>
          </p:cNvPr>
          <p:cNvSpPr/>
          <p:nvPr/>
        </p:nvSpPr>
        <p:spPr>
          <a:xfrm>
            <a:off x="259081" y="3488565"/>
            <a:ext cx="3964044" cy="1600438"/>
          </a:xfrm>
          <a:prstGeom prst="rect">
            <a:avLst/>
          </a:prstGeom>
        </p:spPr>
        <p:txBody>
          <a:bodyPr wrap="square">
            <a:spAutoFit/>
          </a:bodyPr>
          <a:lstStyle/>
          <a:p>
            <a:r>
              <a:rPr lang="sv-SE" sz="1400" dirty="0"/>
              <a:t>Textilindustrin</a:t>
            </a:r>
          </a:p>
          <a:p>
            <a:r>
              <a:rPr lang="sv-SE" sz="1400" dirty="0"/>
              <a:t>Omkring </a:t>
            </a:r>
            <a:r>
              <a:rPr lang="sv-SE" sz="1400" b="1" dirty="0"/>
              <a:t>1870</a:t>
            </a:r>
            <a:r>
              <a:rPr lang="sv-SE" sz="1400" dirty="0"/>
              <a:t> började vi fä en svensk textilindustri. Man byggde spinnerier och väverier för bomull i </a:t>
            </a:r>
            <a:r>
              <a:rPr lang="sv-SE" sz="1400" b="1" dirty="0"/>
              <a:t>Borås i Västergötland</a:t>
            </a:r>
            <a:r>
              <a:rPr lang="sv-SE" sz="1400" dirty="0"/>
              <a:t>. I </a:t>
            </a:r>
            <a:r>
              <a:rPr lang="sv-SE" sz="1400" b="1" dirty="0"/>
              <a:t>Göteborg</a:t>
            </a:r>
            <a:r>
              <a:rPr lang="sv-SE" sz="1400" dirty="0"/>
              <a:t> blev Gamlestadens fabriker med spinmaskiner och vävstolar stadens största arbetsplats. </a:t>
            </a:r>
            <a:r>
              <a:rPr lang="sv-SE" sz="1400" b="1" dirty="0"/>
              <a:t>Norrköping</a:t>
            </a:r>
            <a:r>
              <a:rPr lang="sv-SE" sz="1400" dirty="0"/>
              <a:t> blev centrum för ylleindustrin.</a:t>
            </a:r>
          </a:p>
        </p:txBody>
      </p:sp>
      <p:pic>
        <p:nvPicPr>
          <p:cNvPr id="27" name="Picture 26" descr="Logo, company name&#10;&#10;Description automatically generated">
            <a:extLst>
              <a:ext uri="{FF2B5EF4-FFF2-40B4-BE49-F238E27FC236}">
                <a16:creationId xmlns:a16="http://schemas.microsoft.com/office/drawing/2014/main" id="{D47FBF6F-6F35-443E-A4BD-C1CDF214402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32242" y="5130414"/>
            <a:ext cx="557884" cy="371778"/>
          </a:xfrm>
          <a:prstGeom prst="rect">
            <a:avLst/>
          </a:prstGeom>
        </p:spPr>
      </p:pic>
      <p:sp>
        <p:nvSpPr>
          <p:cNvPr id="28" name="Arrow: Right 27">
            <a:extLst>
              <a:ext uri="{FF2B5EF4-FFF2-40B4-BE49-F238E27FC236}">
                <a16:creationId xmlns:a16="http://schemas.microsoft.com/office/drawing/2014/main" id="{F89D1816-C50F-4FFB-843B-B02189526920}"/>
              </a:ext>
            </a:extLst>
          </p:cNvPr>
          <p:cNvSpPr/>
          <p:nvPr/>
        </p:nvSpPr>
        <p:spPr>
          <a:xfrm>
            <a:off x="2126700" y="5187185"/>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1" name="Picture 30" descr="Icon&#10;&#10;Description automatically generated">
            <a:extLst>
              <a:ext uri="{FF2B5EF4-FFF2-40B4-BE49-F238E27FC236}">
                <a16:creationId xmlns:a16="http://schemas.microsoft.com/office/drawing/2014/main" id="{42194CA8-8596-455E-BFD3-0EE7A07EA287}"/>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014572" y="4052520"/>
            <a:ext cx="485606" cy="485606"/>
          </a:xfrm>
          <a:prstGeom prst="rect">
            <a:avLst/>
          </a:prstGeom>
        </p:spPr>
      </p:pic>
      <p:pic>
        <p:nvPicPr>
          <p:cNvPr id="34" name="Picture 33" descr="Icon&#10;&#10;Description automatically generated">
            <a:extLst>
              <a:ext uri="{FF2B5EF4-FFF2-40B4-BE49-F238E27FC236}">
                <a16:creationId xmlns:a16="http://schemas.microsoft.com/office/drawing/2014/main" id="{E933146D-EB05-4C84-9CF0-131691F69C6B}"/>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5822710" y="4052520"/>
            <a:ext cx="496634" cy="436526"/>
          </a:xfrm>
          <a:prstGeom prst="rect">
            <a:avLst/>
          </a:prstGeom>
        </p:spPr>
      </p:pic>
      <p:sp>
        <p:nvSpPr>
          <p:cNvPr id="36" name="Arrow: Right 35">
            <a:extLst>
              <a:ext uri="{FF2B5EF4-FFF2-40B4-BE49-F238E27FC236}">
                <a16:creationId xmlns:a16="http://schemas.microsoft.com/office/drawing/2014/main" id="{75457586-0A4B-4ACC-B60A-1E60550AF6F5}"/>
              </a:ext>
            </a:extLst>
          </p:cNvPr>
          <p:cNvSpPr/>
          <p:nvPr/>
        </p:nvSpPr>
        <p:spPr>
          <a:xfrm>
            <a:off x="3889253" y="2803997"/>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Arrow: Right 36">
            <a:extLst>
              <a:ext uri="{FF2B5EF4-FFF2-40B4-BE49-F238E27FC236}">
                <a16:creationId xmlns:a16="http://schemas.microsoft.com/office/drawing/2014/main" id="{7F6D452F-3DC7-4680-A943-1C0D5A4BE034}"/>
              </a:ext>
            </a:extLst>
          </p:cNvPr>
          <p:cNvSpPr/>
          <p:nvPr/>
        </p:nvSpPr>
        <p:spPr>
          <a:xfrm>
            <a:off x="5270188" y="4166203"/>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9" name="Picture 38">
            <a:extLst>
              <a:ext uri="{FF2B5EF4-FFF2-40B4-BE49-F238E27FC236}">
                <a16:creationId xmlns:a16="http://schemas.microsoft.com/office/drawing/2014/main" id="{0C64F549-01FB-4118-AC20-03FAF93F1A6E}"/>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2505403" y="5039358"/>
            <a:ext cx="557884" cy="557884"/>
          </a:xfrm>
          <a:prstGeom prst="rect">
            <a:avLst/>
          </a:prstGeom>
        </p:spPr>
      </p:pic>
      <p:pic>
        <p:nvPicPr>
          <p:cNvPr id="42" name="Picture 41">
            <a:extLst>
              <a:ext uri="{FF2B5EF4-FFF2-40B4-BE49-F238E27FC236}">
                <a16:creationId xmlns:a16="http://schemas.microsoft.com/office/drawing/2014/main" id="{36BB0256-C8E0-4427-83D1-70D228F52BBA}"/>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4607463" y="4096995"/>
            <a:ext cx="511810" cy="396653"/>
          </a:xfrm>
          <a:prstGeom prst="rect">
            <a:avLst/>
          </a:prstGeom>
        </p:spPr>
      </p:pic>
      <p:sp>
        <p:nvSpPr>
          <p:cNvPr id="44" name="Arrow: Right 43">
            <a:extLst>
              <a:ext uri="{FF2B5EF4-FFF2-40B4-BE49-F238E27FC236}">
                <a16:creationId xmlns:a16="http://schemas.microsoft.com/office/drawing/2014/main" id="{AB349BD0-EAB8-4709-8CF4-9965769CCA6D}"/>
              </a:ext>
            </a:extLst>
          </p:cNvPr>
          <p:cNvSpPr/>
          <p:nvPr/>
        </p:nvSpPr>
        <p:spPr>
          <a:xfrm rot="16200000">
            <a:off x="2968102" y="5001296"/>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ctangle 44">
            <a:extLst>
              <a:ext uri="{FF2B5EF4-FFF2-40B4-BE49-F238E27FC236}">
                <a16:creationId xmlns:a16="http://schemas.microsoft.com/office/drawing/2014/main" id="{30F21123-1B89-4E80-8FF3-8BDB5EADCC1E}"/>
              </a:ext>
            </a:extLst>
          </p:cNvPr>
          <p:cNvSpPr/>
          <p:nvPr/>
        </p:nvSpPr>
        <p:spPr>
          <a:xfrm>
            <a:off x="3800767" y="5098663"/>
            <a:ext cx="2241466" cy="523220"/>
          </a:xfrm>
          <a:prstGeom prst="rect">
            <a:avLst/>
          </a:prstGeom>
        </p:spPr>
        <p:txBody>
          <a:bodyPr wrap="square">
            <a:spAutoFit/>
          </a:bodyPr>
          <a:lstStyle/>
          <a:p>
            <a:r>
              <a:rPr lang="sv-SE" sz="1400" b="1" dirty="0"/>
              <a:t>1873</a:t>
            </a:r>
            <a:r>
              <a:rPr lang="sv-SE" sz="1400" dirty="0"/>
              <a:t> började Husqvarna tillverka svenska symaskiner.</a:t>
            </a:r>
          </a:p>
        </p:txBody>
      </p:sp>
      <p:sp>
        <p:nvSpPr>
          <p:cNvPr id="46" name="Arrow: Right 45">
            <a:extLst>
              <a:ext uri="{FF2B5EF4-FFF2-40B4-BE49-F238E27FC236}">
                <a16:creationId xmlns:a16="http://schemas.microsoft.com/office/drawing/2014/main" id="{AAF74E83-C70F-4D14-92E8-77B1BF4C0C07}"/>
              </a:ext>
            </a:extLst>
          </p:cNvPr>
          <p:cNvSpPr/>
          <p:nvPr/>
        </p:nvSpPr>
        <p:spPr>
          <a:xfrm rot="16200000">
            <a:off x="4721198" y="4665251"/>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ctangle 46">
            <a:extLst>
              <a:ext uri="{FF2B5EF4-FFF2-40B4-BE49-F238E27FC236}">
                <a16:creationId xmlns:a16="http://schemas.microsoft.com/office/drawing/2014/main" id="{5A6575BF-8E06-4A8E-AB80-BBBF9EBECB5C}"/>
              </a:ext>
            </a:extLst>
          </p:cNvPr>
          <p:cNvSpPr/>
          <p:nvPr/>
        </p:nvSpPr>
        <p:spPr>
          <a:xfrm>
            <a:off x="5456583" y="272690"/>
            <a:ext cx="3137909"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Ett lands industriella utveckling går i tre steg.</a:t>
            </a:r>
          </a:p>
          <a:p>
            <a:pPr marL="171450" indent="-171450">
              <a:buFontTx/>
              <a:buChar char="-"/>
            </a:pPr>
            <a:r>
              <a:rPr lang="sv-SE" sz="1200" dirty="0">
                <a:solidFill>
                  <a:schemeClr val="tx1"/>
                </a:solidFill>
              </a:rPr>
              <a:t>Först säljer man råvaror till utlandet.</a:t>
            </a:r>
          </a:p>
          <a:p>
            <a:pPr marL="171450" indent="-171450">
              <a:buFontTx/>
              <a:buChar char="-"/>
            </a:pPr>
            <a:r>
              <a:rPr lang="sv-SE" sz="1200" dirty="0">
                <a:solidFill>
                  <a:schemeClr val="tx1"/>
                </a:solidFill>
              </a:rPr>
              <a:t>Nästa steg är att förädla råvaror.</a:t>
            </a:r>
          </a:p>
          <a:p>
            <a:pPr marL="171450" indent="-171450">
              <a:buFontTx/>
              <a:buChar char="-"/>
            </a:pPr>
            <a:r>
              <a:rPr lang="sv-SE" sz="1200" dirty="0">
                <a:solidFill>
                  <a:schemeClr val="tx1"/>
                </a:solidFill>
              </a:rPr>
              <a:t>Det tredje steget är att sälja färdiga varor. </a:t>
            </a:r>
          </a:p>
          <a:p>
            <a:r>
              <a:rPr lang="sv-SE" sz="1200" b="1" dirty="0">
                <a:solidFill>
                  <a:schemeClr val="tx1"/>
                </a:solidFill>
              </a:rPr>
              <a:t>Det tredje steget är det mest lönsamma.</a:t>
            </a:r>
          </a:p>
        </p:txBody>
      </p:sp>
      <p:sp>
        <p:nvSpPr>
          <p:cNvPr id="48" name="Rectangle 47">
            <a:extLst>
              <a:ext uri="{FF2B5EF4-FFF2-40B4-BE49-F238E27FC236}">
                <a16:creationId xmlns:a16="http://schemas.microsoft.com/office/drawing/2014/main" id="{22F9FC63-5D7F-4ECB-97F0-E84B57FC3C4E}"/>
              </a:ext>
            </a:extLst>
          </p:cNvPr>
          <p:cNvSpPr/>
          <p:nvPr/>
        </p:nvSpPr>
        <p:spPr>
          <a:xfrm>
            <a:off x="149088" y="370179"/>
            <a:ext cx="5307495" cy="29566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sv-SE" sz="1400" dirty="0">
              <a:solidFill>
                <a:schemeClr val="tx1"/>
              </a:solidFill>
            </a:endParaRPr>
          </a:p>
        </p:txBody>
      </p:sp>
      <p:sp>
        <p:nvSpPr>
          <p:cNvPr id="49" name="Rectangle 48">
            <a:extLst>
              <a:ext uri="{FF2B5EF4-FFF2-40B4-BE49-F238E27FC236}">
                <a16:creationId xmlns:a16="http://schemas.microsoft.com/office/drawing/2014/main" id="{D2512A0C-001F-4A90-9691-F5A61AA4C8A2}"/>
              </a:ext>
            </a:extLst>
          </p:cNvPr>
          <p:cNvSpPr/>
          <p:nvPr/>
        </p:nvSpPr>
        <p:spPr>
          <a:xfrm>
            <a:off x="149088" y="3431553"/>
            <a:ext cx="6450494" cy="2228827"/>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sv-SE" sz="1400" dirty="0">
              <a:solidFill>
                <a:schemeClr val="tx1"/>
              </a:solidFill>
            </a:endParaRPr>
          </a:p>
        </p:txBody>
      </p:sp>
      <p:sp>
        <p:nvSpPr>
          <p:cNvPr id="50" name="Rectangle 49">
            <a:extLst>
              <a:ext uri="{FF2B5EF4-FFF2-40B4-BE49-F238E27FC236}">
                <a16:creationId xmlns:a16="http://schemas.microsoft.com/office/drawing/2014/main" id="{22DB293F-842B-45A2-851D-3EA038A9FC46}"/>
              </a:ext>
            </a:extLst>
          </p:cNvPr>
          <p:cNvSpPr/>
          <p:nvPr/>
        </p:nvSpPr>
        <p:spPr>
          <a:xfrm>
            <a:off x="259081" y="5880827"/>
            <a:ext cx="5413353" cy="738664"/>
          </a:xfrm>
          <a:prstGeom prst="rect">
            <a:avLst/>
          </a:prstGeom>
        </p:spPr>
        <p:txBody>
          <a:bodyPr wrap="square">
            <a:spAutoFit/>
          </a:bodyPr>
          <a:lstStyle/>
          <a:p>
            <a:r>
              <a:rPr lang="sv-SE" sz="1400" dirty="0"/>
              <a:t>Sedan började svenska verkstäder tillverka färdiga varor och exportern dem till andra industriländer. Svenska industrier i Vöstereuropa och USA. En del svenska varor blev världsberömda, till exempel skiftnyckeln.</a:t>
            </a:r>
          </a:p>
        </p:txBody>
      </p:sp>
      <p:sp>
        <p:nvSpPr>
          <p:cNvPr id="51" name="Rectangle 50">
            <a:extLst>
              <a:ext uri="{FF2B5EF4-FFF2-40B4-BE49-F238E27FC236}">
                <a16:creationId xmlns:a16="http://schemas.microsoft.com/office/drawing/2014/main" id="{B428578C-6701-44AC-8ED0-BB2105F63AF5}"/>
              </a:ext>
            </a:extLst>
          </p:cNvPr>
          <p:cNvSpPr/>
          <p:nvPr/>
        </p:nvSpPr>
        <p:spPr>
          <a:xfrm>
            <a:off x="173913" y="5757238"/>
            <a:ext cx="6450494" cy="101502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sv-SE" sz="1400" dirty="0">
              <a:solidFill>
                <a:schemeClr val="tx1"/>
              </a:solidFill>
            </a:endParaRPr>
          </a:p>
        </p:txBody>
      </p:sp>
      <p:pic>
        <p:nvPicPr>
          <p:cNvPr id="53" name="Picture 52">
            <a:extLst>
              <a:ext uri="{FF2B5EF4-FFF2-40B4-BE49-F238E27FC236}">
                <a16:creationId xmlns:a16="http://schemas.microsoft.com/office/drawing/2014/main" id="{914A9080-9244-4A31-B641-1E184429A75D}"/>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868357" y="6016044"/>
            <a:ext cx="560126" cy="560126"/>
          </a:xfrm>
          <a:prstGeom prst="rect">
            <a:avLst/>
          </a:prstGeom>
        </p:spPr>
      </p:pic>
      <p:sp>
        <p:nvSpPr>
          <p:cNvPr id="54" name="TextBox 53">
            <a:extLst>
              <a:ext uri="{FF2B5EF4-FFF2-40B4-BE49-F238E27FC236}">
                <a16:creationId xmlns:a16="http://schemas.microsoft.com/office/drawing/2014/main" id="{B389A725-32E6-49DB-9086-7486A11AFE1B}"/>
              </a:ext>
            </a:extLst>
          </p:cNvPr>
          <p:cNvSpPr txBox="1"/>
          <p:nvPr/>
        </p:nvSpPr>
        <p:spPr>
          <a:xfrm>
            <a:off x="4768960" y="2974917"/>
            <a:ext cx="789582" cy="366624"/>
          </a:xfrm>
          <a:prstGeom prst="rect">
            <a:avLst/>
          </a:prstGeom>
          <a:noFill/>
        </p:spPr>
        <p:txBody>
          <a:bodyPr wrap="square" rtlCol="0">
            <a:spAutoFit/>
          </a:bodyPr>
          <a:lstStyle/>
          <a:p>
            <a:r>
              <a:rPr lang="sv-SE" b="1" dirty="0"/>
              <a:t>STEG I</a:t>
            </a:r>
          </a:p>
        </p:txBody>
      </p:sp>
      <p:sp>
        <p:nvSpPr>
          <p:cNvPr id="55" name="TextBox 54">
            <a:extLst>
              <a:ext uri="{FF2B5EF4-FFF2-40B4-BE49-F238E27FC236}">
                <a16:creationId xmlns:a16="http://schemas.microsoft.com/office/drawing/2014/main" id="{5DF3B627-40BF-4083-88B7-16343DD8C1C7}"/>
              </a:ext>
            </a:extLst>
          </p:cNvPr>
          <p:cNvSpPr txBox="1"/>
          <p:nvPr/>
        </p:nvSpPr>
        <p:spPr>
          <a:xfrm>
            <a:off x="5882905" y="5194521"/>
            <a:ext cx="896807" cy="369332"/>
          </a:xfrm>
          <a:prstGeom prst="rect">
            <a:avLst/>
          </a:prstGeom>
          <a:noFill/>
        </p:spPr>
        <p:txBody>
          <a:bodyPr wrap="square" rtlCol="0">
            <a:spAutoFit/>
          </a:bodyPr>
          <a:lstStyle/>
          <a:p>
            <a:r>
              <a:rPr lang="sv-SE" b="1" dirty="0"/>
              <a:t>STEG II</a:t>
            </a:r>
          </a:p>
        </p:txBody>
      </p:sp>
      <p:sp>
        <p:nvSpPr>
          <p:cNvPr id="56" name="TextBox 55">
            <a:extLst>
              <a:ext uri="{FF2B5EF4-FFF2-40B4-BE49-F238E27FC236}">
                <a16:creationId xmlns:a16="http://schemas.microsoft.com/office/drawing/2014/main" id="{5B803C7A-F9B5-4966-ACA9-E72C9142E507}"/>
              </a:ext>
            </a:extLst>
          </p:cNvPr>
          <p:cNvSpPr txBox="1"/>
          <p:nvPr/>
        </p:nvSpPr>
        <p:spPr>
          <a:xfrm>
            <a:off x="5812768" y="6421768"/>
            <a:ext cx="896807" cy="369332"/>
          </a:xfrm>
          <a:prstGeom prst="rect">
            <a:avLst/>
          </a:prstGeom>
          <a:noFill/>
        </p:spPr>
        <p:txBody>
          <a:bodyPr wrap="square" rtlCol="0">
            <a:spAutoFit/>
          </a:bodyPr>
          <a:lstStyle/>
          <a:p>
            <a:r>
              <a:rPr lang="sv-SE" b="1" dirty="0"/>
              <a:t>STEG III</a:t>
            </a:r>
          </a:p>
        </p:txBody>
      </p:sp>
      <p:sp>
        <p:nvSpPr>
          <p:cNvPr id="57" name="Rectangle 56">
            <a:extLst>
              <a:ext uri="{FF2B5EF4-FFF2-40B4-BE49-F238E27FC236}">
                <a16:creationId xmlns:a16="http://schemas.microsoft.com/office/drawing/2014/main" id="{AD704A92-678C-4072-9A60-5F709D3CEC1A}"/>
              </a:ext>
            </a:extLst>
          </p:cNvPr>
          <p:cNvSpPr/>
          <p:nvPr/>
        </p:nvSpPr>
        <p:spPr>
          <a:xfrm>
            <a:off x="5742907" y="1486428"/>
            <a:ext cx="1864527"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Järnvägarna och Tåg</a:t>
            </a:r>
          </a:p>
          <a:p>
            <a:r>
              <a:rPr lang="sv-SE" sz="1200" b="1" dirty="0">
                <a:solidFill>
                  <a:schemeClr val="tx1"/>
                </a:solidFill>
              </a:rPr>
              <a:t>1850: 0</a:t>
            </a:r>
          </a:p>
          <a:p>
            <a:r>
              <a:rPr lang="sv-SE" sz="1200" b="1" dirty="0">
                <a:solidFill>
                  <a:schemeClr val="tx1"/>
                </a:solidFill>
              </a:rPr>
              <a:t>1860: 527 kilometer</a:t>
            </a:r>
          </a:p>
          <a:p>
            <a:r>
              <a:rPr lang="sv-SE" sz="1200" b="1" dirty="0">
                <a:solidFill>
                  <a:schemeClr val="tx1"/>
                </a:solidFill>
              </a:rPr>
              <a:t>1900: ut 10 000 kilometer</a:t>
            </a:r>
          </a:p>
        </p:txBody>
      </p:sp>
      <p:pic>
        <p:nvPicPr>
          <p:cNvPr id="58" name="Graphic 57">
            <a:extLst>
              <a:ext uri="{FF2B5EF4-FFF2-40B4-BE49-F238E27FC236}">
                <a16:creationId xmlns:a16="http://schemas.microsoft.com/office/drawing/2014/main" id="{7CFBA0A8-74C7-489B-9F00-15693C72AAF4}"/>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 uri="{837473B0-CC2E-450A-ABE3-18F120FF3D39}">
                <a1611:picAttrSrcUrl xmlns:a1611="http://schemas.microsoft.com/office/drawing/2016/11/main" r:id="rId30"/>
              </a:ext>
            </a:extLst>
          </a:blip>
          <a:stretch>
            <a:fillRect/>
          </a:stretch>
        </p:blipFill>
        <p:spPr>
          <a:xfrm>
            <a:off x="7550353" y="1922158"/>
            <a:ext cx="769297" cy="384423"/>
          </a:xfrm>
          <a:prstGeom prst="rect">
            <a:avLst/>
          </a:prstGeom>
        </p:spPr>
      </p:pic>
      <p:pic>
        <p:nvPicPr>
          <p:cNvPr id="59" name="Picture 58" descr="A picture containing icon&#10;&#10;Description automatically generated">
            <a:extLst>
              <a:ext uri="{FF2B5EF4-FFF2-40B4-BE49-F238E27FC236}">
                <a16:creationId xmlns:a16="http://schemas.microsoft.com/office/drawing/2014/main" id="{604B8793-1FDA-4D4B-B850-6B634D864EFD}"/>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7550353" y="1550042"/>
            <a:ext cx="412882" cy="361272"/>
          </a:xfrm>
          <a:prstGeom prst="rect">
            <a:avLst/>
          </a:prstGeom>
        </p:spPr>
      </p:pic>
      <p:sp>
        <p:nvSpPr>
          <p:cNvPr id="60" name="Rectangle 59">
            <a:extLst>
              <a:ext uri="{FF2B5EF4-FFF2-40B4-BE49-F238E27FC236}">
                <a16:creationId xmlns:a16="http://schemas.microsoft.com/office/drawing/2014/main" id="{952D689A-8530-471E-B880-358A058EFE95}"/>
              </a:ext>
            </a:extLst>
          </p:cNvPr>
          <p:cNvSpPr/>
          <p:nvPr/>
        </p:nvSpPr>
        <p:spPr>
          <a:xfrm>
            <a:off x="5698542" y="1403263"/>
            <a:ext cx="2702015" cy="101566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sv-SE" sz="1400" dirty="0">
              <a:solidFill>
                <a:schemeClr val="tx1"/>
              </a:solidFill>
            </a:endParaRPr>
          </a:p>
        </p:txBody>
      </p:sp>
      <p:sp>
        <p:nvSpPr>
          <p:cNvPr id="61" name="Rectangle 60">
            <a:extLst>
              <a:ext uri="{FF2B5EF4-FFF2-40B4-BE49-F238E27FC236}">
                <a16:creationId xmlns:a16="http://schemas.microsoft.com/office/drawing/2014/main" id="{4BFB0C2A-DF27-42C9-8CB2-A5C45B9EB13C}"/>
              </a:ext>
            </a:extLst>
          </p:cNvPr>
          <p:cNvSpPr/>
          <p:nvPr/>
        </p:nvSpPr>
        <p:spPr>
          <a:xfrm>
            <a:off x="8945647" y="2978863"/>
            <a:ext cx="1864527"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Människor vid maskinerna</a:t>
            </a:r>
          </a:p>
          <a:p>
            <a:r>
              <a:rPr lang="sv-SE" sz="1200" dirty="0">
                <a:solidFill>
                  <a:schemeClr val="tx1"/>
                </a:solidFill>
              </a:rPr>
              <a:t>Hård arbetsmiljö</a:t>
            </a:r>
          </a:p>
          <a:p>
            <a:r>
              <a:rPr lang="sv-SE" sz="1200" b="1" dirty="0">
                <a:solidFill>
                  <a:schemeClr val="tx1"/>
                </a:solidFill>
              </a:rPr>
              <a:t>Barnarbete</a:t>
            </a:r>
          </a:p>
          <a:p>
            <a:r>
              <a:rPr lang="sv-SE" sz="1200" dirty="0">
                <a:solidFill>
                  <a:schemeClr val="tx1"/>
                </a:solidFill>
              </a:rPr>
              <a:t>Fattigdom</a:t>
            </a:r>
          </a:p>
        </p:txBody>
      </p:sp>
      <p:pic>
        <p:nvPicPr>
          <p:cNvPr id="62" name="Picture 61" descr="Icon&#10;&#10;Description automatically generated">
            <a:extLst>
              <a:ext uri="{FF2B5EF4-FFF2-40B4-BE49-F238E27FC236}">
                <a16:creationId xmlns:a16="http://schemas.microsoft.com/office/drawing/2014/main" id="{2B93C670-6BCE-4BD3-91EA-448FCB9C79B0}"/>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8523568" y="3360754"/>
            <a:ext cx="449106" cy="449106"/>
          </a:xfrm>
          <a:prstGeom prst="rect">
            <a:avLst/>
          </a:prstGeom>
        </p:spPr>
      </p:pic>
      <p:pic>
        <p:nvPicPr>
          <p:cNvPr id="63" name="Picture 62" descr="Icon&#10;&#10;Description automatically generated">
            <a:extLst>
              <a:ext uri="{FF2B5EF4-FFF2-40B4-BE49-F238E27FC236}">
                <a16:creationId xmlns:a16="http://schemas.microsoft.com/office/drawing/2014/main" id="{98B42FD0-9A43-449A-B3DF-21C0EF17C5E4}"/>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8463609" y="2789019"/>
            <a:ext cx="569025" cy="569025"/>
          </a:xfrm>
          <a:prstGeom prst="rect">
            <a:avLst/>
          </a:prstGeom>
        </p:spPr>
      </p:pic>
      <p:sp>
        <p:nvSpPr>
          <p:cNvPr id="64" name="Arrow: Right 63">
            <a:extLst>
              <a:ext uri="{FF2B5EF4-FFF2-40B4-BE49-F238E27FC236}">
                <a16:creationId xmlns:a16="http://schemas.microsoft.com/office/drawing/2014/main" id="{F099B6CA-CD71-420C-ADB3-16EC8E42D262}"/>
              </a:ext>
            </a:extLst>
          </p:cNvPr>
          <p:cNvSpPr/>
          <p:nvPr/>
        </p:nvSpPr>
        <p:spPr>
          <a:xfrm>
            <a:off x="7918043" y="3264256"/>
            <a:ext cx="401607" cy="258236"/>
          </a:xfrm>
          <a:prstGeom prst="rightArrow">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Rectangle 64">
            <a:extLst>
              <a:ext uri="{FF2B5EF4-FFF2-40B4-BE49-F238E27FC236}">
                <a16:creationId xmlns:a16="http://schemas.microsoft.com/office/drawing/2014/main" id="{5FA70DE4-10DE-4051-9441-395F218697C7}"/>
              </a:ext>
            </a:extLst>
          </p:cNvPr>
          <p:cNvSpPr/>
          <p:nvPr/>
        </p:nvSpPr>
        <p:spPr>
          <a:xfrm>
            <a:off x="9032634" y="4096995"/>
            <a:ext cx="18645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Utvandringen till Amerika</a:t>
            </a:r>
          </a:p>
        </p:txBody>
      </p:sp>
      <p:pic>
        <p:nvPicPr>
          <p:cNvPr id="66" name="Picture 65" descr="A picture containing flag&#10;&#10;Description automatically generated">
            <a:extLst>
              <a:ext uri="{FF2B5EF4-FFF2-40B4-BE49-F238E27FC236}">
                <a16:creationId xmlns:a16="http://schemas.microsoft.com/office/drawing/2014/main" id="{230264D5-AE19-4F97-ACA8-A102EDD925E6}"/>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8645427" y="4070179"/>
            <a:ext cx="330629" cy="330629"/>
          </a:xfrm>
          <a:prstGeom prst="rect">
            <a:avLst/>
          </a:prstGeom>
        </p:spPr>
      </p:pic>
      <p:pic>
        <p:nvPicPr>
          <p:cNvPr id="52" name="Picture 51" descr="Icon&#10;&#10;Description automatically generated">
            <a:extLst>
              <a:ext uri="{FF2B5EF4-FFF2-40B4-BE49-F238E27FC236}">
                <a16:creationId xmlns:a16="http://schemas.microsoft.com/office/drawing/2014/main" id="{C7FBC757-4BF8-4DE4-B253-9AE398FAA6C8}"/>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2536463" y="57468"/>
            <a:ext cx="333461" cy="333461"/>
          </a:xfrm>
          <a:prstGeom prst="rect">
            <a:avLst/>
          </a:prstGeom>
        </p:spPr>
      </p:pic>
    </p:spTree>
    <p:extLst>
      <p:ext uri="{BB962C8B-B14F-4D97-AF65-F5344CB8AC3E}">
        <p14:creationId xmlns:p14="http://schemas.microsoft.com/office/powerpoint/2010/main" val="4169191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34CF24B-1588-47F9-AA6F-40EDCBA0E3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93141" y="5162384"/>
            <a:ext cx="529975" cy="529975"/>
          </a:xfrm>
          <a:prstGeom prst="rect">
            <a:avLst/>
          </a:prstGeom>
        </p:spPr>
      </p:pic>
      <p:sp>
        <p:nvSpPr>
          <p:cNvPr id="18" name="Rectangle 17">
            <a:extLst>
              <a:ext uri="{FF2B5EF4-FFF2-40B4-BE49-F238E27FC236}">
                <a16:creationId xmlns:a16="http://schemas.microsoft.com/office/drawing/2014/main" id="{FE9AD0F0-39EF-424A-ACAB-F3A34B6EC847}"/>
              </a:ext>
            </a:extLst>
          </p:cNvPr>
          <p:cNvSpPr/>
          <p:nvPr/>
        </p:nvSpPr>
        <p:spPr>
          <a:xfrm>
            <a:off x="979034" y="5670289"/>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40" name="Straight Arrow Connector 39">
            <a:extLst>
              <a:ext uri="{FF2B5EF4-FFF2-40B4-BE49-F238E27FC236}">
                <a16:creationId xmlns:a16="http://schemas.microsoft.com/office/drawing/2014/main" id="{51490963-2679-43D0-A772-5E99358F205F}"/>
              </a:ext>
            </a:extLst>
          </p:cNvPr>
          <p:cNvCxnSpPr>
            <a:cxnSpLocks/>
            <a:stCxn id="47" idx="3"/>
            <a:endCxn id="75" idx="1"/>
          </p:cNvCxnSpPr>
          <p:nvPr/>
        </p:nvCxnSpPr>
        <p:spPr>
          <a:xfrm>
            <a:off x="1665944" y="4456927"/>
            <a:ext cx="341694" cy="42708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BCC9F345-B2B7-4868-8145-4D32A9E223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238" y="4724587"/>
            <a:ext cx="656538" cy="656538"/>
          </a:xfrm>
          <a:prstGeom prst="rect">
            <a:avLst/>
          </a:prstGeom>
        </p:spPr>
      </p:pic>
      <p:pic>
        <p:nvPicPr>
          <p:cNvPr id="47" name="Picture 46">
            <a:extLst>
              <a:ext uri="{FF2B5EF4-FFF2-40B4-BE49-F238E27FC236}">
                <a16:creationId xmlns:a16="http://schemas.microsoft.com/office/drawing/2014/main" id="{E342C7AA-19C2-4C53-AA5D-125961AEF67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35969" y="4191939"/>
            <a:ext cx="529975" cy="529975"/>
          </a:xfrm>
          <a:prstGeom prst="rect">
            <a:avLst/>
          </a:prstGeom>
        </p:spPr>
      </p:pic>
      <p:cxnSp>
        <p:nvCxnSpPr>
          <p:cNvPr id="49" name="Straight Arrow Connector 48">
            <a:extLst>
              <a:ext uri="{FF2B5EF4-FFF2-40B4-BE49-F238E27FC236}">
                <a16:creationId xmlns:a16="http://schemas.microsoft.com/office/drawing/2014/main" id="{4B2C6527-ED12-445D-9E85-3373A3D7C52F}"/>
              </a:ext>
            </a:extLst>
          </p:cNvPr>
          <p:cNvCxnSpPr>
            <a:cxnSpLocks/>
            <a:stCxn id="46" idx="3"/>
            <a:endCxn id="47" idx="1"/>
          </p:cNvCxnSpPr>
          <p:nvPr/>
        </p:nvCxnSpPr>
        <p:spPr>
          <a:xfrm flipV="1">
            <a:off x="747776" y="4456927"/>
            <a:ext cx="388193"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99BF007-4DC3-4F54-A636-1D51C4AAE61E}"/>
              </a:ext>
            </a:extLst>
          </p:cNvPr>
          <p:cNvSpPr/>
          <p:nvPr/>
        </p:nvSpPr>
        <p:spPr>
          <a:xfrm>
            <a:off x="52880" y="5375119"/>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52" name="Rectangle 51">
            <a:extLst>
              <a:ext uri="{FF2B5EF4-FFF2-40B4-BE49-F238E27FC236}">
                <a16:creationId xmlns:a16="http://schemas.microsoft.com/office/drawing/2014/main" id="{804CB2B8-FB3E-46CF-A210-3A8533BADCBB}"/>
              </a:ext>
            </a:extLst>
          </p:cNvPr>
          <p:cNvSpPr/>
          <p:nvPr/>
        </p:nvSpPr>
        <p:spPr>
          <a:xfrm>
            <a:off x="816502" y="4760664"/>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56" name="Straight Arrow Connector 55">
            <a:extLst>
              <a:ext uri="{FF2B5EF4-FFF2-40B4-BE49-F238E27FC236}">
                <a16:creationId xmlns:a16="http://schemas.microsoft.com/office/drawing/2014/main" id="{5CD9D147-668A-4E1E-8E13-6E9EC0F35CCD}"/>
              </a:ext>
            </a:extLst>
          </p:cNvPr>
          <p:cNvCxnSpPr>
            <a:cxnSpLocks/>
            <a:stCxn id="76" idx="2"/>
            <a:endCxn id="47" idx="0"/>
          </p:cNvCxnSpPr>
          <p:nvPr/>
        </p:nvCxnSpPr>
        <p:spPr>
          <a:xfrm>
            <a:off x="1400957" y="3632876"/>
            <a:ext cx="0" cy="55906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217A535-FA73-48B6-91D9-313A434FADCB}"/>
              </a:ext>
            </a:extLst>
          </p:cNvPr>
          <p:cNvCxnSpPr>
            <a:cxnSpLocks/>
            <a:stCxn id="46" idx="3"/>
            <a:endCxn id="16" idx="1"/>
          </p:cNvCxnSpPr>
          <p:nvPr/>
        </p:nvCxnSpPr>
        <p:spPr>
          <a:xfrm>
            <a:off x="747776" y="5052856"/>
            <a:ext cx="445365" cy="37451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C9F012A9-BEF6-4B52-954C-5C29E5A88EF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007638" y="4587752"/>
            <a:ext cx="592510" cy="592510"/>
          </a:xfrm>
          <a:prstGeom prst="rect">
            <a:avLst/>
          </a:prstGeom>
        </p:spPr>
      </p:pic>
      <p:sp>
        <p:nvSpPr>
          <p:cNvPr id="119" name="Rectangle 118">
            <a:extLst>
              <a:ext uri="{FF2B5EF4-FFF2-40B4-BE49-F238E27FC236}">
                <a16:creationId xmlns:a16="http://schemas.microsoft.com/office/drawing/2014/main" id="{9C61784A-5E7D-40AE-84DB-86A20E82C7A5}"/>
              </a:ext>
            </a:extLst>
          </p:cNvPr>
          <p:cNvSpPr/>
          <p:nvPr/>
        </p:nvSpPr>
        <p:spPr>
          <a:xfrm>
            <a:off x="1864162" y="510412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69" name="Picture 68" descr="Icon&#10;&#10;Description automatically generated">
            <a:extLst>
              <a:ext uri="{FF2B5EF4-FFF2-40B4-BE49-F238E27FC236}">
                <a16:creationId xmlns:a16="http://schemas.microsoft.com/office/drawing/2014/main" id="{9239CC42-F39D-4E56-8832-741ADA58A1C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980107" y="2997168"/>
            <a:ext cx="361368" cy="521636"/>
          </a:xfrm>
          <a:prstGeom prst="rect">
            <a:avLst/>
          </a:prstGeom>
        </p:spPr>
      </p:pic>
      <p:pic>
        <p:nvPicPr>
          <p:cNvPr id="76" name="Picture 75" descr="A picture containing black, white&#10;&#10;Description automatically generated">
            <a:extLst>
              <a:ext uri="{FF2B5EF4-FFF2-40B4-BE49-F238E27FC236}">
                <a16:creationId xmlns:a16="http://schemas.microsoft.com/office/drawing/2014/main" id="{073CAEE7-D0D8-4F7D-B0C0-62655309AEB5}"/>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0501" y="3064444"/>
            <a:ext cx="580912" cy="568432"/>
          </a:xfrm>
          <a:prstGeom prst="rect">
            <a:avLst/>
          </a:prstGeom>
        </p:spPr>
      </p:pic>
      <p:cxnSp>
        <p:nvCxnSpPr>
          <p:cNvPr id="140" name="Straight Arrow Connector 139">
            <a:extLst>
              <a:ext uri="{FF2B5EF4-FFF2-40B4-BE49-F238E27FC236}">
                <a16:creationId xmlns:a16="http://schemas.microsoft.com/office/drawing/2014/main" id="{0EB14821-6543-4F6E-A2BB-11671AD974BD}"/>
              </a:ext>
            </a:extLst>
          </p:cNvPr>
          <p:cNvCxnSpPr>
            <a:cxnSpLocks/>
            <a:stCxn id="144" idx="1"/>
            <a:endCxn id="69" idx="3"/>
          </p:cNvCxnSpPr>
          <p:nvPr/>
        </p:nvCxnSpPr>
        <p:spPr>
          <a:xfrm flipH="1" flipV="1">
            <a:off x="2341475" y="3257986"/>
            <a:ext cx="440691" cy="34202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97FDD26-BE81-4C68-BA6F-23EDA3990EA4}"/>
              </a:ext>
            </a:extLst>
          </p:cNvPr>
          <p:cNvCxnSpPr>
            <a:cxnSpLocks/>
            <a:stCxn id="16" idx="3"/>
            <a:endCxn id="75" idx="1"/>
          </p:cNvCxnSpPr>
          <p:nvPr/>
        </p:nvCxnSpPr>
        <p:spPr>
          <a:xfrm flipV="1">
            <a:off x="1723116" y="4884007"/>
            <a:ext cx="284522" cy="5433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4" name="Picture 143">
            <a:extLst>
              <a:ext uri="{FF2B5EF4-FFF2-40B4-BE49-F238E27FC236}">
                <a16:creationId xmlns:a16="http://schemas.microsoft.com/office/drawing/2014/main" id="{9E789B35-CA78-4C20-A12B-AF1C2F29989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782166" y="3346014"/>
            <a:ext cx="507999" cy="507999"/>
          </a:xfrm>
          <a:prstGeom prst="rect">
            <a:avLst/>
          </a:prstGeom>
        </p:spPr>
      </p:pic>
      <p:sp>
        <p:nvSpPr>
          <p:cNvPr id="145" name="Rectangle 144">
            <a:extLst>
              <a:ext uri="{FF2B5EF4-FFF2-40B4-BE49-F238E27FC236}">
                <a16:creationId xmlns:a16="http://schemas.microsoft.com/office/drawing/2014/main" id="{30590368-E64E-444C-A0B3-0F3B7FD5B290}"/>
              </a:ext>
            </a:extLst>
          </p:cNvPr>
          <p:cNvSpPr/>
          <p:nvPr/>
        </p:nvSpPr>
        <p:spPr>
          <a:xfrm>
            <a:off x="2668242" y="3811621"/>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49" name="Straight Arrow Connector 148">
            <a:extLst>
              <a:ext uri="{FF2B5EF4-FFF2-40B4-BE49-F238E27FC236}">
                <a16:creationId xmlns:a16="http://schemas.microsoft.com/office/drawing/2014/main" id="{562E0CE7-DC49-4BE5-B707-11AC24B2C967}"/>
              </a:ext>
            </a:extLst>
          </p:cNvPr>
          <p:cNvCxnSpPr>
            <a:cxnSpLocks/>
            <a:stCxn id="115" idx="0"/>
          </p:cNvCxnSpPr>
          <p:nvPr/>
        </p:nvCxnSpPr>
        <p:spPr>
          <a:xfrm flipV="1">
            <a:off x="2990966" y="4087055"/>
            <a:ext cx="71052" cy="42596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6" name="Picture 185" descr="Icon&#10;&#10;Description automatically generated">
            <a:extLst>
              <a:ext uri="{FF2B5EF4-FFF2-40B4-BE49-F238E27FC236}">
                <a16:creationId xmlns:a16="http://schemas.microsoft.com/office/drawing/2014/main" id="{DA2B9A0F-CBA9-491A-B1E0-57AE03069C80}"/>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4893033" y="4493947"/>
            <a:ext cx="551457" cy="551457"/>
          </a:xfrm>
          <a:prstGeom prst="rect">
            <a:avLst/>
          </a:prstGeom>
        </p:spPr>
      </p:pic>
      <p:pic>
        <p:nvPicPr>
          <p:cNvPr id="193" name="Picture 192">
            <a:extLst>
              <a:ext uri="{FF2B5EF4-FFF2-40B4-BE49-F238E27FC236}">
                <a16:creationId xmlns:a16="http://schemas.microsoft.com/office/drawing/2014/main" id="{5CE1298D-0B9B-4752-9B64-EF75EBEADF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157952" y="4986159"/>
            <a:ext cx="529975" cy="529975"/>
          </a:xfrm>
          <a:prstGeom prst="rect">
            <a:avLst/>
          </a:prstGeom>
        </p:spPr>
      </p:pic>
      <p:sp>
        <p:nvSpPr>
          <p:cNvPr id="194" name="Rectangle 193">
            <a:extLst>
              <a:ext uri="{FF2B5EF4-FFF2-40B4-BE49-F238E27FC236}">
                <a16:creationId xmlns:a16="http://schemas.microsoft.com/office/drawing/2014/main" id="{27C5EEDA-42F0-4BE6-BFCC-652CCFE7270F}"/>
              </a:ext>
            </a:extLst>
          </p:cNvPr>
          <p:cNvSpPr/>
          <p:nvPr/>
        </p:nvSpPr>
        <p:spPr>
          <a:xfrm>
            <a:off x="3943845" y="5494064"/>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195" name="Straight Arrow Connector 194">
            <a:extLst>
              <a:ext uri="{FF2B5EF4-FFF2-40B4-BE49-F238E27FC236}">
                <a16:creationId xmlns:a16="http://schemas.microsoft.com/office/drawing/2014/main" id="{8D1F3694-1868-43E5-B7E5-5D0BACC5A82C}"/>
              </a:ext>
            </a:extLst>
          </p:cNvPr>
          <p:cNvCxnSpPr>
            <a:cxnSpLocks/>
            <a:stCxn id="197" idx="3"/>
            <a:endCxn id="186" idx="1"/>
          </p:cNvCxnSpPr>
          <p:nvPr/>
        </p:nvCxnSpPr>
        <p:spPr>
          <a:xfrm>
            <a:off x="4630755" y="4280702"/>
            <a:ext cx="262278" cy="488974"/>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96" name="Picture 195">
            <a:extLst>
              <a:ext uri="{FF2B5EF4-FFF2-40B4-BE49-F238E27FC236}">
                <a16:creationId xmlns:a16="http://schemas.microsoft.com/office/drawing/2014/main" id="{1596CA45-5A56-4413-A322-5499C3E4B63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54279" y="4548362"/>
            <a:ext cx="656538" cy="656538"/>
          </a:xfrm>
          <a:prstGeom prst="rect">
            <a:avLst/>
          </a:prstGeom>
        </p:spPr>
      </p:pic>
      <p:pic>
        <p:nvPicPr>
          <p:cNvPr id="197" name="Picture 196">
            <a:extLst>
              <a:ext uri="{FF2B5EF4-FFF2-40B4-BE49-F238E27FC236}">
                <a16:creationId xmlns:a16="http://schemas.microsoft.com/office/drawing/2014/main" id="{4227FB2F-0A37-4EF4-895E-D10E9CE8666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00780" y="4015714"/>
            <a:ext cx="529975" cy="529975"/>
          </a:xfrm>
          <a:prstGeom prst="rect">
            <a:avLst/>
          </a:prstGeom>
        </p:spPr>
      </p:pic>
      <p:cxnSp>
        <p:nvCxnSpPr>
          <p:cNvPr id="199" name="Straight Arrow Connector 198">
            <a:extLst>
              <a:ext uri="{FF2B5EF4-FFF2-40B4-BE49-F238E27FC236}">
                <a16:creationId xmlns:a16="http://schemas.microsoft.com/office/drawing/2014/main" id="{DDD73704-9C62-4413-B1BF-682B7D0D926D}"/>
              </a:ext>
            </a:extLst>
          </p:cNvPr>
          <p:cNvCxnSpPr>
            <a:cxnSpLocks/>
            <a:stCxn id="196" idx="3"/>
            <a:endCxn id="197" idx="1"/>
          </p:cNvCxnSpPr>
          <p:nvPr/>
        </p:nvCxnSpPr>
        <p:spPr>
          <a:xfrm flipV="1">
            <a:off x="3910817" y="4280702"/>
            <a:ext cx="189963"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1" name="Rectangle 200">
            <a:extLst>
              <a:ext uri="{FF2B5EF4-FFF2-40B4-BE49-F238E27FC236}">
                <a16:creationId xmlns:a16="http://schemas.microsoft.com/office/drawing/2014/main" id="{AA7DE723-6CDF-4FE1-BCB7-6C7C6963C5E0}"/>
              </a:ext>
            </a:extLst>
          </p:cNvPr>
          <p:cNvSpPr/>
          <p:nvPr/>
        </p:nvSpPr>
        <p:spPr>
          <a:xfrm>
            <a:off x="3781313" y="4584439"/>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203" name="Straight Arrow Connector 202">
            <a:extLst>
              <a:ext uri="{FF2B5EF4-FFF2-40B4-BE49-F238E27FC236}">
                <a16:creationId xmlns:a16="http://schemas.microsoft.com/office/drawing/2014/main" id="{49B86168-E2B7-4206-8C3A-604C16ED1697}"/>
              </a:ext>
            </a:extLst>
          </p:cNvPr>
          <p:cNvCxnSpPr>
            <a:cxnSpLocks/>
            <a:stCxn id="211" idx="2"/>
            <a:endCxn id="197" idx="0"/>
          </p:cNvCxnSpPr>
          <p:nvPr/>
        </p:nvCxnSpPr>
        <p:spPr>
          <a:xfrm>
            <a:off x="3963298" y="3713216"/>
            <a:ext cx="402470" cy="30249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A9E577DF-BA3E-4D15-879F-99379A75521F}"/>
              </a:ext>
            </a:extLst>
          </p:cNvPr>
          <p:cNvCxnSpPr>
            <a:cxnSpLocks/>
            <a:stCxn id="196" idx="3"/>
            <a:endCxn id="193" idx="1"/>
          </p:cNvCxnSpPr>
          <p:nvPr/>
        </p:nvCxnSpPr>
        <p:spPr>
          <a:xfrm>
            <a:off x="3910817" y="4876631"/>
            <a:ext cx="247135" cy="37451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5" name="Picture 204">
            <a:extLst>
              <a:ext uri="{FF2B5EF4-FFF2-40B4-BE49-F238E27FC236}">
                <a16:creationId xmlns:a16="http://schemas.microsoft.com/office/drawing/2014/main" id="{052659C8-8E18-4DD2-99F3-E7932932A9E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615504" y="4470893"/>
            <a:ext cx="592510" cy="592510"/>
          </a:xfrm>
          <a:prstGeom prst="rect">
            <a:avLst/>
          </a:prstGeom>
        </p:spPr>
      </p:pic>
      <p:sp>
        <p:nvSpPr>
          <p:cNvPr id="206" name="Rectangle 205">
            <a:extLst>
              <a:ext uri="{FF2B5EF4-FFF2-40B4-BE49-F238E27FC236}">
                <a16:creationId xmlns:a16="http://schemas.microsoft.com/office/drawing/2014/main" id="{86955324-B636-4200-A667-0817B8745251}"/>
              </a:ext>
            </a:extLst>
          </p:cNvPr>
          <p:cNvSpPr/>
          <p:nvPr/>
        </p:nvSpPr>
        <p:spPr>
          <a:xfrm>
            <a:off x="5486690" y="5011849"/>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210" name="Picture 209" descr="Icon&#10;&#10;Description automatically generated">
            <a:extLst>
              <a:ext uri="{FF2B5EF4-FFF2-40B4-BE49-F238E27FC236}">
                <a16:creationId xmlns:a16="http://schemas.microsoft.com/office/drawing/2014/main" id="{39F66AFD-C8D3-4305-A857-0079BC97571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483999" y="2368502"/>
            <a:ext cx="361368" cy="521636"/>
          </a:xfrm>
          <a:prstGeom prst="rect">
            <a:avLst/>
          </a:prstGeom>
        </p:spPr>
      </p:pic>
      <p:pic>
        <p:nvPicPr>
          <p:cNvPr id="211" name="Picture 210" descr="A picture containing black, white&#10;&#10;Description automatically generated">
            <a:extLst>
              <a:ext uri="{FF2B5EF4-FFF2-40B4-BE49-F238E27FC236}">
                <a16:creationId xmlns:a16="http://schemas.microsoft.com/office/drawing/2014/main" id="{C313E030-F53E-4D24-A418-66D1053E0DCC}"/>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672842" y="3144784"/>
            <a:ext cx="580912" cy="568432"/>
          </a:xfrm>
          <a:prstGeom prst="rect">
            <a:avLst/>
          </a:prstGeom>
        </p:spPr>
      </p:pic>
      <p:cxnSp>
        <p:nvCxnSpPr>
          <p:cNvPr id="213" name="Straight Arrow Connector 212">
            <a:extLst>
              <a:ext uri="{FF2B5EF4-FFF2-40B4-BE49-F238E27FC236}">
                <a16:creationId xmlns:a16="http://schemas.microsoft.com/office/drawing/2014/main" id="{7AEA670A-C7D0-42C9-AB0A-65DBED645C01}"/>
              </a:ext>
            </a:extLst>
          </p:cNvPr>
          <p:cNvCxnSpPr>
            <a:cxnSpLocks/>
            <a:stCxn id="139" idx="0"/>
            <a:endCxn id="210" idx="2"/>
          </p:cNvCxnSpPr>
          <p:nvPr/>
        </p:nvCxnSpPr>
        <p:spPr>
          <a:xfrm flipV="1">
            <a:off x="6653457" y="2890138"/>
            <a:ext cx="11226" cy="31133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5B00894C-9B3E-4B29-990C-8FF5860438D7}"/>
              </a:ext>
            </a:extLst>
          </p:cNvPr>
          <p:cNvCxnSpPr>
            <a:cxnSpLocks/>
            <a:stCxn id="193" idx="3"/>
            <a:endCxn id="186" idx="1"/>
          </p:cNvCxnSpPr>
          <p:nvPr/>
        </p:nvCxnSpPr>
        <p:spPr>
          <a:xfrm flipV="1">
            <a:off x="4687927" y="4769676"/>
            <a:ext cx="205106" cy="48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9C3A061-9020-4D12-9B16-3DCA41D3F3CB}"/>
              </a:ext>
            </a:extLst>
          </p:cNvPr>
          <p:cNvCxnSpPr>
            <a:cxnSpLocks/>
          </p:cNvCxnSpPr>
          <p:nvPr/>
        </p:nvCxnSpPr>
        <p:spPr>
          <a:xfrm flipH="1">
            <a:off x="3250210" y="571483"/>
            <a:ext cx="51622" cy="602006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8C03F897-9B19-4C43-860D-DC9770E29E41}"/>
              </a:ext>
            </a:extLst>
          </p:cNvPr>
          <p:cNvCxnSpPr>
            <a:cxnSpLocks/>
            <a:stCxn id="186" idx="3"/>
            <a:endCxn id="205" idx="1"/>
          </p:cNvCxnSpPr>
          <p:nvPr/>
        </p:nvCxnSpPr>
        <p:spPr>
          <a:xfrm flipV="1">
            <a:off x="5444490" y="4767148"/>
            <a:ext cx="171014" cy="252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8" name="Picture 237" descr="A picture containing black, white&#10;&#10;Description automatically generated">
            <a:extLst>
              <a:ext uri="{FF2B5EF4-FFF2-40B4-BE49-F238E27FC236}">
                <a16:creationId xmlns:a16="http://schemas.microsoft.com/office/drawing/2014/main" id="{C670AF9F-351C-410E-98D4-4D0ECF8E0E6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71110" y="3105262"/>
            <a:ext cx="580912" cy="568432"/>
          </a:xfrm>
          <a:prstGeom prst="rect">
            <a:avLst/>
          </a:prstGeom>
        </p:spPr>
      </p:pic>
      <p:cxnSp>
        <p:nvCxnSpPr>
          <p:cNvPr id="239" name="Straight Arrow Connector 238">
            <a:extLst>
              <a:ext uri="{FF2B5EF4-FFF2-40B4-BE49-F238E27FC236}">
                <a16:creationId xmlns:a16="http://schemas.microsoft.com/office/drawing/2014/main" id="{15AA59BE-3B4C-4911-B94B-EEAA839CE8AB}"/>
              </a:ext>
            </a:extLst>
          </p:cNvPr>
          <p:cNvCxnSpPr>
            <a:cxnSpLocks/>
            <a:stCxn id="238" idx="2"/>
            <a:endCxn id="186" idx="0"/>
          </p:cNvCxnSpPr>
          <p:nvPr/>
        </p:nvCxnSpPr>
        <p:spPr>
          <a:xfrm>
            <a:off x="4761566" y="3673694"/>
            <a:ext cx="407196" cy="82025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B412798C-5FDE-4DB8-B495-A31A96EAB833}"/>
              </a:ext>
            </a:extLst>
          </p:cNvPr>
          <p:cNvSpPr txBox="1"/>
          <p:nvPr/>
        </p:nvSpPr>
        <p:spPr>
          <a:xfrm>
            <a:off x="2580932" y="626301"/>
            <a:ext cx="709233" cy="369332"/>
          </a:xfrm>
          <a:prstGeom prst="rect">
            <a:avLst/>
          </a:prstGeom>
          <a:noFill/>
        </p:spPr>
        <p:txBody>
          <a:bodyPr wrap="none" rtlCol="0">
            <a:spAutoFit/>
          </a:bodyPr>
          <a:lstStyle/>
          <a:p>
            <a:r>
              <a:rPr lang="sv-SE" b="1" dirty="0"/>
              <a:t>Steg I</a:t>
            </a:r>
          </a:p>
        </p:txBody>
      </p:sp>
      <p:sp>
        <p:nvSpPr>
          <p:cNvPr id="270" name="TextBox 269">
            <a:extLst>
              <a:ext uri="{FF2B5EF4-FFF2-40B4-BE49-F238E27FC236}">
                <a16:creationId xmlns:a16="http://schemas.microsoft.com/office/drawing/2014/main" id="{83E65417-DD2D-4810-80A1-5D699C00E3BB}"/>
              </a:ext>
            </a:extLst>
          </p:cNvPr>
          <p:cNvSpPr txBox="1"/>
          <p:nvPr/>
        </p:nvSpPr>
        <p:spPr>
          <a:xfrm>
            <a:off x="6183796" y="626301"/>
            <a:ext cx="770147" cy="369332"/>
          </a:xfrm>
          <a:prstGeom prst="rect">
            <a:avLst/>
          </a:prstGeom>
          <a:noFill/>
        </p:spPr>
        <p:txBody>
          <a:bodyPr wrap="none" rtlCol="0">
            <a:spAutoFit/>
          </a:bodyPr>
          <a:lstStyle/>
          <a:p>
            <a:r>
              <a:rPr lang="sv-SE" b="1" dirty="0"/>
              <a:t>Steg II</a:t>
            </a:r>
          </a:p>
        </p:txBody>
      </p:sp>
      <p:sp>
        <p:nvSpPr>
          <p:cNvPr id="99" name="TextBox 98">
            <a:extLst>
              <a:ext uri="{FF2B5EF4-FFF2-40B4-BE49-F238E27FC236}">
                <a16:creationId xmlns:a16="http://schemas.microsoft.com/office/drawing/2014/main" id="{5F160B2B-B883-403F-AA2D-2C3255F36978}"/>
              </a:ext>
            </a:extLst>
          </p:cNvPr>
          <p:cNvSpPr txBox="1"/>
          <p:nvPr/>
        </p:nvSpPr>
        <p:spPr>
          <a:xfrm>
            <a:off x="0" y="3253"/>
            <a:ext cx="4245008" cy="369332"/>
          </a:xfrm>
          <a:prstGeom prst="rect">
            <a:avLst/>
          </a:prstGeom>
          <a:noFill/>
        </p:spPr>
        <p:txBody>
          <a:bodyPr wrap="none" rtlCol="0">
            <a:spAutoFit/>
          </a:bodyPr>
          <a:lstStyle/>
          <a:p>
            <a:r>
              <a:rPr lang="sv-SE" b="1" dirty="0"/>
              <a:t>Teknik &amp; </a:t>
            </a:r>
            <a:r>
              <a:rPr lang="en-US" b="1" dirty="0" err="1"/>
              <a:t>industri</a:t>
            </a:r>
            <a:r>
              <a:rPr lang="en-US" b="1" dirty="0"/>
              <a:t> &amp; </a:t>
            </a:r>
            <a:r>
              <a:rPr lang="en-US" b="1" dirty="0" err="1"/>
              <a:t>eknomik</a:t>
            </a:r>
            <a:r>
              <a:rPr lang="en-US" b="1" dirty="0"/>
              <a:t> (</a:t>
            </a:r>
            <a:r>
              <a:rPr lang="sv-SE" b="1" dirty="0"/>
              <a:t>1850 – 1900)</a:t>
            </a:r>
          </a:p>
        </p:txBody>
      </p:sp>
      <p:pic>
        <p:nvPicPr>
          <p:cNvPr id="101" name="Picture 100" descr="Icon&#10;&#10;Description automatically generated">
            <a:extLst>
              <a:ext uri="{FF2B5EF4-FFF2-40B4-BE49-F238E27FC236}">
                <a16:creationId xmlns:a16="http://schemas.microsoft.com/office/drawing/2014/main" id="{23BF843B-E00C-4D44-8C58-AED682747ED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195447" y="53431"/>
            <a:ext cx="333461" cy="333461"/>
          </a:xfrm>
          <a:prstGeom prst="rect">
            <a:avLst/>
          </a:prstGeom>
        </p:spPr>
      </p:pic>
      <p:pic>
        <p:nvPicPr>
          <p:cNvPr id="107" name="Picture 106">
            <a:extLst>
              <a:ext uri="{FF2B5EF4-FFF2-40B4-BE49-F238E27FC236}">
                <a16:creationId xmlns:a16="http://schemas.microsoft.com/office/drawing/2014/main" id="{E83B12A4-74E6-41DC-B54B-9CC70F3B6793}"/>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2232626" y="5274370"/>
            <a:ext cx="564101" cy="564101"/>
          </a:xfrm>
          <a:prstGeom prst="rect">
            <a:avLst/>
          </a:prstGeom>
        </p:spPr>
      </p:pic>
      <p:pic>
        <p:nvPicPr>
          <p:cNvPr id="108" name="Picture 107">
            <a:extLst>
              <a:ext uri="{FF2B5EF4-FFF2-40B4-BE49-F238E27FC236}">
                <a16:creationId xmlns:a16="http://schemas.microsoft.com/office/drawing/2014/main" id="{2371217B-F834-4643-A565-8FA96DEDB5C4}"/>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875702" y="5341400"/>
            <a:ext cx="375798" cy="375798"/>
          </a:xfrm>
          <a:prstGeom prst="rect">
            <a:avLst/>
          </a:prstGeom>
        </p:spPr>
      </p:pic>
      <p:pic>
        <p:nvPicPr>
          <p:cNvPr id="115" name="Picture 114" descr="Logo, company name&#10;&#10;Description automatically generated">
            <a:extLst>
              <a:ext uri="{FF2B5EF4-FFF2-40B4-BE49-F238E27FC236}">
                <a16:creationId xmlns:a16="http://schemas.microsoft.com/office/drawing/2014/main" id="{BCBB2A08-A0B7-47F2-99CC-D8596790FA2B}"/>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2750524" y="4513021"/>
            <a:ext cx="480884" cy="320464"/>
          </a:xfrm>
          <a:prstGeom prst="rect">
            <a:avLst/>
          </a:prstGeom>
        </p:spPr>
      </p:pic>
      <p:pic>
        <p:nvPicPr>
          <p:cNvPr id="116" name="Picture 115" descr="Icon&#10;&#10;Description automatically generated">
            <a:extLst>
              <a:ext uri="{FF2B5EF4-FFF2-40B4-BE49-F238E27FC236}">
                <a16:creationId xmlns:a16="http://schemas.microsoft.com/office/drawing/2014/main" id="{ECD5671A-4BD1-4D18-B7B7-7733C7290FE0}"/>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2760608" y="4865089"/>
            <a:ext cx="480883" cy="480883"/>
          </a:xfrm>
          <a:prstGeom prst="rect">
            <a:avLst/>
          </a:prstGeom>
        </p:spPr>
      </p:pic>
      <p:pic>
        <p:nvPicPr>
          <p:cNvPr id="130" name="Picture 129">
            <a:extLst>
              <a:ext uri="{FF2B5EF4-FFF2-40B4-BE49-F238E27FC236}">
                <a16:creationId xmlns:a16="http://schemas.microsoft.com/office/drawing/2014/main" id="{05B84B54-6C21-4DB1-B523-A7E692A0D3EE}"/>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939867" y="5794970"/>
            <a:ext cx="401608" cy="354890"/>
          </a:xfrm>
          <a:prstGeom prst="rect">
            <a:avLst/>
          </a:prstGeom>
        </p:spPr>
      </p:pic>
      <p:pic>
        <p:nvPicPr>
          <p:cNvPr id="132" name="Picture 131" descr="Icon&#10;&#10;Description automatically generated">
            <a:extLst>
              <a:ext uri="{FF2B5EF4-FFF2-40B4-BE49-F238E27FC236}">
                <a16:creationId xmlns:a16="http://schemas.microsoft.com/office/drawing/2014/main" id="{E00EC090-2595-46C2-A889-68EAC0907AF8}"/>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5526310" y="5305176"/>
            <a:ext cx="485606" cy="485606"/>
          </a:xfrm>
          <a:prstGeom prst="rect">
            <a:avLst/>
          </a:prstGeom>
        </p:spPr>
      </p:pic>
      <p:pic>
        <p:nvPicPr>
          <p:cNvPr id="133" name="Picture 132" descr="Icon&#10;&#10;Description automatically generated">
            <a:extLst>
              <a:ext uri="{FF2B5EF4-FFF2-40B4-BE49-F238E27FC236}">
                <a16:creationId xmlns:a16="http://schemas.microsoft.com/office/drawing/2014/main" id="{143528E7-FB61-47F7-B35E-946D9C5B280D}"/>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5523399" y="5846936"/>
            <a:ext cx="496634" cy="436526"/>
          </a:xfrm>
          <a:prstGeom prst="rect">
            <a:avLst/>
          </a:prstGeom>
        </p:spPr>
      </p:pic>
      <p:cxnSp>
        <p:nvCxnSpPr>
          <p:cNvPr id="137" name="Straight Arrow Connector 136">
            <a:extLst>
              <a:ext uri="{FF2B5EF4-FFF2-40B4-BE49-F238E27FC236}">
                <a16:creationId xmlns:a16="http://schemas.microsoft.com/office/drawing/2014/main" id="{65C0FD40-CC58-4A10-8F42-C0DDC9913E5F}"/>
              </a:ext>
            </a:extLst>
          </p:cNvPr>
          <p:cNvCxnSpPr>
            <a:cxnSpLocks/>
            <a:stCxn id="75" idx="3"/>
          </p:cNvCxnSpPr>
          <p:nvPr/>
        </p:nvCxnSpPr>
        <p:spPr>
          <a:xfrm>
            <a:off x="2600148" y="4884007"/>
            <a:ext cx="212681" cy="1515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9" name="Picture 138">
            <a:extLst>
              <a:ext uri="{FF2B5EF4-FFF2-40B4-BE49-F238E27FC236}">
                <a16:creationId xmlns:a16="http://schemas.microsoft.com/office/drawing/2014/main" id="{7784E70B-1E29-4AE8-BC1E-B6F91D5C191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399457" y="3201469"/>
            <a:ext cx="507999" cy="507999"/>
          </a:xfrm>
          <a:prstGeom prst="rect">
            <a:avLst/>
          </a:prstGeom>
        </p:spPr>
      </p:pic>
      <p:sp>
        <p:nvSpPr>
          <p:cNvPr id="142" name="Rectangle 141">
            <a:extLst>
              <a:ext uri="{FF2B5EF4-FFF2-40B4-BE49-F238E27FC236}">
                <a16:creationId xmlns:a16="http://schemas.microsoft.com/office/drawing/2014/main" id="{4649B972-68C1-4C99-9130-F1E63082C6DF}"/>
              </a:ext>
            </a:extLst>
          </p:cNvPr>
          <p:cNvSpPr/>
          <p:nvPr/>
        </p:nvSpPr>
        <p:spPr>
          <a:xfrm>
            <a:off x="6301411" y="3627551"/>
            <a:ext cx="80904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43" name="Straight Arrow Connector 142">
            <a:extLst>
              <a:ext uri="{FF2B5EF4-FFF2-40B4-BE49-F238E27FC236}">
                <a16:creationId xmlns:a16="http://schemas.microsoft.com/office/drawing/2014/main" id="{0141E331-BDBF-4FB5-9FCC-834DBE090F2E}"/>
              </a:ext>
            </a:extLst>
          </p:cNvPr>
          <p:cNvCxnSpPr>
            <a:cxnSpLocks/>
            <a:stCxn id="146" idx="0"/>
            <a:endCxn id="142" idx="2"/>
          </p:cNvCxnSpPr>
          <p:nvPr/>
        </p:nvCxnSpPr>
        <p:spPr>
          <a:xfrm flipV="1">
            <a:off x="6608257" y="3904550"/>
            <a:ext cx="97679" cy="46392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6" name="Picture 145" descr="Logo, company name&#10;&#10;Description automatically generated">
            <a:extLst>
              <a:ext uri="{FF2B5EF4-FFF2-40B4-BE49-F238E27FC236}">
                <a16:creationId xmlns:a16="http://schemas.microsoft.com/office/drawing/2014/main" id="{C899A229-F20F-42B5-9A4F-D14921A3BEC9}"/>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6367815" y="4368476"/>
            <a:ext cx="480884" cy="320464"/>
          </a:xfrm>
          <a:prstGeom prst="rect">
            <a:avLst/>
          </a:prstGeom>
        </p:spPr>
      </p:pic>
      <p:pic>
        <p:nvPicPr>
          <p:cNvPr id="148" name="Picture 147" descr="Icon&#10;&#10;Description automatically generated">
            <a:extLst>
              <a:ext uri="{FF2B5EF4-FFF2-40B4-BE49-F238E27FC236}">
                <a16:creationId xmlns:a16="http://schemas.microsoft.com/office/drawing/2014/main" id="{0EF17EEA-CB31-4CF6-BB7B-785C7633CEAD}"/>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6377899" y="4720544"/>
            <a:ext cx="480883" cy="480883"/>
          </a:xfrm>
          <a:prstGeom prst="rect">
            <a:avLst/>
          </a:prstGeom>
        </p:spPr>
      </p:pic>
      <p:cxnSp>
        <p:nvCxnSpPr>
          <p:cNvPr id="150" name="Straight Arrow Connector 149">
            <a:extLst>
              <a:ext uri="{FF2B5EF4-FFF2-40B4-BE49-F238E27FC236}">
                <a16:creationId xmlns:a16="http://schemas.microsoft.com/office/drawing/2014/main" id="{90EA0DE9-68AC-422B-9023-2057669973EB}"/>
              </a:ext>
            </a:extLst>
          </p:cNvPr>
          <p:cNvCxnSpPr>
            <a:cxnSpLocks/>
            <a:stCxn id="205" idx="3"/>
          </p:cNvCxnSpPr>
          <p:nvPr/>
        </p:nvCxnSpPr>
        <p:spPr>
          <a:xfrm flipV="1">
            <a:off x="6208014" y="4754618"/>
            <a:ext cx="222106" cy="1253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BAD63B52-4F32-4F96-891A-E36AA7EAB635}"/>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936976" y="3223840"/>
            <a:ext cx="507999" cy="507999"/>
          </a:xfrm>
          <a:prstGeom prst="rect">
            <a:avLst/>
          </a:prstGeom>
        </p:spPr>
      </p:pic>
      <p:pic>
        <p:nvPicPr>
          <p:cNvPr id="154" name="Picture 153">
            <a:extLst>
              <a:ext uri="{FF2B5EF4-FFF2-40B4-BE49-F238E27FC236}">
                <a16:creationId xmlns:a16="http://schemas.microsoft.com/office/drawing/2014/main" id="{2AC40CAC-A994-4B44-AB1B-3F65C0AE1419}"/>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5588727" y="3809247"/>
            <a:ext cx="511810" cy="396653"/>
          </a:xfrm>
          <a:prstGeom prst="rect">
            <a:avLst/>
          </a:prstGeom>
        </p:spPr>
      </p:pic>
      <p:cxnSp>
        <p:nvCxnSpPr>
          <p:cNvPr id="155" name="Straight Arrow Connector 154">
            <a:extLst>
              <a:ext uri="{FF2B5EF4-FFF2-40B4-BE49-F238E27FC236}">
                <a16:creationId xmlns:a16="http://schemas.microsoft.com/office/drawing/2014/main" id="{6C35D63C-B928-4F9E-AFA3-A7B704D49E14}"/>
              </a:ext>
            </a:extLst>
          </p:cNvPr>
          <p:cNvCxnSpPr>
            <a:cxnSpLocks/>
            <a:stCxn id="152" idx="2"/>
            <a:endCxn id="154" idx="0"/>
          </p:cNvCxnSpPr>
          <p:nvPr/>
        </p:nvCxnSpPr>
        <p:spPr>
          <a:xfrm flipH="1">
            <a:off x="5844632" y="3731839"/>
            <a:ext cx="346344" cy="7740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7344BAF1-1D33-4DC7-8E91-1C1F9A429CC8}"/>
              </a:ext>
            </a:extLst>
          </p:cNvPr>
          <p:cNvCxnSpPr>
            <a:cxnSpLocks/>
            <a:stCxn id="154" idx="1"/>
            <a:endCxn id="186" idx="0"/>
          </p:cNvCxnSpPr>
          <p:nvPr/>
        </p:nvCxnSpPr>
        <p:spPr>
          <a:xfrm flipH="1">
            <a:off x="5168762" y="4007574"/>
            <a:ext cx="419965" cy="48637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9873B1E-4BA4-473B-8B13-77B467E771DD}"/>
              </a:ext>
            </a:extLst>
          </p:cNvPr>
          <p:cNvCxnSpPr>
            <a:cxnSpLocks/>
          </p:cNvCxnSpPr>
          <p:nvPr/>
        </p:nvCxnSpPr>
        <p:spPr>
          <a:xfrm flipH="1">
            <a:off x="6920567" y="571483"/>
            <a:ext cx="60844" cy="62260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67" name="Picture 166">
            <a:extLst>
              <a:ext uri="{FF2B5EF4-FFF2-40B4-BE49-F238E27FC236}">
                <a16:creationId xmlns:a16="http://schemas.microsoft.com/office/drawing/2014/main" id="{5314BE15-C937-4AB9-A022-8721DBEEE23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05069" y="4412558"/>
            <a:ext cx="592510" cy="592510"/>
          </a:xfrm>
          <a:prstGeom prst="rect">
            <a:avLst/>
          </a:prstGeom>
        </p:spPr>
      </p:pic>
      <p:sp>
        <p:nvSpPr>
          <p:cNvPr id="171" name="Rectangle 170">
            <a:extLst>
              <a:ext uri="{FF2B5EF4-FFF2-40B4-BE49-F238E27FC236}">
                <a16:creationId xmlns:a16="http://schemas.microsoft.com/office/drawing/2014/main" id="{FF920BF2-8D1B-4837-950A-D0D109399D5E}"/>
              </a:ext>
            </a:extLst>
          </p:cNvPr>
          <p:cNvSpPr/>
          <p:nvPr/>
        </p:nvSpPr>
        <p:spPr>
          <a:xfrm>
            <a:off x="9639258" y="4884411"/>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179" name="Picture 178" descr="A picture containing text&#10;&#10;Description automatically generated">
            <a:extLst>
              <a:ext uri="{FF2B5EF4-FFF2-40B4-BE49-F238E27FC236}">
                <a16:creationId xmlns:a16="http://schemas.microsoft.com/office/drawing/2014/main" id="{6BC2FFC2-2D9D-4973-8FE5-64A7D4646323}"/>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11105364" y="4365517"/>
            <a:ext cx="694896" cy="663020"/>
          </a:xfrm>
          <a:prstGeom prst="rect">
            <a:avLst/>
          </a:prstGeom>
        </p:spPr>
      </p:pic>
      <p:sp>
        <p:nvSpPr>
          <p:cNvPr id="184" name="Rectangle 183">
            <a:extLst>
              <a:ext uri="{FF2B5EF4-FFF2-40B4-BE49-F238E27FC236}">
                <a16:creationId xmlns:a16="http://schemas.microsoft.com/office/drawing/2014/main" id="{4CE9972F-C09F-43BD-94F0-394C47D1ECE3}"/>
              </a:ext>
            </a:extLst>
          </p:cNvPr>
          <p:cNvSpPr/>
          <p:nvPr/>
        </p:nvSpPr>
        <p:spPr>
          <a:xfrm>
            <a:off x="11005238" y="507662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185" name="Straight Arrow Connector 184">
            <a:extLst>
              <a:ext uri="{FF2B5EF4-FFF2-40B4-BE49-F238E27FC236}">
                <a16:creationId xmlns:a16="http://schemas.microsoft.com/office/drawing/2014/main" id="{86901AD5-5768-4F75-B32A-8EF790A45055}"/>
              </a:ext>
            </a:extLst>
          </p:cNvPr>
          <p:cNvCxnSpPr>
            <a:cxnSpLocks/>
            <a:stCxn id="218" idx="3"/>
            <a:endCxn id="179" idx="1"/>
          </p:cNvCxnSpPr>
          <p:nvPr/>
        </p:nvCxnSpPr>
        <p:spPr>
          <a:xfrm>
            <a:off x="10783152" y="4678869"/>
            <a:ext cx="322212" cy="181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7" name="Picture 186" descr="Icon&#10;&#10;Description automatically generated">
            <a:extLst>
              <a:ext uri="{FF2B5EF4-FFF2-40B4-BE49-F238E27FC236}">
                <a16:creationId xmlns:a16="http://schemas.microsoft.com/office/drawing/2014/main" id="{0DF9FAA2-9527-4248-B338-EBD9E9B9AEE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1280003" y="1455407"/>
            <a:ext cx="361368" cy="521636"/>
          </a:xfrm>
          <a:prstGeom prst="rect">
            <a:avLst/>
          </a:prstGeom>
        </p:spPr>
      </p:pic>
      <p:cxnSp>
        <p:nvCxnSpPr>
          <p:cNvPr id="188" name="Straight Arrow Connector 187">
            <a:extLst>
              <a:ext uri="{FF2B5EF4-FFF2-40B4-BE49-F238E27FC236}">
                <a16:creationId xmlns:a16="http://schemas.microsoft.com/office/drawing/2014/main" id="{715ECA1D-EEEE-4EC5-B074-7B0771CCCDC2}"/>
              </a:ext>
            </a:extLst>
          </p:cNvPr>
          <p:cNvCxnSpPr>
            <a:cxnSpLocks/>
            <a:stCxn id="189" idx="0"/>
            <a:endCxn id="187" idx="2"/>
          </p:cNvCxnSpPr>
          <p:nvPr/>
        </p:nvCxnSpPr>
        <p:spPr>
          <a:xfrm flipH="1" flipV="1">
            <a:off x="11460687" y="1977043"/>
            <a:ext cx="23351" cy="1329774"/>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9" name="Picture 188">
            <a:extLst>
              <a:ext uri="{FF2B5EF4-FFF2-40B4-BE49-F238E27FC236}">
                <a16:creationId xmlns:a16="http://schemas.microsoft.com/office/drawing/2014/main" id="{4ABCC702-F35C-4383-BB22-D4D2E7B14F1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1230038" y="3306817"/>
            <a:ext cx="507999" cy="507999"/>
          </a:xfrm>
          <a:prstGeom prst="rect">
            <a:avLst/>
          </a:prstGeom>
        </p:spPr>
      </p:pic>
      <p:sp>
        <p:nvSpPr>
          <p:cNvPr id="191" name="Rectangle 190">
            <a:extLst>
              <a:ext uri="{FF2B5EF4-FFF2-40B4-BE49-F238E27FC236}">
                <a16:creationId xmlns:a16="http://schemas.microsoft.com/office/drawing/2014/main" id="{B5F42E93-9F5F-4E4F-A4DD-920D50CC6B9D}"/>
              </a:ext>
            </a:extLst>
          </p:cNvPr>
          <p:cNvSpPr/>
          <p:nvPr/>
        </p:nvSpPr>
        <p:spPr>
          <a:xfrm>
            <a:off x="11048224" y="3780242"/>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92" name="Straight Arrow Connector 191">
            <a:extLst>
              <a:ext uri="{FF2B5EF4-FFF2-40B4-BE49-F238E27FC236}">
                <a16:creationId xmlns:a16="http://schemas.microsoft.com/office/drawing/2014/main" id="{1D7A85E2-A4B6-49D2-AC2C-87D796E5A14F}"/>
              </a:ext>
            </a:extLst>
          </p:cNvPr>
          <p:cNvCxnSpPr>
            <a:cxnSpLocks/>
            <a:stCxn id="179" idx="0"/>
            <a:endCxn id="191" idx="2"/>
          </p:cNvCxnSpPr>
          <p:nvPr/>
        </p:nvCxnSpPr>
        <p:spPr>
          <a:xfrm flipV="1">
            <a:off x="11452812" y="4057241"/>
            <a:ext cx="7876" cy="30827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8" name="Picture 217">
            <a:extLst>
              <a:ext uri="{FF2B5EF4-FFF2-40B4-BE49-F238E27FC236}">
                <a16:creationId xmlns:a16="http://schemas.microsoft.com/office/drawing/2014/main" id="{1C5D022D-1F85-47F7-A775-6C48A3824E33}"/>
              </a:ext>
            </a:extLst>
          </p:cNvPr>
          <p:cNvPicPr>
            <a:picLocks noChangeAspect="1"/>
          </p:cNvPicPr>
          <p:nvPr/>
        </p:nvPicPr>
        <p:blipFill>
          <a:blip r:embed="rId38">
            <a:extLst>
              <a:ext uri="{28A0092B-C50C-407E-A947-70E740481C1C}">
                <a14:useLocalDpi xmlns:a14="http://schemas.microsoft.com/office/drawing/2010/main" val="0"/>
              </a:ext>
              <a:ext uri="{837473B0-CC2E-450A-ABE3-18F120FF3D39}">
                <a1611:picAttrSrcUrl xmlns:a1611="http://schemas.microsoft.com/office/drawing/2016/11/main" r:id="rId39"/>
              </a:ext>
            </a:extLst>
          </a:blip>
          <a:stretch>
            <a:fillRect/>
          </a:stretch>
        </p:blipFill>
        <p:spPr>
          <a:xfrm>
            <a:off x="10250530" y="4412558"/>
            <a:ext cx="532622" cy="532622"/>
          </a:xfrm>
          <a:prstGeom prst="rect">
            <a:avLst/>
          </a:prstGeom>
        </p:spPr>
      </p:pic>
      <p:pic>
        <p:nvPicPr>
          <p:cNvPr id="219" name="Picture 218">
            <a:extLst>
              <a:ext uri="{FF2B5EF4-FFF2-40B4-BE49-F238E27FC236}">
                <a16:creationId xmlns:a16="http://schemas.microsoft.com/office/drawing/2014/main" id="{392D2290-C56B-4958-BE03-C074369C6A3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081499" y="5838471"/>
            <a:ext cx="656538" cy="656538"/>
          </a:xfrm>
          <a:prstGeom prst="rect">
            <a:avLst/>
          </a:prstGeom>
        </p:spPr>
      </p:pic>
      <p:cxnSp>
        <p:nvCxnSpPr>
          <p:cNvPr id="220" name="Straight Arrow Connector 219">
            <a:extLst>
              <a:ext uri="{FF2B5EF4-FFF2-40B4-BE49-F238E27FC236}">
                <a16:creationId xmlns:a16="http://schemas.microsoft.com/office/drawing/2014/main" id="{F8782ADF-E8DF-4CFD-8F01-3DFF94D52196}"/>
              </a:ext>
            </a:extLst>
          </p:cNvPr>
          <p:cNvCxnSpPr>
            <a:cxnSpLocks/>
            <a:stCxn id="219" idx="0"/>
            <a:endCxn id="184" idx="2"/>
          </p:cNvCxnSpPr>
          <p:nvPr/>
        </p:nvCxnSpPr>
        <p:spPr>
          <a:xfrm flipV="1">
            <a:off x="11409768" y="5353622"/>
            <a:ext cx="2922" cy="48484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22" name="Picture 221">
            <a:extLst>
              <a:ext uri="{FF2B5EF4-FFF2-40B4-BE49-F238E27FC236}">
                <a16:creationId xmlns:a16="http://schemas.microsoft.com/office/drawing/2014/main" id="{FF5BE720-ABB2-42F3-BBAC-8F742A08D7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2708" y="4904586"/>
            <a:ext cx="529975" cy="529975"/>
          </a:xfrm>
          <a:prstGeom prst="rect">
            <a:avLst/>
          </a:prstGeom>
        </p:spPr>
      </p:pic>
      <p:sp>
        <p:nvSpPr>
          <p:cNvPr id="223" name="Rectangle 222">
            <a:extLst>
              <a:ext uri="{FF2B5EF4-FFF2-40B4-BE49-F238E27FC236}">
                <a16:creationId xmlns:a16="http://schemas.microsoft.com/office/drawing/2014/main" id="{2FD49069-EF49-4A60-83E8-73F7C5B9B96D}"/>
              </a:ext>
            </a:extLst>
          </p:cNvPr>
          <p:cNvSpPr/>
          <p:nvPr/>
        </p:nvSpPr>
        <p:spPr>
          <a:xfrm>
            <a:off x="7538601" y="5412491"/>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236" name="Straight Arrow Connector 235">
            <a:extLst>
              <a:ext uri="{FF2B5EF4-FFF2-40B4-BE49-F238E27FC236}">
                <a16:creationId xmlns:a16="http://schemas.microsoft.com/office/drawing/2014/main" id="{018F56F0-23C4-45C9-B657-0C82FDEE15F5}"/>
              </a:ext>
            </a:extLst>
          </p:cNvPr>
          <p:cNvCxnSpPr>
            <a:cxnSpLocks/>
            <a:stCxn id="237" idx="3"/>
            <a:endCxn id="265" idx="1"/>
          </p:cNvCxnSpPr>
          <p:nvPr/>
        </p:nvCxnSpPr>
        <p:spPr>
          <a:xfrm>
            <a:off x="8225511" y="4199129"/>
            <a:ext cx="457751" cy="50456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37" name="Picture 236">
            <a:extLst>
              <a:ext uri="{FF2B5EF4-FFF2-40B4-BE49-F238E27FC236}">
                <a16:creationId xmlns:a16="http://schemas.microsoft.com/office/drawing/2014/main" id="{B0A943DA-043C-4D46-97A8-39E6FFEF070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95536" y="3934141"/>
            <a:ext cx="529975" cy="529975"/>
          </a:xfrm>
          <a:prstGeom prst="rect">
            <a:avLst/>
          </a:prstGeom>
        </p:spPr>
      </p:pic>
      <p:cxnSp>
        <p:nvCxnSpPr>
          <p:cNvPr id="240" name="Straight Arrow Connector 239">
            <a:extLst>
              <a:ext uri="{FF2B5EF4-FFF2-40B4-BE49-F238E27FC236}">
                <a16:creationId xmlns:a16="http://schemas.microsoft.com/office/drawing/2014/main" id="{FEA6EE18-6332-4356-A074-6D884CA465A9}"/>
              </a:ext>
            </a:extLst>
          </p:cNvPr>
          <p:cNvCxnSpPr>
            <a:cxnSpLocks/>
            <a:stCxn id="294" idx="3"/>
            <a:endCxn id="237" idx="1"/>
          </p:cNvCxnSpPr>
          <p:nvPr/>
        </p:nvCxnSpPr>
        <p:spPr>
          <a:xfrm flipV="1">
            <a:off x="7595506" y="4199129"/>
            <a:ext cx="100030" cy="641507"/>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B0388167-A205-417A-9D52-022A1F95F778}"/>
              </a:ext>
            </a:extLst>
          </p:cNvPr>
          <p:cNvSpPr/>
          <p:nvPr/>
        </p:nvSpPr>
        <p:spPr>
          <a:xfrm>
            <a:off x="7376070" y="4443289"/>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242" name="Straight Arrow Connector 241">
            <a:extLst>
              <a:ext uri="{FF2B5EF4-FFF2-40B4-BE49-F238E27FC236}">
                <a16:creationId xmlns:a16="http://schemas.microsoft.com/office/drawing/2014/main" id="{228EAE7C-0331-48DA-BD70-91496516FFEF}"/>
              </a:ext>
            </a:extLst>
          </p:cNvPr>
          <p:cNvCxnSpPr>
            <a:cxnSpLocks/>
            <a:stCxn id="245" idx="2"/>
            <a:endCxn id="237" idx="0"/>
          </p:cNvCxnSpPr>
          <p:nvPr/>
        </p:nvCxnSpPr>
        <p:spPr>
          <a:xfrm>
            <a:off x="7827736" y="3759040"/>
            <a:ext cx="132788" cy="17510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35F0F881-74D9-4C15-BF2B-1C12E18EE383}"/>
              </a:ext>
            </a:extLst>
          </p:cNvPr>
          <p:cNvCxnSpPr>
            <a:cxnSpLocks/>
            <a:stCxn id="294" idx="3"/>
            <a:endCxn id="222" idx="1"/>
          </p:cNvCxnSpPr>
          <p:nvPr/>
        </p:nvCxnSpPr>
        <p:spPr>
          <a:xfrm>
            <a:off x="7595506" y="4840636"/>
            <a:ext cx="157202" cy="32893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45" name="Picture 244" descr="A picture containing black, white&#10;&#10;Description automatically generated">
            <a:extLst>
              <a:ext uri="{FF2B5EF4-FFF2-40B4-BE49-F238E27FC236}">
                <a16:creationId xmlns:a16="http://schemas.microsoft.com/office/drawing/2014/main" id="{98594F2A-49F9-41B6-9AA3-2470264066C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68600" y="3447606"/>
            <a:ext cx="318271" cy="311434"/>
          </a:xfrm>
          <a:prstGeom prst="rect">
            <a:avLst/>
          </a:prstGeom>
        </p:spPr>
      </p:pic>
      <p:cxnSp>
        <p:nvCxnSpPr>
          <p:cNvPr id="246" name="Straight Arrow Connector 245">
            <a:extLst>
              <a:ext uri="{FF2B5EF4-FFF2-40B4-BE49-F238E27FC236}">
                <a16:creationId xmlns:a16="http://schemas.microsoft.com/office/drawing/2014/main" id="{AE90B59B-4616-4F33-9C63-8B457BC04C11}"/>
              </a:ext>
            </a:extLst>
          </p:cNvPr>
          <p:cNvCxnSpPr>
            <a:cxnSpLocks/>
            <a:stCxn id="222" idx="3"/>
            <a:endCxn id="265" idx="1"/>
          </p:cNvCxnSpPr>
          <p:nvPr/>
        </p:nvCxnSpPr>
        <p:spPr>
          <a:xfrm flipV="1">
            <a:off x="8282683" y="4703697"/>
            <a:ext cx="400579" cy="4658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7" name="Picture 246" descr="A picture containing black, white&#10;&#10;Description automatically generated">
            <a:extLst>
              <a:ext uri="{FF2B5EF4-FFF2-40B4-BE49-F238E27FC236}">
                <a16:creationId xmlns:a16="http://schemas.microsoft.com/office/drawing/2014/main" id="{0534FE76-5FB8-4724-BF53-725A34255BD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802016" y="1977043"/>
            <a:ext cx="617817" cy="604544"/>
          </a:xfrm>
          <a:prstGeom prst="rect">
            <a:avLst/>
          </a:prstGeom>
        </p:spPr>
      </p:pic>
      <p:pic>
        <p:nvPicPr>
          <p:cNvPr id="248" name="Picture 247" descr="A picture containing text&#10;&#10;Description automatically generated">
            <a:extLst>
              <a:ext uri="{FF2B5EF4-FFF2-40B4-BE49-F238E27FC236}">
                <a16:creationId xmlns:a16="http://schemas.microsoft.com/office/drawing/2014/main" id="{704E0EC1-7422-40B5-808A-E1C792058C6B}"/>
              </a:ext>
            </a:extLst>
          </p:cNvPr>
          <p:cNvPicPr>
            <a:picLocks noChangeAspect="1"/>
          </p:cNvPicPr>
          <p:nvPr/>
        </p:nvPicPr>
        <p:blipFill>
          <a:blip r:embed="rId40">
            <a:extLst>
              <a:ext uri="{28A0092B-C50C-407E-A947-70E740481C1C}">
                <a14:useLocalDpi xmlns:a14="http://schemas.microsoft.com/office/drawing/2010/main" val="0"/>
              </a:ext>
              <a:ext uri="{837473B0-CC2E-450A-ABE3-18F120FF3D39}">
                <a1611:picAttrSrcUrl xmlns:a1611="http://schemas.microsoft.com/office/drawing/2016/11/main" r:id="rId41"/>
              </a:ext>
            </a:extLst>
          </a:blip>
          <a:stretch>
            <a:fillRect/>
          </a:stretch>
        </p:blipFill>
        <p:spPr>
          <a:xfrm>
            <a:off x="8683262" y="2537936"/>
            <a:ext cx="468414" cy="625402"/>
          </a:xfrm>
          <a:prstGeom prst="rect">
            <a:avLst/>
          </a:prstGeom>
        </p:spPr>
      </p:pic>
      <p:pic>
        <p:nvPicPr>
          <p:cNvPr id="250" name="Picture 249" descr="Icon&#10;&#10;Description automatically generated">
            <a:extLst>
              <a:ext uri="{FF2B5EF4-FFF2-40B4-BE49-F238E27FC236}">
                <a16:creationId xmlns:a16="http://schemas.microsoft.com/office/drawing/2014/main" id="{1A692023-82EC-455A-B832-5CDAFB7A5870}"/>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8074155" y="4683930"/>
            <a:ext cx="409575" cy="409575"/>
          </a:xfrm>
          <a:prstGeom prst="rect">
            <a:avLst/>
          </a:prstGeom>
        </p:spPr>
      </p:pic>
      <p:grpSp>
        <p:nvGrpSpPr>
          <p:cNvPr id="252" name="Group 251">
            <a:extLst>
              <a:ext uri="{FF2B5EF4-FFF2-40B4-BE49-F238E27FC236}">
                <a16:creationId xmlns:a16="http://schemas.microsoft.com/office/drawing/2014/main" id="{874105F1-BA3A-428C-BE5D-544A2DAF2B11}"/>
              </a:ext>
            </a:extLst>
          </p:cNvPr>
          <p:cNvGrpSpPr/>
          <p:nvPr/>
        </p:nvGrpSpPr>
        <p:grpSpPr>
          <a:xfrm>
            <a:off x="8683262" y="4228949"/>
            <a:ext cx="729971" cy="949496"/>
            <a:chOff x="8221471" y="3510229"/>
            <a:chExt cx="814904" cy="1042864"/>
          </a:xfrm>
        </p:grpSpPr>
        <p:pic>
          <p:nvPicPr>
            <p:cNvPr id="253" name="Picture 252" descr="A picture containing icon&#10;&#10;Description automatically generated">
              <a:extLst>
                <a:ext uri="{FF2B5EF4-FFF2-40B4-BE49-F238E27FC236}">
                  <a16:creationId xmlns:a16="http://schemas.microsoft.com/office/drawing/2014/main" id="{CC0D6ABD-ABDE-49DD-842F-ADF968F4F7A4}"/>
                </a:ext>
              </a:extLst>
            </p:cNvPr>
            <p:cNvPicPr>
              <a:picLocks noChangeAspect="1"/>
            </p:cNvPicPr>
            <p:nvPr/>
          </p:nvPicPr>
          <p:blipFill>
            <a:blip r:embed="rId44">
              <a:extLst>
                <a:ext uri="{28A0092B-C50C-407E-A947-70E740481C1C}">
                  <a14:useLocalDpi xmlns:a14="http://schemas.microsoft.com/office/drawing/2010/main" val="0"/>
                </a:ext>
                <a:ext uri="{837473B0-CC2E-450A-ABE3-18F120FF3D39}">
                  <a1611:picAttrSrcUrl xmlns:a1611="http://schemas.microsoft.com/office/drawing/2016/11/main" r:id="rId45"/>
                </a:ext>
              </a:extLst>
            </a:blip>
            <a:stretch>
              <a:fillRect/>
            </a:stretch>
          </p:blipFill>
          <p:spPr>
            <a:xfrm>
              <a:off x="8221472" y="3510229"/>
              <a:ext cx="814903" cy="814903"/>
            </a:xfrm>
            <a:prstGeom prst="rect">
              <a:avLst/>
            </a:prstGeom>
          </p:spPr>
        </p:pic>
        <p:sp>
          <p:nvSpPr>
            <p:cNvPr id="263" name="Rectangle 262">
              <a:extLst>
                <a:ext uri="{FF2B5EF4-FFF2-40B4-BE49-F238E27FC236}">
                  <a16:creationId xmlns:a16="http://schemas.microsoft.com/office/drawing/2014/main" id="{C1AF519D-7C4C-4607-9E63-B0FF675B6AF6}"/>
                </a:ext>
              </a:extLst>
            </p:cNvPr>
            <p:cNvSpPr/>
            <p:nvPr/>
          </p:nvSpPr>
          <p:spPr>
            <a:xfrm>
              <a:off x="8221472" y="419906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Industri</a:t>
              </a:r>
              <a:endParaRPr lang="en-US" sz="1200" b="1" dirty="0">
                <a:solidFill>
                  <a:schemeClr val="tx1"/>
                </a:solidFill>
              </a:endParaRPr>
            </a:p>
          </p:txBody>
        </p:sp>
        <p:sp>
          <p:nvSpPr>
            <p:cNvPr id="265" name="Rectangle 264">
              <a:extLst>
                <a:ext uri="{FF2B5EF4-FFF2-40B4-BE49-F238E27FC236}">
                  <a16:creationId xmlns:a16="http://schemas.microsoft.com/office/drawing/2014/main" id="{CBDC9406-9FB5-4130-A707-6474005AAA39}"/>
                </a:ext>
              </a:extLst>
            </p:cNvPr>
            <p:cNvSpPr/>
            <p:nvPr/>
          </p:nvSpPr>
          <p:spPr>
            <a:xfrm>
              <a:off x="8221471" y="3510229"/>
              <a:ext cx="814903" cy="1042864"/>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266" name="Straight Arrow Connector 265">
            <a:extLst>
              <a:ext uri="{FF2B5EF4-FFF2-40B4-BE49-F238E27FC236}">
                <a16:creationId xmlns:a16="http://schemas.microsoft.com/office/drawing/2014/main" id="{AFED4E91-CA7F-4D52-8530-9B4486AA5676}"/>
              </a:ext>
            </a:extLst>
          </p:cNvPr>
          <p:cNvCxnSpPr>
            <a:cxnSpLocks/>
            <a:stCxn id="265" idx="3"/>
            <a:endCxn id="167" idx="1"/>
          </p:cNvCxnSpPr>
          <p:nvPr/>
        </p:nvCxnSpPr>
        <p:spPr>
          <a:xfrm>
            <a:off x="9413232" y="4703697"/>
            <a:ext cx="291837" cy="5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7" name="Cross 266">
            <a:extLst>
              <a:ext uri="{FF2B5EF4-FFF2-40B4-BE49-F238E27FC236}">
                <a16:creationId xmlns:a16="http://schemas.microsoft.com/office/drawing/2014/main" id="{1E63ACC8-79DE-4140-855F-8BA84D2AF8DF}"/>
              </a:ext>
            </a:extLst>
          </p:cNvPr>
          <p:cNvSpPr/>
          <p:nvPr/>
        </p:nvSpPr>
        <p:spPr>
          <a:xfrm>
            <a:off x="9288261" y="4091532"/>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71" name="Straight Arrow Connector 270">
            <a:extLst>
              <a:ext uri="{FF2B5EF4-FFF2-40B4-BE49-F238E27FC236}">
                <a16:creationId xmlns:a16="http://schemas.microsoft.com/office/drawing/2014/main" id="{DABEFC8F-9C0A-403D-A46B-5FE90D8AEA57}"/>
              </a:ext>
            </a:extLst>
          </p:cNvPr>
          <p:cNvCxnSpPr>
            <a:cxnSpLocks/>
            <a:stCxn id="247" idx="2"/>
            <a:endCxn id="265" idx="0"/>
          </p:cNvCxnSpPr>
          <p:nvPr/>
        </p:nvCxnSpPr>
        <p:spPr>
          <a:xfrm>
            <a:off x="8110925" y="2581587"/>
            <a:ext cx="937322" cy="16473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2" name="Picture 271" descr="Icon&#10;&#10;Description automatically generated">
            <a:extLst>
              <a:ext uri="{FF2B5EF4-FFF2-40B4-BE49-F238E27FC236}">
                <a16:creationId xmlns:a16="http://schemas.microsoft.com/office/drawing/2014/main" id="{4A3D4DF8-ED9A-49CE-B449-4FBA23840ED5}"/>
              </a:ext>
            </a:extLst>
          </p:cNvPr>
          <p:cNvPicPr>
            <a:picLocks noChangeAspect="1"/>
          </p:cNvPicPr>
          <p:nvPr/>
        </p:nvPicPr>
        <p:blipFill>
          <a:blip r:embed="rId42">
            <a:extLst>
              <a:ext uri="{28A0092B-C50C-407E-A947-70E740481C1C}">
                <a14:useLocalDpi xmlns:a14="http://schemas.microsoft.com/office/drawing/2010/main" val="0"/>
              </a:ext>
              <a:ext uri="{837473B0-CC2E-450A-ABE3-18F120FF3D39}">
                <a1611:picAttrSrcUrl xmlns:a1611="http://schemas.microsoft.com/office/drawing/2016/11/main" r:id="rId43"/>
              </a:ext>
            </a:extLst>
          </a:blip>
          <a:stretch>
            <a:fillRect/>
          </a:stretch>
        </p:blipFill>
        <p:spPr>
          <a:xfrm>
            <a:off x="9010450" y="2333148"/>
            <a:ext cx="409575" cy="409575"/>
          </a:xfrm>
          <a:prstGeom prst="rect">
            <a:avLst/>
          </a:prstGeom>
        </p:spPr>
      </p:pic>
      <p:cxnSp>
        <p:nvCxnSpPr>
          <p:cNvPr id="273" name="Straight Arrow Connector 272">
            <a:extLst>
              <a:ext uri="{FF2B5EF4-FFF2-40B4-BE49-F238E27FC236}">
                <a16:creationId xmlns:a16="http://schemas.microsoft.com/office/drawing/2014/main" id="{B9A5BAE5-0777-4E1E-B96D-DF49CB2D3284}"/>
              </a:ext>
            </a:extLst>
          </p:cNvPr>
          <p:cNvCxnSpPr>
            <a:cxnSpLocks/>
            <a:stCxn id="280" idx="2"/>
            <a:endCxn id="265" idx="0"/>
          </p:cNvCxnSpPr>
          <p:nvPr/>
        </p:nvCxnSpPr>
        <p:spPr>
          <a:xfrm>
            <a:off x="8965087" y="3558436"/>
            <a:ext cx="83160" cy="6705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59336915-C60B-4CC7-B7BF-F79177D616B3}"/>
              </a:ext>
            </a:extLst>
          </p:cNvPr>
          <p:cNvCxnSpPr>
            <a:cxnSpLocks/>
            <a:stCxn id="283" idx="2"/>
            <a:endCxn id="265" idx="0"/>
          </p:cNvCxnSpPr>
          <p:nvPr/>
        </p:nvCxnSpPr>
        <p:spPr>
          <a:xfrm flipH="1">
            <a:off x="9048247" y="2425067"/>
            <a:ext cx="1121774" cy="18038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5" name="Picture 274">
            <a:extLst>
              <a:ext uri="{FF2B5EF4-FFF2-40B4-BE49-F238E27FC236}">
                <a16:creationId xmlns:a16="http://schemas.microsoft.com/office/drawing/2014/main" id="{8E5E5007-D745-4D70-B36E-A799A2DF492B}"/>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0722039" y="3340829"/>
            <a:ext cx="507999" cy="507999"/>
          </a:xfrm>
          <a:prstGeom prst="rect">
            <a:avLst/>
          </a:prstGeom>
        </p:spPr>
      </p:pic>
      <p:cxnSp>
        <p:nvCxnSpPr>
          <p:cNvPr id="276" name="Straight Arrow Connector 275">
            <a:extLst>
              <a:ext uri="{FF2B5EF4-FFF2-40B4-BE49-F238E27FC236}">
                <a16:creationId xmlns:a16="http://schemas.microsoft.com/office/drawing/2014/main" id="{5A43C98C-588B-4633-9D8D-A7D857C74413}"/>
              </a:ext>
            </a:extLst>
          </p:cNvPr>
          <p:cNvCxnSpPr>
            <a:cxnSpLocks/>
            <a:stCxn id="275" idx="1"/>
            <a:endCxn id="265" idx="0"/>
          </p:cNvCxnSpPr>
          <p:nvPr/>
        </p:nvCxnSpPr>
        <p:spPr>
          <a:xfrm flipH="1">
            <a:off x="9048247" y="3594829"/>
            <a:ext cx="1673792" cy="6341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D3130DC2-7774-4D23-B3E8-563ADACC92CE}"/>
              </a:ext>
            </a:extLst>
          </p:cNvPr>
          <p:cNvSpPr txBox="1"/>
          <p:nvPr/>
        </p:nvSpPr>
        <p:spPr>
          <a:xfrm>
            <a:off x="8639782" y="1830007"/>
            <a:ext cx="1167023" cy="461665"/>
          </a:xfrm>
          <a:prstGeom prst="rect">
            <a:avLst/>
          </a:prstGeom>
          <a:noFill/>
          <a:ln>
            <a:solidFill>
              <a:schemeClr val="tx1"/>
            </a:solidFill>
            <a:prstDash val="dash"/>
          </a:ln>
        </p:spPr>
        <p:txBody>
          <a:bodyPr wrap="square" rtlCol="0">
            <a:spAutoFit/>
          </a:bodyPr>
          <a:lstStyle/>
          <a:p>
            <a:r>
              <a:rPr lang="sv-SE" sz="800" dirty="0"/>
              <a:t>Sv importerade tekniken från Storbritannien.</a:t>
            </a:r>
          </a:p>
        </p:txBody>
      </p:sp>
      <p:cxnSp>
        <p:nvCxnSpPr>
          <p:cNvPr id="278" name="Straight Connector 277">
            <a:extLst>
              <a:ext uri="{FF2B5EF4-FFF2-40B4-BE49-F238E27FC236}">
                <a16:creationId xmlns:a16="http://schemas.microsoft.com/office/drawing/2014/main" id="{3CBD6120-893A-4E51-AFB5-63A570C8BBEB}"/>
              </a:ext>
            </a:extLst>
          </p:cNvPr>
          <p:cNvCxnSpPr>
            <a:cxnSpLocks/>
          </p:cNvCxnSpPr>
          <p:nvPr/>
        </p:nvCxnSpPr>
        <p:spPr>
          <a:xfrm flipH="1">
            <a:off x="8462450" y="5108310"/>
            <a:ext cx="237800" cy="27370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4ADC661B-6D7E-422E-916D-16E8A5AB1DA2}"/>
              </a:ext>
            </a:extLst>
          </p:cNvPr>
          <p:cNvCxnSpPr>
            <a:cxnSpLocks/>
          </p:cNvCxnSpPr>
          <p:nvPr/>
        </p:nvCxnSpPr>
        <p:spPr>
          <a:xfrm>
            <a:off x="9404819" y="5169573"/>
            <a:ext cx="522257" cy="22506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3A524B13-2B19-42EA-8F60-BDA5CC1B505A}"/>
              </a:ext>
            </a:extLst>
          </p:cNvPr>
          <p:cNvSpPr/>
          <p:nvPr/>
        </p:nvSpPr>
        <p:spPr>
          <a:xfrm>
            <a:off x="8320058" y="3096771"/>
            <a:ext cx="129005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Teknik </a:t>
            </a:r>
            <a:r>
              <a:rPr lang="en-US" sz="1200" b="1" dirty="0" err="1">
                <a:solidFill>
                  <a:schemeClr val="tx1"/>
                </a:solidFill>
              </a:rPr>
              <a:t>uppfinningar</a:t>
            </a:r>
            <a:endParaRPr lang="en-US" sz="1200" b="1" dirty="0">
              <a:solidFill>
                <a:schemeClr val="tx1"/>
              </a:solidFill>
            </a:endParaRPr>
          </a:p>
        </p:txBody>
      </p:sp>
      <p:sp>
        <p:nvSpPr>
          <p:cNvPr id="281" name="Rectangle 280">
            <a:extLst>
              <a:ext uri="{FF2B5EF4-FFF2-40B4-BE49-F238E27FC236}">
                <a16:creationId xmlns:a16="http://schemas.microsoft.com/office/drawing/2014/main" id="{3D79DA8A-D29A-44C4-9CEF-BAA0CBC4EE4B}"/>
              </a:ext>
            </a:extLst>
          </p:cNvPr>
          <p:cNvSpPr/>
          <p:nvPr/>
        </p:nvSpPr>
        <p:spPr>
          <a:xfrm>
            <a:off x="10304953" y="2091503"/>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transport</a:t>
            </a:r>
          </a:p>
        </p:txBody>
      </p:sp>
      <p:sp>
        <p:nvSpPr>
          <p:cNvPr id="282" name="Rectangle 281">
            <a:extLst>
              <a:ext uri="{FF2B5EF4-FFF2-40B4-BE49-F238E27FC236}">
                <a16:creationId xmlns:a16="http://schemas.microsoft.com/office/drawing/2014/main" id="{96326F27-F1F5-4BDC-9314-783A471C3F3A}"/>
              </a:ext>
            </a:extLst>
          </p:cNvPr>
          <p:cNvSpPr/>
          <p:nvPr/>
        </p:nvSpPr>
        <p:spPr>
          <a:xfrm>
            <a:off x="10522038" y="3780242"/>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kapital</a:t>
            </a:r>
            <a:endParaRPr lang="en-US" sz="1200" b="1" dirty="0">
              <a:solidFill>
                <a:schemeClr val="tx1"/>
              </a:solidFill>
            </a:endParaRPr>
          </a:p>
        </p:txBody>
      </p:sp>
      <p:pic>
        <p:nvPicPr>
          <p:cNvPr id="283" name="Picture 282">
            <a:extLst>
              <a:ext uri="{FF2B5EF4-FFF2-40B4-BE49-F238E27FC236}">
                <a16:creationId xmlns:a16="http://schemas.microsoft.com/office/drawing/2014/main" id="{8395BE5A-D5B4-4327-91ED-479C5E0908C2}"/>
              </a:ext>
            </a:extLst>
          </p:cNvPr>
          <p:cNvPicPr>
            <a:picLocks noChangeAspect="1"/>
          </p:cNvPicPr>
          <p:nvPr/>
        </p:nvPicPr>
        <p:blipFill>
          <a:blip r:embed="rId38">
            <a:extLst>
              <a:ext uri="{28A0092B-C50C-407E-A947-70E740481C1C}">
                <a14:useLocalDpi xmlns:a14="http://schemas.microsoft.com/office/drawing/2010/main" val="0"/>
              </a:ext>
              <a:ext uri="{837473B0-CC2E-450A-ABE3-18F120FF3D39}">
                <a1611:picAttrSrcUrl xmlns:a1611="http://schemas.microsoft.com/office/drawing/2016/11/main" r:id="rId39"/>
              </a:ext>
            </a:extLst>
          </a:blip>
          <a:stretch>
            <a:fillRect/>
          </a:stretch>
        </p:blipFill>
        <p:spPr>
          <a:xfrm>
            <a:off x="9903710" y="1892445"/>
            <a:ext cx="532622" cy="532622"/>
          </a:xfrm>
          <a:prstGeom prst="rect">
            <a:avLst/>
          </a:prstGeom>
        </p:spPr>
      </p:pic>
      <p:grpSp>
        <p:nvGrpSpPr>
          <p:cNvPr id="284" name="Group 283">
            <a:extLst>
              <a:ext uri="{FF2B5EF4-FFF2-40B4-BE49-F238E27FC236}">
                <a16:creationId xmlns:a16="http://schemas.microsoft.com/office/drawing/2014/main" id="{3517A4FA-427A-4C1C-AD7E-25B05C8B4C0E}"/>
              </a:ext>
            </a:extLst>
          </p:cNvPr>
          <p:cNvGrpSpPr/>
          <p:nvPr/>
        </p:nvGrpSpPr>
        <p:grpSpPr>
          <a:xfrm>
            <a:off x="8446824" y="5382018"/>
            <a:ext cx="1509953" cy="1148054"/>
            <a:chOff x="7827162" y="5593773"/>
            <a:chExt cx="1509953" cy="1148054"/>
          </a:xfrm>
        </p:grpSpPr>
        <p:pic>
          <p:nvPicPr>
            <p:cNvPr id="285" name="Picture 284">
              <a:extLst>
                <a:ext uri="{FF2B5EF4-FFF2-40B4-BE49-F238E27FC236}">
                  <a16:creationId xmlns:a16="http://schemas.microsoft.com/office/drawing/2014/main" id="{0C8E62A0-D570-4D25-A709-7A9AFFB18A69}"/>
                </a:ext>
              </a:extLst>
            </p:cNvPr>
            <p:cNvPicPr>
              <a:picLocks noChangeAspect="1"/>
            </p:cNvPicPr>
            <p:nvPr/>
          </p:nvPicPr>
          <p:blipFill>
            <a:blip r:embed="rId46">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a:off x="7863507" y="5704140"/>
              <a:ext cx="333887" cy="302585"/>
            </a:xfrm>
            <a:prstGeom prst="rect">
              <a:avLst/>
            </a:prstGeom>
          </p:spPr>
        </p:pic>
        <p:pic>
          <p:nvPicPr>
            <p:cNvPr id="286" name="Picture 285">
              <a:extLst>
                <a:ext uri="{FF2B5EF4-FFF2-40B4-BE49-F238E27FC236}">
                  <a16:creationId xmlns:a16="http://schemas.microsoft.com/office/drawing/2014/main" id="{43C909F4-E073-4203-8EF2-5C9EB2EE42D7}"/>
                </a:ext>
              </a:extLst>
            </p:cNvPr>
            <p:cNvPicPr>
              <a:picLocks noChangeAspect="1"/>
            </p:cNvPicPr>
            <p:nvPr/>
          </p:nvPicPr>
          <p:blipFill>
            <a:blip r:embed="rId48">
              <a:extLst>
                <a:ext uri="{28A0092B-C50C-407E-A947-70E740481C1C}">
                  <a14:useLocalDpi xmlns:a14="http://schemas.microsoft.com/office/drawing/2010/main" val="0"/>
                </a:ext>
                <a:ext uri="{837473B0-CC2E-450A-ABE3-18F120FF3D39}">
                  <a1611:picAttrSrcUrl xmlns:a1611="http://schemas.microsoft.com/office/drawing/2016/11/main" r:id="rId49"/>
                </a:ext>
              </a:extLst>
            </a:blip>
            <a:stretch>
              <a:fillRect/>
            </a:stretch>
          </p:blipFill>
          <p:spPr>
            <a:xfrm>
              <a:off x="7865779" y="5959309"/>
              <a:ext cx="308681" cy="308078"/>
            </a:xfrm>
            <a:prstGeom prst="rect">
              <a:avLst/>
            </a:prstGeom>
          </p:spPr>
        </p:pic>
        <p:sp>
          <p:nvSpPr>
            <p:cNvPr id="287" name="Rectangle 286">
              <a:extLst>
                <a:ext uri="{FF2B5EF4-FFF2-40B4-BE49-F238E27FC236}">
                  <a16:creationId xmlns:a16="http://schemas.microsoft.com/office/drawing/2014/main" id="{41115641-C871-4B4D-9E00-7574168C4F9F}"/>
                </a:ext>
              </a:extLst>
            </p:cNvPr>
            <p:cNvSpPr/>
            <p:nvPr/>
          </p:nvSpPr>
          <p:spPr>
            <a:xfrm>
              <a:off x="7827162" y="5597517"/>
              <a:ext cx="1509953" cy="114431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88" name="Graphic 287">
              <a:extLst>
                <a:ext uri="{FF2B5EF4-FFF2-40B4-BE49-F238E27FC236}">
                  <a16:creationId xmlns:a16="http://schemas.microsoft.com/office/drawing/2014/main" id="{0BE194CF-4DFA-4C4E-B23B-12D7E227A7B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 uri="{837473B0-CC2E-450A-ABE3-18F120FF3D39}">
                  <a1611:picAttrSrcUrl xmlns:a1611="http://schemas.microsoft.com/office/drawing/2016/11/main" r:id="rId52"/>
                </a:ext>
              </a:extLst>
            </a:blip>
            <a:stretch>
              <a:fillRect/>
            </a:stretch>
          </p:blipFill>
          <p:spPr>
            <a:xfrm>
              <a:off x="8473631" y="6017362"/>
              <a:ext cx="296606" cy="296606"/>
            </a:xfrm>
            <a:prstGeom prst="rect">
              <a:avLst/>
            </a:prstGeom>
          </p:spPr>
        </p:pic>
        <p:pic>
          <p:nvPicPr>
            <p:cNvPr id="289" name="Picture 288">
              <a:extLst>
                <a:ext uri="{FF2B5EF4-FFF2-40B4-BE49-F238E27FC236}">
                  <a16:creationId xmlns:a16="http://schemas.microsoft.com/office/drawing/2014/main" id="{46B85C2C-C708-4188-9F9C-83EF0764D903}"/>
                </a:ext>
              </a:extLst>
            </p:cNvPr>
            <p:cNvPicPr>
              <a:picLocks noChangeAspect="1"/>
            </p:cNvPicPr>
            <p:nvPr/>
          </p:nvPicPr>
          <p:blipFill>
            <a:blip r:embed="rId53">
              <a:extLst>
                <a:ext uri="{28A0092B-C50C-407E-A947-70E740481C1C}">
                  <a14:useLocalDpi xmlns:a14="http://schemas.microsoft.com/office/drawing/2010/main" val="0"/>
                </a:ext>
                <a:ext uri="{837473B0-CC2E-450A-ABE3-18F120FF3D39}">
                  <a1611:picAttrSrcUrl xmlns:a1611="http://schemas.microsoft.com/office/drawing/2016/11/main" r:id="rId54"/>
                </a:ext>
              </a:extLst>
            </a:blip>
            <a:stretch>
              <a:fillRect/>
            </a:stretch>
          </p:blipFill>
          <p:spPr>
            <a:xfrm>
              <a:off x="8884725" y="5674173"/>
              <a:ext cx="272671" cy="272671"/>
            </a:xfrm>
            <a:prstGeom prst="rect">
              <a:avLst/>
            </a:prstGeom>
          </p:spPr>
        </p:pic>
        <p:pic>
          <p:nvPicPr>
            <p:cNvPr id="290" name="Picture 289" descr="Icon&#10;&#10;Description automatically generated">
              <a:extLst>
                <a:ext uri="{FF2B5EF4-FFF2-40B4-BE49-F238E27FC236}">
                  <a16:creationId xmlns:a16="http://schemas.microsoft.com/office/drawing/2014/main" id="{A66473B1-5E0A-4D0F-9F17-C2547A004FE9}"/>
                </a:ext>
              </a:extLst>
            </p:cNvPr>
            <p:cNvPicPr>
              <a:picLocks noChangeAspect="1"/>
            </p:cNvPicPr>
            <p:nvPr/>
          </p:nvPicPr>
          <p:blipFill>
            <a:blip r:embed="rId55">
              <a:extLst>
                <a:ext uri="{28A0092B-C50C-407E-A947-70E740481C1C}">
                  <a14:useLocalDpi xmlns:a14="http://schemas.microsoft.com/office/drawing/2010/main" val="0"/>
                </a:ext>
                <a:ext uri="{837473B0-CC2E-450A-ABE3-18F120FF3D39}">
                  <a1611:picAttrSrcUrl xmlns:a1611="http://schemas.microsoft.com/office/drawing/2016/11/main" r:id="rId56"/>
                </a:ext>
              </a:extLst>
            </a:blip>
            <a:stretch>
              <a:fillRect/>
            </a:stretch>
          </p:blipFill>
          <p:spPr>
            <a:xfrm>
              <a:off x="8430174" y="5677713"/>
              <a:ext cx="313854" cy="313854"/>
            </a:xfrm>
            <a:prstGeom prst="rect">
              <a:avLst/>
            </a:prstGeom>
          </p:spPr>
        </p:pic>
        <p:cxnSp>
          <p:nvCxnSpPr>
            <p:cNvPr id="291" name="Straight Connector 290">
              <a:extLst>
                <a:ext uri="{FF2B5EF4-FFF2-40B4-BE49-F238E27FC236}">
                  <a16:creationId xmlns:a16="http://schemas.microsoft.com/office/drawing/2014/main" id="{07F6BD18-3C12-438F-ACDD-7A973D8163EC}"/>
                </a:ext>
              </a:extLst>
            </p:cNvPr>
            <p:cNvCxnSpPr>
              <a:cxnSpLocks/>
            </p:cNvCxnSpPr>
            <p:nvPr/>
          </p:nvCxnSpPr>
          <p:spPr>
            <a:xfrm>
              <a:off x="8233739" y="5593773"/>
              <a:ext cx="5282" cy="11125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2" name="Picture 291" descr="A picture containing icon&#10;&#10;Description automatically generated">
              <a:extLst>
                <a:ext uri="{FF2B5EF4-FFF2-40B4-BE49-F238E27FC236}">
                  <a16:creationId xmlns:a16="http://schemas.microsoft.com/office/drawing/2014/main" id="{872B1750-A29D-4BC1-B1A8-B8C973911294}"/>
                </a:ext>
              </a:extLst>
            </p:cNvPr>
            <p:cNvPicPr>
              <a:picLocks noChangeAspect="1"/>
            </p:cNvPicPr>
            <p:nvPr/>
          </p:nvPicPr>
          <p:blipFill>
            <a:blip r:embed="rId57">
              <a:extLst>
                <a:ext uri="{28A0092B-C50C-407E-A947-70E740481C1C}">
                  <a14:useLocalDpi xmlns:a14="http://schemas.microsoft.com/office/drawing/2010/main" val="0"/>
                </a:ext>
                <a:ext uri="{837473B0-CC2E-450A-ABE3-18F120FF3D39}">
                  <a1611:picAttrSrcUrl xmlns:a1611="http://schemas.microsoft.com/office/drawing/2016/11/main" r:id="rId58"/>
                </a:ext>
              </a:extLst>
            </a:blip>
            <a:stretch>
              <a:fillRect/>
            </a:stretch>
          </p:blipFill>
          <p:spPr>
            <a:xfrm>
              <a:off x="8431993" y="6370367"/>
              <a:ext cx="357366" cy="312696"/>
            </a:xfrm>
            <a:prstGeom prst="rect">
              <a:avLst/>
            </a:prstGeom>
          </p:spPr>
        </p:pic>
        <p:pic>
          <p:nvPicPr>
            <p:cNvPr id="293" name="Picture 292">
              <a:extLst>
                <a:ext uri="{FF2B5EF4-FFF2-40B4-BE49-F238E27FC236}">
                  <a16:creationId xmlns:a16="http://schemas.microsoft.com/office/drawing/2014/main" id="{8382C732-EB2F-4C5F-874E-A8AA01BDF2F8}"/>
                </a:ext>
              </a:extLst>
            </p:cNvPr>
            <p:cNvPicPr>
              <a:picLocks noChangeAspect="1"/>
            </p:cNvPicPr>
            <p:nvPr/>
          </p:nvPicPr>
          <p:blipFill>
            <a:blip r:embed="rId46">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a:off x="7870212" y="6394998"/>
              <a:ext cx="333887" cy="302585"/>
            </a:xfrm>
            <a:prstGeom prst="rect">
              <a:avLst/>
            </a:prstGeom>
          </p:spPr>
        </p:pic>
      </p:grpSp>
      <p:pic>
        <p:nvPicPr>
          <p:cNvPr id="294" name="Picture 293">
            <a:extLst>
              <a:ext uri="{FF2B5EF4-FFF2-40B4-BE49-F238E27FC236}">
                <a16:creationId xmlns:a16="http://schemas.microsoft.com/office/drawing/2014/main" id="{341D9918-39F7-49F8-9982-423BCA49385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38968" y="4512367"/>
            <a:ext cx="656538" cy="656538"/>
          </a:xfrm>
          <a:prstGeom prst="rect">
            <a:avLst/>
          </a:prstGeom>
        </p:spPr>
      </p:pic>
      <p:pic>
        <p:nvPicPr>
          <p:cNvPr id="295" name="Picture 294">
            <a:extLst>
              <a:ext uri="{FF2B5EF4-FFF2-40B4-BE49-F238E27FC236}">
                <a16:creationId xmlns:a16="http://schemas.microsoft.com/office/drawing/2014/main" id="{DBEEF910-8D89-40F0-90A9-B94A1726F6C6}"/>
              </a:ext>
            </a:extLst>
          </p:cNvPr>
          <p:cNvPicPr>
            <a:picLocks noChangeAspect="1"/>
          </p:cNvPicPr>
          <p:nvPr/>
        </p:nvPicPr>
        <p:blipFill>
          <a:blip r:embed="rId59">
            <a:extLst>
              <a:ext uri="{28A0092B-C50C-407E-A947-70E740481C1C}">
                <a14:useLocalDpi xmlns:a14="http://schemas.microsoft.com/office/drawing/2010/main" val="0"/>
              </a:ext>
              <a:ext uri="{837473B0-CC2E-450A-ABE3-18F120FF3D39}">
                <a1611:picAttrSrcUrl xmlns:a1611="http://schemas.microsoft.com/office/drawing/2016/11/main" r:id="rId60"/>
              </a:ext>
            </a:extLst>
          </a:blip>
          <a:stretch>
            <a:fillRect/>
          </a:stretch>
        </p:blipFill>
        <p:spPr>
          <a:xfrm>
            <a:off x="9989758" y="5022910"/>
            <a:ext cx="560126" cy="560126"/>
          </a:xfrm>
          <a:prstGeom prst="rect">
            <a:avLst/>
          </a:prstGeom>
        </p:spPr>
      </p:pic>
      <p:sp>
        <p:nvSpPr>
          <p:cNvPr id="296" name="TextBox 295">
            <a:extLst>
              <a:ext uri="{FF2B5EF4-FFF2-40B4-BE49-F238E27FC236}">
                <a16:creationId xmlns:a16="http://schemas.microsoft.com/office/drawing/2014/main" id="{B15DBB34-30EE-46A2-B7E9-F6CB312C5200}"/>
              </a:ext>
            </a:extLst>
          </p:cNvPr>
          <p:cNvSpPr txBox="1"/>
          <p:nvPr/>
        </p:nvSpPr>
        <p:spPr>
          <a:xfrm>
            <a:off x="7040449" y="626301"/>
            <a:ext cx="831061" cy="369332"/>
          </a:xfrm>
          <a:prstGeom prst="rect">
            <a:avLst/>
          </a:prstGeom>
          <a:noFill/>
        </p:spPr>
        <p:txBody>
          <a:bodyPr wrap="none" rtlCol="0">
            <a:spAutoFit/>
          </a:bodyPr>
          <a:lstStyle/>
          <a:p>
            <a:r>
              <a:rPr lang="sv-SE" b="1" dirty="0"/>
              <a:t>Steg III</a:t>
            </a:r>
          </a:p>
        </p:txBody>
      </p:sp>
    </p:spTree>
    <p:extLst>
      <p:ext uri="{BB962C8B-B14F-4D97-AF65-F5344CB8AC3E}">
        <p14:creationId xmlns:p14="http://schemas.microsoft.com/office/powerpoint/2010/main" val="2315066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83533D88-A5F7-4EAB-AE3D-F270D7E3063D}"/>
              </a:ext>
            </a:extLst>
          </p:cNvPr>
          <p:cNvSpPr/>
          <p:nvPr/>
        </p:nvSpPr>
        <p:spPr>
          <a:xfrm>
            <a:off x="3891198" y="1594265"/>
            <a:ext cx="6811748" cy="5176424"/>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sv-SE" dirty="0"/>
              <a:t>(1500-talet – 1900-talet)</a:t>
            </a:r>
          </a:p>
        </p:txBody>
      </p:sp>
      <p:sp>
        <p:nvSpPr>
          <p:cNvPr id="120" name="Rectangle 119">
            <a:extLst>
              <a:ext uri="{FF2B5EF4-FFF2-40B4-BE49-F238E27FC236}">
                <a16:creationId xmlns:a16="http://schemas.microsoft.com/office/drawing/2014/main" id="{EA8B799A-57E6-48F5-ADF1-848E6FB1A4CF}"/>
              </a:ext>
            </a:extLst>
          </p:cNvPr>
          <p:cNvSpPr/>
          <p:nvPr/>
        </p:nvSpPr>
        <p:spPr>
          <a:xfrm>
            <a:off x="1296157" y="3714970"/>
            <a:ext cx="2588256" cy="305572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dirty="0"/>
              <a:t>Medeltiden</a:t>
            </a:r>
          </a:p>
          <a:p>
            <a:pPr algn="r"/>
            <a:r>
              <a:rPr lang="sv-SE" dirty="0"/>
              <a:t>(500-talet – 1500-talet)</a:t>
            </a:r>
          </a:p>
        </p:txBody>
      </p:sp>
      <p:sp>
        <p:nvSpPr>
          <p:cNvPr id="13" name="Rectangle 12">
            <a:extLst>
              <a:ext uri="{FF2B5EF4-FFF2-40B4-BE49-F238E27FC236}">
                <a16:creationId xmlns:a16="http://schemas.microsoft.com/office/drawing/2014/main" id="{023945E2-32D8-4FA8-9280-CB28905DCFBA}"/>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-509</a:t>
            </a:r>
          </a:p>
        </p:txBody>
      </p:sp>
      <p:cxnSp>
        <p:nvCxnSpPr>
          <p:cNvPr id="21" name="Straight Connector 20">
            <a:extLst>
              <a:ext uri="{FF2B5EF4-FFF2-40B4-BE49-F238E27FC236}">
                <a16:creationId xmlns:a16="http://schemas.microsoft.com/office/drawing/2014/main" id="{D2C37C3C-2239-4B24-9CB5-B194F50C0033}"/>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D6978C-0618-48D9-A9AB-2B6E9995C5F4}"/>
              </a:ext>
            </a:extLst>
          </p:cNvPr>
          <p:cNvCxnSpPr>
            <a:cxnSpLocks/>
          </p:cNvCxnSpPr>
          <p:nvPr/>
        </p:nvCxnSpPr>
        <p:spPr>
          <a:xfrm>
            <a:off x="607884" y="4109643"/>
            <a:ext cx="0" cy="23014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2DF8BE0-6BF7-474B-8D3B-2D6781CFA5D2}"/>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27</a:t>
            </a:r>
          </a:p>
        </p:txBody>
      </p:sp>
      <p:pic>
        <p:nvPicPr>
          <p:cNvPr id="27" name="Picture 26" descr="Icon&#10;&#10;Description automatically generated">
            <a:extLst>
              <a:ext uri="{FF2B5EF4-FFF2-40B4-BE49-F238E27FC236}">
                <a16:creationId xmlns:a16="http://schemas.microsoft.com/office/drawing/2014/main" id="{58D26849-0AC5-408B-8583-1E66E38E3FA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1788" y="5368226"/>
            <a:ext cx="482885" cy="482885"/>
          </a:xfrm>
          <a:prstGeom prst="rect">
            <a:avLst/>
          </a:prstGeom>
        </p:spPr>
      </p:pic>
      <p:pic>
        <p:nvPicPr>
          <p:cNvPr id="30" name="Picture 29">
            <a:extLst>
              <a:ext uri="{FF2B5EF4-FFF2-40B4-BE49-F238E27FC236}">
                <a16:creationId xmlns:a16="http://schemas.microsoft.com/office/drawing/2014/main" id="{D41D9045-F5ED-4527-8ED0-9E555BFD34F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369884" y="5350252"/>
            <a:ext cx="482882" cy="482882"/>
          </a:xfrm>
          <a:prstGeom prst="rect">
            <a:avLst/>
          </a:prstGeom>
        </p:spPr>
      </p:pic>
      <p:cxnSp>
        <p:nvCxnSpPr>
          <p:cNvPr id="32" name="Straight Connector 31">
            <a:extLst>
              <a:ext uri="{FF2B5EF4-FFF2-40B4-BE49-F238E27FC236}">
                <a16:creationId xmlns:a16="http://schemas.microsoft.com/office/drawing/2014/main" id="{AB0B355F-07E1-4FBF-9735-FD18AC2A07E9}"/>
              </a:ext>
            </a:extLst>
          </p:cNvPr>
          <p:cNvCxnSpPr>
            <a:cxnSpLocks/>
          </p:cNvCxnSpPr>
          <p:nvPr/>
        </p:nvCxnSpPr>
        <p:spPr>
          <a:xfrm>
            <a:off x="1285978" y="4672691"/>
            <a:ext cx="0" cy="17198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CF77313-0C40-417B-A130-94D000975BD5}"/>
              </a:ext>
            </a:extLst>
          </p:cNvPr>
          <p:cNvSpPr/>
          <p:nvPr/>
        </p:nvSpPr>
        <p:spPr>
          <a:xfrm>
            <a:off x="1015421"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pic>
        <p:nvPicPr>
          <p:cNvPr id="36" name="Picture 35" descr="A picture containing indoor, set&#10;&#10;Description automatically generated">
            <a:extLst>
              <a:ext uri="{FF2B5EF4-FFF2-40B4-BE49-F238E27FC236}">
                <a16:creationId xmlns:a16="http://schemas.microsoft.com/office/drawing/2014/main" id="{86F4A31A-3239-4E24-A4C6-69CF4AB54ED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5983" y="5459683"/>
            <a:ext cx="515213" cy="368309"/>
          </a:xfrm>
          <a:prstGeom prst="rect">
            <a:avLst/>
          </a:prstGeom>
        </p:spPr>
      </p:pic>
      <p:cxnSp>
        <p:nvCxnSpPr>
          <p:cNvPr id="59" name="Straight Connector 58">
            <a:extLst>
              <a:ext uri="{FF2B5EF4-FFF2-40B4-BE49-F238E27FC236}">
                <a16:creationId xmlns:a16="http://schemas.microsoft.com/office/drawing/2014/main" id="{D38FBB92-7FDC-4E6C-A43A-D22248CAA092}"/>
              </a:ext>
            </a:extLst>
          </p:cNvPr>
          <p:cNvCxnSpPr>
            <a:cxnSpLocks/>
          </p:cNvCxnSpPr>
          <p:nvPr/>
        </p:nvCxnSpPr>
        <p:spPr>
          <a:xfrm>
            <a:off x="2898097" y="3135134"/>
            <a:ext cx="1" cy="329850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8F6CE3-B79C-4258-8017-EC42EA4D80C3}"/>
              </a:ext>
            </a:extLst>
          </p:cNvPr>
          <p:cNvCxnSpPr>
            <a:cxnSpLocks/>
          </p:cNvCxnSpPr>
          <p:nvPr/>
        </p:nvCxnSpPr>
        <p:spPr>
          <a:xfrm>
            <a:off x="4819361" y="360572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C09DA48-F912-4EE4-B031-243F95932584}"/>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67" name="Rectangle 66">
            <a:extLst>
              <a:ext uri="{FF2B5EF4-FFF2-40B4-BE49-F238E27FC236}">
                <a16:creationId xmlns:a16="http://schemas.microsoft.com/office/drawing/2014/main" id="{95441CE8-4B2F-4016-8AB9-C81B089B6B6B}"/>
              </a:ext>
            </a:extLst>
          </p:cNvPr>
          <p:cNvSpPr/>
          <p:nvPr/>
        </p:nvSpPr>
        <p:spPr>
          <a:xfrm>
            <a:off x="3607108" y="5949355"/>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sp>
        <p:nvSpPr>
          <p:cNvPr id="68" name="Rectangle 67">
            <a:extLst>
              <a:ext uri="{FF2B5EF4-FFF2-40B4-BE49-F238E27FC236}">
                <a16:creationId xmlns:a16="http://schemas.microsoft.com/office/drawing/2014/main" id="{749CDCB3-65E3-44A3-9FB2-CD973DFC7744}"/>
              </a:ext>
            </a:extLst>
          </p:cNvPr>
          <p:cNvSpPr/>
          <p:nvPr/>
        </p:nvSpPr>
        <p:spPr>
          <a:xfrm>
            <a:off x="4560573"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1600</a:t>
            </a:r>
          </a:p>
        </p:txBody>
      </p:sp>
      <p:cxnSp>
        <p:nvCxnSpPr>
          <p:cNvPr id="61" name="Straight Connector 60">
            <a:extLst>
              <a:ext uri="{FF2B5EF4-FFF2-40B4-BE49-F238E27FC236}">
                <a16:creationId xmlns:a16="http://schemas.microsoft.com/office/drawing/2014/main" id="{8F392147-BD71-4873-8E28-E1EDF467438B}"/>
              </a:ext>
            </a:extLst>
          </p:cNvPr>
          <p:cNvCxnSpPr>
            <a:cxnSpLocks/>
          </p:cNvCxnSpPr>
          <p:nvPr/>
        </p:nvCxnSpPr>
        <p:spPr>
          <a:xfrm>
            <a:off x="3884414" y="1900699"/>
            <a:ext cx="0" cy="45329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F76AD3E-4579-4A7C-940D-E0E1112F04CC}"/>
              </a:ext>
            </a:extLst>
          </p:cNvPr>
          <p:cNvCxnSpPr>
            <a:cxnSpLocks/>
          </p:cNvCxnSpPr>
          <p:nvPr/>
        </p:nvCxnSpPr>
        <p:spPr>
          <a:xfrm>
            <a:off x="10716728" y="3564621"/>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4278722-3FFC-41AA-91B4-204E15EE3746}"/>
              </a:ext>
            </a:extLst>
          </p:cNvPr>
          <p:cNvCxnSpPr>
            <a:cxnSpLocks/>
          </p:cNvCxnSpPr>
          <p:nvPr/>
        </p:nvCxnSpPr>
        <p:spPr>
          <a:xfrm>
            <a:off x="6907987" y="362370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5DACA3D-B135-40EA-8EF7-422451ECC4EE}"/>
              </a:ext>
            </a:extLst>
          </p:cNvPr>
          <p:cNvCxnSpPr>
            <a:cxnSpLocks/>
          </p:cNvCxnSpPr>
          <p:nvPr/>
        </p:nvCxnSpPr>
        <p:spPr>
          <a:xfrm>
            <a:off x="8846831" y="3583138"/>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5CD782EB-63A4-4A32-9D29-C17C84935BBB}"/>
              </a:ext>
            </a:extLst>
          </p:cNvPr>
          <p:cNvSpPr/>
          <p:nvPr/>
        </p:nvSpPr>
        <p:spPr>
          <a:xfrm>
            <a:off x="8598836" y="594935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sp>
        <p:nvSpPr>
          <p:cNvPr id="131" name="Rectangle 130">
            <a:extLst>
              <a:ext uri="{FF2B5EF4-FFF2-40B4-BE49-F238E27FC236}">
                <a16:creationId xmlns:a16="http://schemas.microsoft.com/office/drawing/2014/main" id="{A589A5A7-6C32-4020-8C5C-F71169892002}"/>
              </a:ext>
            </a:extLst>
          </p:cNvPr>
          <p:cNvSpPr/>
          <p:nvPr/>
        </p:nvSpPr>
        <p:spPr>
          <a:xfrm>
            <a:off x="6664897" y="5916712"/>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7</a:t>
            </a:r>
            <a:r>
              <a:rPr lang="sv-SE" sz="1200" b="1" dirty="0">
                <a:solidFill>
                  <a:schemeClr val="tx1"/>
                </a:solidFill>
              </a:rPr>
              <a:t>00</a:t>
            </a:r>
          </a:p>
        </p:txBody>
      </p:sp>
      <p:sp>
        <p:nvSpPr>
          <p:cNvPr id="137" name="Rectangle 136">
            <a:extLst>
              <a:ext uri="{FF2B5EF4-FFF2-40B4-BE49-F238E27FC236}">
                <a16:creationId xmlns:a16="http://schemas.microsoft.com/office/drawing/2014/main" id="{32431464-CD36-4F1D-A880-FD92B37A7135}"/>
              </a:ext>
            </a:extLst>
          </p:cNvPr>
          <p:cNvSpPr/>
          <p:nvPr/>
        </p:nvSpPr>
        <p:spPr>
          <a:xfrm>
            <a:off x="10454737"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pic>
        <p:nvPicPr>
          <p:cNvPr id="113" name="Picture 112" descr="Icon&#10;&#10;Description automatically generated">
            <a:extLst>
              <a:ext uri="{FF2B5EF4-FFF2-40B4-BE49-F238E27FC236}">
                <a16:creationId xmlns:a16="http://schemas.microsoft.com/office/drawing/2014/main" id="{E1A07BD2-8B18-4A3C-A825-C197D248B09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6717" y="3194993"/>
            <a:ext cx="482886" cy="482886"/>
          </a:xfrm>
          <a:prstGeom prst="rect">
            <a:avLst/>
          </a:prstGeom>
        </p:spPr>
      </p:pic>
      <p:pic>
        <p:nvPicPr>
          <p:cNvPr id="114" name="Picture 113" descr="A picture containing icon&#10;&#10;Description automatically generated">
            <a:extLst>
              <a:ext uri="{FF2B5EF4-FFF2-40B4-BE49-F238E27FC236}">
                <a16:creationId xmlns:a16="http://schemas.microsoft.com/office/drawing/2014/main" id="{AA363731-0DA8-4556-9FE9-67ADD9718886}"/>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232884" y="3194994"/>
            <a:ext cx="482885" cy="482885"/>
          </a:xfrm>
          <a:prstGeom prst="rect">
            <a:avLst/>
          </a:prstGeom>
        </p:spPr>
      </p:pic>
      <p:pic>
        <p:nvPicPr>
          <p:cNvPr id="115" name="Picture 114">
            <a:extLst>
              <a:ext uri="{FF2B5EF4-FFF2-40B4-BE49-F238E27FC236}">
                <a16:creationId xmlns:a16="http://schemas.microsoft.com/office/drawing/2014/main" id="{F73D5075-1617-47E7-A8E0-1FB400F97195}"/>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819348" y="3162570"/>
            <a:ext cx="482885" cy="482885"/>
          </a:xfrm>
          <a:prstGeom prst="rect">
            <a:avLst/>
          </a:prstGeom>
        </p:spPr>
      </p:pic>
      <p:sp>
        <p:nvSpPr>
          <p:cNvPr id="116" name="Rectangle 115">
            <a:extLst>
              <a:ext uri="{FF2B5EF4-FFF2-40B4-BE49-F238E27FC236}">
                <a16:creationId xmlns:a16="http://schemas.microsoft.com/office/drawing/2014/main" id="{934CFFEE-A2D9-4390-8099-35143F1E6496}"/>
              </a:ext>
            </a:extLst>
          </p:cNvPr>
          <p:cNvSpPr/>
          <p:nvPr/>
        </p:nvSpPr>
        <p:spPr>
          <a:xfrm>
            <a:off x="1" y="2764167"/>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Tax, culture and technology of Greece &amp; Roman</a:t>
            </a:r>
          </a:p>
        </p:txBody>
      </p:sp>
      <p:pic>
        <p:nvPicPr>
          <p:cNvPr id="117" name="Picture 116" descr="Icon&#10;&#10;Description automatically generated">
            <a:extLst>
              <a:ext uri="{FF2B5EF4-FFF2-40B4-BE49-F238E27FC236}">
                <a16:creationId xmlns:a16="http://schemas.microsoft.com/office/drawing/2014/main" id="{36B0A238-F283-4825-895C-100AD38CE0E6}"/>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00553" y="4123589"/>
            <a:ext cx="526122" cy="526122"/>
          </a:xfrm>
          <a:prstGeom prst="rect">
            <a:avLst/>
          </a:prstGeom>
        </p:spPr>
      </p:pic>
      <p:pic>
        <p:nvPicPr>
          <p:cNvPr id="118" name="Picture 117">
            <a:extLst>
              <a:ext uri="{FF2B5EF4-FFF2-40B4-BE49-F238E27FC236}">
                <a16:creationId xmlns:a16="http://schemas.microsoft.com/office/drawing/2014/main" id="{BE30269D-001E-47CC-BCDE-E7DCDE3B092C}"/>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64725" y="4244823"/>
            <a:ext cx="392132" cy="480315"/>
          </a:xfrm>
          <a:prstGeom prst="rect">
            <a:avLst/>
          </a:prstGeom>
        </p:spPr>
      </p:pic>
      <p:cxnSp>
        <p:nvCxnSpPr>
          <p:cNvPr id="123" name="Straight Arrow Connector 122">
            <a:extLst>
              <a:ext uri="{FF2B5EF4-FFF2-40B4-BE49-F238E27FC236}">
                <a16:creationId xmlns:a16="http://schemas.microsoft.com/office/drawing/2014/main" id="{BAE6C7A0-59EA-417E-B68A-AAE406879322}"/>
              </a:ext>
            </a:extLst>
          </p:cNvPr>
          <p:cNvCxnSpPr>
            <a:cxnSpLocks/>
            <a:stCxn id="118" idx="3"/>
          </p:cNvCxnSpPr>
          <p:nvPr/>
        </p:nvCxnSpPr>
        <p:spPr>
          <a:xfrm flipV="1">
            <a:off x="1256857" y="4440085"/>
            <a:ext cx="5866589" cy="44896"/>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3787A14E-BDF1-47E9-87FA-E3805ABFB179}"/>
              </a:ext>
            </a:extLst>
          </p:cNvPr>
          <p:cNvCxnSpPr>
            <a:cxnSpLocks/>
            <a:stCxn id="115" idx="2"/>
          </p:cNvCxnSpPr>
          <p:nvPr/>
        </p:nvCxnSpPr>
        <p:spPr>
          <a:xfrm>
            <a:off x="1060791" y="3645455"/>
            <a:ext cx="550534" cy="81356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322C9481-B9B1-4473-876A-1E7EA4C4C7CE}"/>
              </a:ext>
            </a:extLst>
          </p:cNvPr>
          <p:cNvSpPr/>
          <p:nvPr/>
        </p:nvSpPr>
        <p:spPr>
          <a:xfrm>
            <a:off x="1285969" y="4836674"/>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Feodalism (Europe)</a:t>
            </a:r>
          </a:p>
        </p:txBody>
      </p:sp>
      <p:cxnSp>
        <p:nvCxnSpPr>
          <p:cNvPr id="127" name="Straight Arrow Connector 126">
            <a:extLst>
              <a:ext uri="{FF2B5EF4-FFF2-40B4-BE49-F238E27FC236}">
                <a16:creationId xmlns:a16="http://schemas.microsoft.com/office/drawing/2014/main" id="{1028CDA2-E6C0-4EF7-8933-2E6EF682F725}"/>
              </a:ext>
            </a:extLst>
          </p:cNvPr>
          <p:cNvCxnSpPr>
            <a:cxnSpLocks/>
            <a:stCxn id="126" idx="0"/>
          </p:cNvCxnSpPr>
          <p:nvPr/>
        </p:nvCxnSpPr>
        <p:spPr>
          <a:xfrm flipV="1">
            <a:off x="1715769" y="4466301"/>
            <a:ext cx="158950" cy="37037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3DEE6A94-5DE4-4221-9B8D-EE68154032B2}"/>
              </a:ext>
            </a:extLst>
          </p:cNvPr>
          <p:cNvSpPr/>
          <p:nvPr/>
        </p:nvSpPr>
        <p:spPr>
          <a:xfrm>
            <a:off x="1694451" y="4484980"/>
            <a:ext cx="123113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convert to Christianity</a:t>
            </a:r>
          </a:p>
        </p:txBody>
      </p:sp>
      <p:pic>
        <p:nvPicPr>
          <p:cNvPr id="138" name="Picture 137" descr="Icon&#10;&#10;Description automatically generated">
            <a:extLst>
              <a:ext uri="{FF2B5EF4-FFF2-40B4-BE49-F238E27FC236}">
                <a16:creationId xmlns:a16="http://schemas.microsoft.com/office/drawing/2014/main" id="{EBFA22AC-249D-4858-84BD-DA23B3F35464}"/>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2038507" y="5182068"/>
            <a:ext cx="489628" cy="489628"/>
          </a:xfrm>
          <a:prstGeom prst="rect">
            <a:avLst/>
          </a:prstGeom>
        </p:spPr>
      </p:pic>
      <p:pic>
        <p:nvPicPr>
          <p:cNvPr id="139" name="Picture 138" descr="A picture containing icon&#10;&#10;Description automatically generated">
            <a:extLst>
              <a:ext uri="{FF2B5EF4-FFF2-40B4-BE49-F238E27FC236}">
                <a16:creationId xmlns:a16="http://schemas.microsoft.com/office/drawing/2014/main" id="{9AF0F523-35FD-423F-B861-B0EF795674E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265525" y="2826189"/>
            <a:ext cx="482885" cy="482885"/>
          </a:xfrm>
          <a:prstGeom prst="rect">
            <a:avLst/>
          </a:prstGeom>
        </p:spPr>
      </p:pic>
      <p:pic>
        <p:nvPicPr>
          <p:cNvPr id="140" name="Picture 139">
            <a:extLst>
              <a:ext uri="{FF2B5EF4-FFF2-40B4-BE49-F238E27FC236}">
                <a16:creationId xmlns:a16="http://schemas.microsoft.com/office/drawing/2014/main" id="{F918745C-A7C7-4D72-B1C4-57B9569BD731}"/>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778183" y="3625872"/>
            <a:ext cx="482885" cy="482885"/>
          </a:xfrm>
          <a:prstGeom prst="rect">
            <a:avLst/>
          </a:prstGeom>
        </p:spPr>
      </p:pic>
      <p:sp>
        <p:nvSpPr>
          <p:cNvPr id="141" name="Rectangle 140">
            <a:extLst>
              <a:ext uri="{FF2B5EF4-FFF2-40B4-BE49-F238E27FC236}">
                <a16:creationId xmlns:a16="http://schemas.microsoft.com/office/drawing/2014/main" id="{20360F7A-DFC9-47D1-80CC-58863769D2D3}"/>
              </a:ext>
            </a:extLst>
          </p:cNvPr>
          <p:cNvSpPr/>
          <p:nvPr/>
        </p:nvSpPr>
        <p:spPr>
          <a:xfrm>
            <a:off x="3909071" y="3668157"/>
            <a:ext cx="148395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1400-1600 </a:t>
            </a:r>
            <a:r>
              <a:rPr lang="en-US" sz="1200" b="1" dirty="0" err="1">
                <a:solidFill>
                  <a:schemeClr val="tx1"/>
                </a:solidFill>
              </a:rPr>
              <a:t>Renässansen</a:t>
            </a:r>
            <a:endParaRPr lang="en-US" sz="1200" b="1" dirty="0">
              <a:solidFill>
                <a:schemeClr val="tx1"/>
              </a:solidFill>
            </a:endParaRPr>
          </a:p>
        </p:txBody>
      </p:sp>
      <p:pic>
        <p:nvPicPr>
          <p:cNvPr id="145" name="Picture 144" descr="Icon&#10;&#10;Description automatically generated">
            <a:extLst>
              <a:ext uri="{FF2B5EF4-FFF2-40B4-BE49-F238E27FC236}">
                <a16:creationId xmlns:a16="http://schemas.microsoft.com/office/drawing/2014/main" id="{BE34D66E-0F5B-4DEC-9FD0-AEA030AB5D5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210518" y="2315060"/>
            <a:ext cx="482886" cy="482886"/>
          </a:xfrm>
          <a:prstGeom prst="rect">
            <a:avLst/>
          </a:prstGeom>
        </p:spPr>
      </p:pic>
      <p:sp>
        <p:nvSpPr>
          <p:cNvPr id="146" name="Rectangle 145">
            <a:extLst>
              <a:ext uri="{FF2B5EF4-FFF2-40B4-BE49-F238E27FC236}">
                <a16:creationId xmlns:a16="http://schemas.microsoft.com/office/drawing/2014/main" id="{04BA3D1A-1EB2-4662-95DB-55457CB4C2B1}"/>
              </a:ext>
            </a:extLst>
          </p:cNvPr>
          <p:cNvSpPr/>
          <p:nvPr/>
        </p:nvSpPr>
        <p:spPr>
          <a:xfrm>
            <a:off x="1568582" y="2317894"/>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handelsutveckling</a:t>
            </a:r>
            <a:endParaRPr lang="en-US" sz="1200" b="1" dirty="0">
              <a:solidFill>
                <a:schemeClr val="tx1"/>
              </a:solidFill>
            </a:endParaRPr>
          </a:p>
          <a:p>
            <a:pPr algn="ctr"/>
            <a:r>
              <a:rPr lang="en-US" sz="1200" b="1" dirty="0">
                <a:solidFill>
                  <a:schemeClr val="tx1"/>
                </a:solidFill>
              </a:rPr>
              <a:t>1356 – 1862 </a:t>
            </a:r>
            <a:r>
              <a:rPr lang="en-US" sz="1200" b="1" dirty="0" err="1">
                <a:solidFill>
                  <a:schemeClr val="tx1"/>
                </a:solidFill>
              </a:rPr>
              <a:t>hansan</a:t>
            </a:r>
            <a:endParaRPr lang="en-US" sz="1200" b="1" dirty="0">
              <a:solidFill>
                <a:schemeClr val="tx1"/>
              </a:solidFill>
            </a:endParaRPr>
          </a:p>
        </p:txBody>
      </p:sp>
      <p:sp>
        <p:nvSpPr>
          <p:cNvPr id="147" name="Rectangle 146">
            <a:extLst>
              <a:ext uri="{FF2B5EF4-FFF2-40B4-BE49-F238E27FC236}">
                <a16:creationId xmlns:a16="http://schemas.microsoft.com/office/drawing/2014/main" id="{16A4EB6B-E479-403A-9121-AC3D90F73029}"/>
              </a:ext>
            </a:extLst>
          </p:cNvPr>
          <p:cNvSpPr/>
          <p:nvPr/>
        </p:nvSpPr>
        <p:spPr>
          <a:xfrm>
            <a:off x="5381638" y="2828464"/>
            <a:ext cx="151660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1600-talet </a:t>
            </a:r>
            <a:r>
              <a:rPr lang="en-US" sz="1200" b="1" dirty="0" err="1">
                <a:solidFill>
                  <a:schemeClr val="tx1"/>
                </a:solidFill>
              </a:rPr>
              <a:t>Heliocentrisk</a:t>
            </a:r>
            <a:r>
              <a:rPr lang="en-US" sz="1200" b="1" dirty="0">
                <a:solidFill>
                  <a:schemeClr val="tx1"/>
                </a:solidFill>
              </a:rPr>
              <a:t> </a:t>
            </a:r>
            <a:r>
              <a:rPr lang="en-US" sz="1200" b="1" dirty="0" err="1">
                <a:solidFill>
                  <a:schemeClr val="tx1"/>
                </a:solidFill>
              </a:rPr>
              <a:t>världsbild</a:t>
            </a:r>
            <a:endParaRPr lang="en-US" sz="1200" b="1" dirty="0">
              <a:solidFill>
                <a:schemeClr val="tx1"/>
              </a:solidFill>
            </a:endParaRPr>
          </a:p>
        </p:txBody>
      </p:sp>
      <p:pic>
        <p:nvPicPr>
          <p:cNvPr id="148" name="Picture 147">
            <a:extLst>
              <a:ext uri="{FF2B5EF4-FFF2-40B4-BE49-F238E27FC236}">
                <a16:creationId xmlns:a16="http://schemas.microsoft.com/office/drawing/2014/main" id="{749D0F6B-F75F-4342-BD47-391A0973BE57}"/>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3933645" y="2741943"/>
            <a:ext cx="482886" cy="482886"/>
          </a:xfrm>
          <a:prstGeom prst="rect">
            <a:avLst/>
          </a:prstGeom>
        </p:spPr>
      </p:pic>
      <p:sp>
        <p:nvSpPr>
          <p:cNvPr id="149" name="Rectangle 148">
            <a:extLst>
              <a:ext uri="{FF2B5EF4-FFF2-40B4-BE49-F238E27FC236}">
                <a16:creationId xmlns:a16="http://schemas.microsoft.com/office/drawing/2014/main" id="{158CC15E-816E-48C7-88EA-8E6EA5CDBFF8}"/>
              </a:ext>
            </a:extLst>
          </p:cNvPr>
          <p:cNvSpPr/>
          <p:nvPr/>
        </p:nvSpPr>
        <p:spPr>
          <a:xfrm>
            <a:off x="3604565" y="3093193"/>
            <a:ext cx="186644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1492 </a:t>
            </a:r>
            <a:r>
              <a:rPr lang="en-US" sz="1200" b="1" dirty="0" err="1">
                <a:solidFill>
                  <a:schemeClr val="tx1"/>
                </a:solidFill>
              </a:rPr>
              <a:t>Colombus</a:t>
            </a:r>
            <a:r>
              <a:rPr lang="en-US" sz="1200" b="1" dirty="0">
                <a:solidFill>
                  <a:schemeClr val="tx1"/>
                </a:solidFill>
              </a:rPr>
              <a:t> (America)</a:t>
            </a:r>
          </a:p>
          <a:p>
            <a:pPr algn="ctr"/>
            <a:r>
              <a:rPr lang="en-US" sz="1200" b="1" dirty="0">
                <a:solidFill>
                  <a:schemeClr val="tx1"/>
                </a:solidFill>
              </a:rPr>
              <a:t>1497 Vasco da Gama (India)</a:t>
            </a:r>
          </a:p>
        </p:txBody>
      </p:sp>
      <p:pic>
        <p:nvPicPr>
          <p:cNvPr id="151" name="Picture 150" descr="Icon&#10;&#10;Description automatically generated">
            <a:extLst>
              <a:ext uri="{FF2B5EF4-FFF2-40B4-BE49-F238E27FC236}">
                <a16:creationId xmlns:a16="http://schemas.microsoft.com/office/drawing/2014/main" id="{35B697A8-3CA4-4994-AA3B-034E8F3419D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112470" y="2301952"/>
            <a:ext cx="482886" cy="482886"/>
          </a:xfrm>
          <a:prstGeom prst="rect">
            <a:avLst/>
          </a:prstGeom>
        </p:spPr>
      </p:pic>
      <p:sp>
        <p:nvSpPr>
          <p:cNvPr id="152" name="Rectangle 151">
            <a:extLst>
              <a:ext uri="{FF2B5EF4-FFF2-40B4-BE49-F238E27FC236}">
                <a16:creationId xmlns:a16="http://schemas.microsoft.com/office/drawing/2014/main" id="{303D1A96-C822-4FD6-AB5D-13E7C97CA125}"/>
              </a:ext>
            </a:extLst>
          </p:cNvPr>
          <p:cNvSpPr/>
          <p:nvPr/>
        </p:nvSpPr>
        <p:spPr>
          <a:xfrm>
            <a:off x="4351469" y="2247095"/>
            <a:ext cx="139865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hadelsvägarna</a:t>
            </a:r>
            <a:r>
              <a:rPr lang="en-US" sz="1200" b="1" dirty="0">
                <a:solidFill>
                  <a:schemeClr val="tx1"/>
                </a:solidFill>
              </a:rPr>
              <a:t> </a:t>
            </a:r>
            <a:r>
              <a:rPr lang="en-US" sz="1200" b="1" dirty="0" err="1">
                <a:solidFill>
                  <a:schemeClr val="tx1"/>
                </a:solidFill>
              </a:rPr>
              <a:t>över</a:t>
            </a:r>
            <a:r>
              <a:rPr lang="en-US" sz="1200" b="1" dirty="0">
                <a:solidFill>
                  <a:schemeClr val="tx1"/>
                </a:solidFill>
              </a:rPr>
              <a:t> </a:t>
            </a:r>
            <a:r>
              <a:rPr lang="en-US" sz="1200" b="1" dirty="0" err="1">
                <a:solidFill>
                  <a:schemeClr val="tx1"/>
                </a:solidFill>
              </a:rPr>
              <a:t>havet</a:t>
            </a:r>
            <a:r>
              <a:rPr lang="en-US" sz="1200" b="1" dirty="0">
                <a:solidFill>
                  <a:schemeClr val="tx1"/>
                </a:solidFill>
              </a:rPr>
              <a:t> &amp; </a:t>
            </a:r>
            <a:r>
              <a:rPr lang="sv-SE" altLang="zh-CN" sz="1200" b="1" dirty="0">
                <a:solidFill>
                  <a:schemeClr val="tx1"/>
                </a:solidFill>
              </a:rPr>
              <a:t>k</a:t>
            </a:r>
            <a:r>
              <a:rPr lang="en-US" sz="1200" b="1" dirty="0" err="1">
                <a:solidFill>
                  <a:schemeClr val="tx1"/>
                </a:solidFill>
              </a:rPr>
              <a:t>oloni</a:t>
            </a:r>
            <a:r>
              <a:rPr lang="en-US" sz="1200" b="1" dirty="0">
                <a:solidFill>
                  <a:schemeClr val="tx1"/>
                </a:solidFill>
              </a:rPr>
              <a:t> </a:t>
            </a:r>
            <a:r>
              <a:rPr lang="en-US" sz="1200" b="1" dirty="0" err="1">
                <a:solidFill>
                  <a:schemeClr val="tx1"/>
                </a:solidFill>
              </a:rPr>
              <a:t>ekonomisk</a:t>
            </a:r>
            <a:endParaRPr lang="en-US" sz="1200" b="1" dirty="0">
              <a:solidFill>
                <a:schemeClr val="tx1"/>
              </a:solidFill>
            </a:endParaRPr>
          </a:p>
        </p:txBody>
      </p:sp>
      <p:cxnSp>
        <p:nvCxnSpPr>
          <p:cNvPr id="153" name="Straight Arrow Connector 152">
            <a:extLst>
              <a:ext uri="{FF2B5EF4-FFF2-40B4-BE49-F238E27FC236}">
                <a16:creationId xmlns:a16="http://schemas.microsoft.com/office/drawing/2014/main" id="{D6F59CBB-DE3B-4CC7-89C7-8CD576EFF3A1}"/>
              </a:ext>
            </a:extLst>
          </p:cNvPr>
          <p:cNvCxnSpPr>
            <a:cxnSpLocks/>
            <a:stCxn id="148" idx="1"/>
            <a:endCxn id="151" idx="1"/>
          </p:cNvCxnSpPr>
          <p:nvPr/>
        </p:nvCxnSpPr>
        <p:spPr>
          <a:xfrm flipV="1">
            <a:off x="3933645" y="2543395"/>
            <a:ext cx="178825" cy="43999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54" name="Picture 153" descr="Icon&#10;&#10;Description automatically generated">
            <a:extLst>
              <a:ext uri="{FF2B5EF4-FFF2-40B4-BE49-F238E27FC236}">
                <a16:creationId xmlns:a16="http://schemas.microsoft.com/office/drawing/2014/main" id="{F6EE961C-6AAE-4CBC-9D76-C94A0514253B}"/>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2270623" y="1541422"/>
            <a:ext cx="361368" cy="521636"/>
          </a:xfrm>
          <a:prstGeom prst="rect">
            <a:avLst/>
          </a:prstGeom>
        </p:spPr>
      </p:pic>
      <p:sp>
        <p:nvSpPr>
          <p:cNvPr id="155" name="Rectangle 154">
            <a:extLst>
              <a:ext uri="{FF2B5EF4-FFF2-40B4-BE49-F238E27FC236}">
                <a16:creationId xmlns:a16="http://schemas.microsoft.com/office/drawing/2014/main" id="{B587E687-D1C7-4BC2-B3BB-C25D33BADB83}"/>
              </a:ext>
            </a:extLst>
          </p:cNvPr>
          <p:cNvSpPr/>
          <p:nvPr/>
        </p:nvSpPr>
        <p:spPr>
          <a:xfrm>
            <a:off x="1174673" y="1904648"/>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borgarklassen</a:t>
            </a:r>
            <a:endParaRPr lang="en-US" sz="1200" b="1" dirty="0">
              <a:solidFill>
                <a:schemeClr val="tx1"/>
              </a:solidFill>
            </a:endParaRPr>
          </a:p>
        </p:txBody>
      </p:sp>
      <p:pic>
        <p:nvPicPr>
          <p:cNvPr id="156" name="Picture 155" descr="A picture containing indoor, set&#10;&#10;Description automatically generated">
            <a:extLst>
              <a:ext uri="{FF2B5EF4-FFF2-40B4-BE49-F238E27FC236}">
                <a16:creationId xmlns:a16="http://schemas.microsoft.com/office/drawing/2014/main" id="{5E83384F-79B6-412A-8336-FEAAEABD9CD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82796" y="1107240"/>
            <a:ext cx="515213" cy="368309"/>
          </a:xfrm>
          <a:prstGeom prst="rect">
            <a:avLst/>
          </a:prstGeom>
        </p:spPr>
      </p:pic>
      <p:cxnSp>
        <p:nvCxnSpPr>
          <p:cNvPr id="157" name="Straight Arrow Connector 156">
            <a:extLst>
              <a:ext uri="{FF2B5EF4-FFF2-40B4-BE49-F238E27FC236}">
                <a16:creationId xmlns:a16="http://schemas.microsoft.com/office/drawing/2014/main" id="{750B6AEB-B1CA-4E37-902C-06784A8DBF41}"/>
              </a:ext>
            </a:extLst>
          </p:cNvPr>
          <p:cNvCxnSpPr>
            <a:cxnSpLocks/>
          </p:cNvCxnSpPr>
          <p:nvPr/>
        </p:nvCxnSpPr>
        <p:spPr>
          <a:xfrm>
            <a:off x="9381035" y="1802240"/>
            <a:ext cx="2362327" cy="15099"/>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9AB1E212-9754-4F76-A7B4-AB19AA881206}"/>
              </a:ext>
            </a:extLst>
          </p:cNvPr>
          <p:cNvCxnSpPr>
            <a:cxnSpLocks/>
            <a:stCxn id="145" idx="0"/>
          </p:cNvCxnSpPr>
          <p:nvPr/>
        </p:nvCxnSpPr>
        <p:spPr>
          <a:xfrm flipV="1">
            <a:off x="3451961" y="1835508"/>
            <a:ext cx="241443" cy="47955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5A97F7E6-4F64-4B4D-9E77-AEF45F3AE0A1}"/>
              </a:ext>
            </a:extLst>
          </p:cNvPr>
          <p:cNvCxnSpPr>
            <a:cxnSpLocks/>
            <a:stCxn id="151" idx="0"/>
          </p:cNvCxnSpPr>
          <p:nvPr/>
        </p:nvCxnSpPr>
        <p:spPr>
          <a:xfrm flipV="1">
            <a:off x="4353913" y="1855569"/>
            <a:ext cx="161457" cy="44638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56C97F3E-ACDE-4BB3-93FF-72F7B1233D0C}"/>
              </a:ext>
            </a:extLst>
          </p:cNvPr>
          <p:cNvCxnSpPr>
            <a:cxnSpLocks/>
            <a:endCxn id="139" idx="2"/>
          </p:cNvCxnSpPr>
          <p:nvPr/>
        </p:nvCxnSpPr>
        <p:spPr>
          <a:xfrm flipV="1">
            <a:off x="5186521" y="3309074"/>
            <a:ext cx="320447" cy="112492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150AA701-8CED-453A-B2E9-9B7BDE944300}"/>
              </a:ext>
            </a:extLst>
          </p:cNvPr>
          <p:cNvCxnSpPr>
            <a:cxnSpLocks/>
            <a:endCxn id="140" idx="2"/>
          </p:cNvCxnSpPr>
          <p:nvPr/>
        </p:nvCxnSpPr>
        <p:spPr>
          <a:xfrm flipV="1">
            <a:off x="3896862" y="4108757"/>
            <a:ext cx="122764" cy="37622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20E8D4D5-1C41-4087-8B5E-156C2F0F8BF1}"/>
              </a:ext>
            </a:extLst>
          </p:cNvPr>
          <p:cNvCxnSpPr>
            <a:cxnSpLocks/>
            <a:stCxn id="145" idx="2"/>
            <a:endCxn id="140" idx="1"/>
          </p:cNvCxnSpPr>
          <p:nvPr/>
        </p:nvCxnSpPr>
        <p:spPr>
          <a:xfrm>
            <a:off x="3451961" y="2797946"/>
            <a:ext cx="326222" cy="1069369"/>
          </a:xfrm>
          <a:prstGeom prst="straightConnector1">
            <a:avLst/>
          </a:prstGeom>
          <a:ln w="127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4" name="Picture 163">
            <a:extLst>
              <a:ext uri="{FF2B5EF4-FFF2-40B4-BE49-F238E27FC236}">
                <a16:creationId xmlns:a16="http://schemas.microsoft.com/office/drawing/2014/main" id="{53995E0A-21D7-4BA4-90DC-076464A255B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985469" y="3538936"/>
            <a:ext cx="482885" cy="482885"/>
          </a:xfrm>
          <a:prstGeom prst="rect">
            <a:avLst/>
          </a:prstGeom>
        </p:spPr>
      </p:pic>
      <p:sp>
        <p:nvSpPr>
          <p:cNvPr id="165" name="Rectangle 164">
            <a:extLst>
              <a:ext uri="{FF2B5EF4-FFF2-40B4-BE49-F238E27FC236}">
                <a16:creationId xmlns:a16="http://schemas.microsoft.com/office/drawing/2014/main" id="{6CC9B73E-33D0-40AB-AEF1-1D4C57EDA801}"/>
              </a:ext>
            </a:extLst>
          </p:cNvPr>
          <p:cNvSpPr/>
          <p:nvPr/>
        </p:nvSpPr>
        <p:spPr>
          <a:xfrm>
            <a:off x="7177764" y="3433870"/>
            <a:ext cx="1483951"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Upplysningen</a:t>
            </a:r>
            <a:endParaRPr lang="en-US" sz="1200" b="1" dirty="0">
              <a:solidFill>
                <a:schemeClr val="tx1"/>
              </a:solidFill>
            </a:endParaRPr>
          </a:p>
          <a:p>
            <a:pPr algn="ctr"/>
            <a:r>
              <a:rPr lang="fr-FR" sz="1200" b="1" dirty="0">
                <a:solidFill>
                  <a:schemeClr val="tx1"/>
                </a:solidFill>
              </a:rPr>
              <a:t>1715-1789 Montesquieu, Rousseau, Voltaire</a:t>
            </a:r>
          </a:p>
        </p:txBody>
      </p:sp>
      <p:cxnSp>
        <p:nvCxnSpPr>
          <p:cNvPr id="171" name="Straight Arrow Connector 170">
            <a:extLst>
              <a:ext uri="{FF2B5EF4-FFF2-40B4-BE49-F238E27FC236}">
                <a16:creationId xmlns:a16="http://schemas.microsoft.com/office/drawing/2014/main" id="{66739FAE-2400-433D-9647-76799945A2BD}"/>
              </a:ext>
            </a:extLst>
          </p:cNvPr>
          <p:cNvCxnSpPr>
            <a:cxnSpLocks/>
            <a:endCxn id="164" idx="2"/>
          </p:cNvCxnSpPr>
          <p:nvPr/>
        </p:nvCxnSpPr>
        <p:spPr>
          <a:xfrm flipV="1">
            <a:off x="7100283" y="4021821"/>
            <a:ext cx="126629" cy="35552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73" name="Picture 172" descr="A picture containing icon&#10;&#10;Description automatically generated">
            <a:extLst>
              <a:ext uri="{FF2B5EF4-FFF2-40B4-BE49-F238E27FC236}">
                <a16:creationId xmlns:a16="http://schemas.microsoft.com/office/drawing/2014/main" id="{C309480C-01FA-47D9-A360-2ADA27778B65}"/>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436854" y="2938215"/>
            <a:ext cx="482885" cy="482885"/>
          </a:xfrm>
          <a:prstGeom prst="rect">
            <a:avLst/>
          </a:prstGeom>
        </p:spPr>
      </p:pic>
      <p:sp>
        <p:nvSpPr>
          <p:cNvPr id="174" name="Rectangle 173">
            <a:extLst>
              <a:ext uri="{FF2B5EF4-FFF2-40B4-BE49-F238E27FC236}">
                <a16:creationId xmlns:a16="http://schemas.microsoft.com/office/drawing/2014/main" id="{17B50F61-977A-44B0-B5CA-E2621456A612}"/>
              </a:ext>
            </a:extLst>
          </p:cNvPr>
          <p:cNvSpPr/>
          <p:nvPr/>
        </p:nvSpPr>
        <p:spPr>
          <a:xfrm>
            <a:off x="7864427" y="2958595"/>
            <a:ext cx="151660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1760-1840 Industrial Revolution</a:t>
            </a:r>
          </a:p>
        </p:txBody>
      </p:sp>
      <p:pic>
        <p:nvPicPr>
          <p:cNvPr id="175" name="Picture 174" descr="A picture containing icon&#10;&#10;Description automatically generated">
            <a:extLst>
              <a:ext uri="{FF2B5EF4-FFF2-40B4-BE49-F238E27FC236}">
                <a16:creationId xmlns:a16="http://schemas.microsoft.com/office/drawing/2014/main" id="{FC114D59-F7FA-410F-B3E8-0B40E0E8D16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544584" y="2933473"/>
            <a:ext cx="482885" cy="482885"/>
          </a:xfrm>
          <a:prstGeom prst="rect">
            <a:avLst/>
          </a:prstGeom>
        </p:spPr>
      </p:pic>
      <p:sp>
        <p:nvSpPr>
          <p:cNvPr id="177" name="Rectangle 176">
            <a:extLst>
              <a:ext uri="{FF2B5EF4-FFF2-40B4-BE49-F238E27FC236}">
                <a16:creationId xmlns:a16="http://schemas.microsoft.com/office/drawing/2014/main" id="{CC04889A-682B-44BF-9088-58B19181EC0D}"/>
              </a:ext>
            </a:extLst>
          </p:cNvPr>
          <p:cNvSpPr/>
          <p:nvPr/>
        </p:nvSpPr>
        <p:spPr>
          <a:xfrm>
            <a:off x="9708135" y="3014463"/>
            <a:ext cx="166451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1870-1914 2nd Industrial Revolution</a:t>
            </a:r>
          </a:p>
        </p:txBody>
      </p:sp>
      <p:cxnSp>
        <p:nvCxnSpPr>
          <p:cNvPr id="182" name="Straight Arrow Connector 181">
            <a:extLst>
              <a:ext uri="{FF2B5EF4-FFF2-40B4-BE49-F238E27FC236}">
                <a16:creationId xmlns:a16="http://schemas.microsoft.com/office/drawing/2014/main" id="{0780FB64-0FE6-4E30-8A86-B0D61E447371}"/>
              </a:ext>
            </a:extLst>
          </p:cNvPr>
          <p:cNvCxnSpPr>
            <a:cxnSpLocks/>
            <a:stCxn id="152" idx="3"/>
            <a:endCxn id="173" idx="1"/>
          </p:cNvCxnSpPr>
          <p:nvPr/>
        </p:nvCxnSpPr>
        <p:spPr>
          <a:xfrm>
            <a:off x="5750122" y="2570261"/>
            <a:ext cx="1686732" cy="609397"/>
          </a:xfrm>
          <a:prstGeom prst="straightConnector1">
            <a:avLst/>
          </a:prstGeom>
          <a:ln w="127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63FF8445-FBB9-4EF7-856F-790BCE7D4743}"/>
              </a:ext>
            </a:extLst>
          </p:cNvPr>
          <p:cNvCxnSpPr>
            <a:cxnSpLocks/>
            <a:stCxn id="152" idx="3"/>
            <a:endCxn id="175" idx="0"/>
          </p:cNvCxnSpPr>
          <p:nvPr/>
        </p:nvCxnSpPr>
        <p:spPr>
          <a:xfrm>
            <a:off x="5750122" y="2570261"/>
            <a:ext cx="4035905" cy="363212"/>
          </a:xfrm>
          <a:prstGeom prst="straightConnector1">
            <a:avLst/>
          </a:prstGeom>
          <a:ln w="127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D5FD4BC2-F322-44F8-BFA7-390B744C81B1}"/>
              </a:ext>
            </a:extLst>
          </p:cNvPr>
          <p:cNvCxnSpPr>
            <a:cxnSpLocks/>
          </p:cNvCxnSpPr>
          <p:nvPr/>
        </p:nvCxnSpPr>
        <p:spPr>
          <a:xfrm flipV="1">
            <a:off x="7226912" y="1835508"/>
            <a:ext cx="692827" cy="183699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EFE100E-3447-4123-AEB5-842E3F9C7F60}"/>
              </a:ext>
            </a:extLst>
          </p:cNvPr>
          <p:cNvCxnSpPr>
            <a:cxnSpLocks/>
            <a:stCxn id="174" idx="0"/>
          </p:cNvCxnSpPr>
          <p:nvPr/>
        </p:nvCxnSpPr>
        <p:spPr>
          <a:xfrm flipV="1">
            <a:off x="8622731" y="1802240"/>
            <a:ext cx="372159" cy="115635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26C57D7-FC13-4C04-BFF2-B99129397D5E}"/>
              </a:ext>
            </a:extLst>
          </p:cNvPr>
          <p:cNvCxnSpPr>
            <a:cxnSpLocks/>
            <a:stCxn id="177" idx="0"/>
          </p:cNvCxnSpPr>
          <p:nvPr/>
        </p:nvCxnSpPr>
        <p:spPr>
          <a:xfrm flipV="1">
            <a:off x="10540394" y="1802240"/>
            <a:ext cx="476933" cy="121222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88" name="Picture 187" descr="Icon&#10;&#10;Description automatically generated">
            <a:extLst>
              <a:ext uri="{FF2B5EF4-FFF2-40B4-BE49-F238E27FC236}">
                <a16:creationId xmlns:a16="http://schemas.microsoft.com/office/drawing/2014/main" id="{A44B3524-6269-4421-99FA-9574F4A67D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25250" y="1058746"/>
            <a:ext cx="482885" cy="482885"/>
          </a:xfrm>
          <a:prstGeom prst="rect">
            <a:avLst/>
          </a:prstGeom>
        </p:spPr>
      </p:pic>
      <p:cxnSp>
        <p:nvCxnSpPr>
          <p:cNvPr id="189" name="Straight Arrow Connector 188">
            <a:extLst>
              <a:ext uri="{FF2B5EF4-FFF2-40B4-BE49-F238E27FC236}">
                <a16:creationId xmlns:a16="http://schemas.microsoft.com/office/drawing/2014/main" id="{F196E750-CB84-4E17-A152-A349BBC2AE70}"/>
              </a:ext>
            </a:extLst>
          </p:cNvPr>
          <p:cNvCxnSpPr>
            <a:cxnSpLocks/>
            <a:stCxn id="188" idx="2"/>
          </p:cNvCxnSpPr>
          <p:nvPr/>
        </p:nvCxnSpPr>
        <p:spPr>
          <a:xfrm>
            <a:off x="9466693" y="1541631"/>
            <a:ext cx="120721" cy="29387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67F2DD77-F145-4D60-9B36-0649ADF85D7F}"/>
              </a:ext>
            </a:extLst>
          </p:cNvPr>
          <p:cNvCxnSpPr>
            <a:cxnSpLocks/>
            <a:stCxn id="156" idx="2"/>
          </p:cNvCxnSpPr>
          <p:nvPr/>
        </p:nvCxnSpPr>
        <p:spPr>
          <a:xfrm>
            <a:off x="10040403" y="1475549"/>
            <a:ext cx="155627" cy="3562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7C468F5A-A133-49DD-AB2E-DBE0B94F1BA8}"/>
              </a:ext>
            </a:extLst>
          </p:cNvPr>
          <p:cNvCxnSpPr>
            <a:cxnSpLocks/>
            <a:stCxn id="152" idx="3"/>
            <a:endCxn id="164" idx="1"/>
          </p:cNvCxnSpPr>
          <p:nvPr/>
        </p:nvCxnSpPr>
        <p:spPr>
          <a:xfrm>
            <a:off x="5750122" y="2570261"/>
            <a:ext cx="1235347" cy="1210118"/>
          </a:xfrm>
          <a:prstGeom prst="straightConnector1">
            <a:avLst/>
          </a:prstGeom>
          <a:ln w="127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EF7DFB29-5DFD-4E6E-AC00-7C4546BABA31}"/>
              </a:ext>
            </a:extLst>
          </p:cNvPr>
          <p:cNvCxnSpPr>
            <a:cxnSpLocks/>
          </p:cNvCxnSpPr>
          <p:nvPr/>
        </p:nvCxnSpPr>
        <p:spPr>
          <a:xfrm flipV="1">
            <a:off x="2873434" y="1828379"/>
            <a:ext cx="6589176" cy="30951"/>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04ED758D-9EEC-4283-9EEA-CB80EFFB533D}"/>
              </a:ext>
            </a:extLst>
          </p:cNvPr>
          <p:cNvCxnSpPr>
            <a:cxnSpLocks/>
          </p:cNvCxnSpPr>
          <p:nvPr/>
        </p:nvCxnSpPr>
        <p:spPr>
          <a:xfrm flipV="1">
            <a:off x="7144830" y="4417007"/>
            <a:ext cx="3893389" cy="33986"/>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73" name="Picture 72" descr="A picture containing indoor, set&#10;&#10;Description automatically generated">
            <a:extLst>
              <a:ext uri="{FF2B5EF4-FFF2-40B4-BE49-F238E27FC236}">
                <a16:creationId xmlns:a16="http://schemas.microsoft.com/office/drawing/2014/main" id="{F7D972F9-FEA0-4D5E-B7A7-743065B5BC2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438957" y="-5919"/>
            <a:ext cx="515213" cy="368309"/>
          </a:xfrm>
          <a:prstGeom prst="rect">
            <a:avLst/>
          </a:prstGeom>
        </p:spPr>
      </p:pic>
      <p:pic>
        <p:nvPicPr>
          <p:cNvPr id="75" name="Picture 74" descr="Icon&#10;&#10;Description automatically generated">
            <a:extLst>
              <a:ext uri="{FF2B5EF4-FFF2-40B4-BE49-F238E27FC236}">
                <a16:creationId xmlns:a16="http://schemas.microsoft.com/office/drawing/2014/main" id="{54844CAB-C251-48FB-83BA-DE3D1574397C}"/>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7855793" y="163682"/>
            <a:ext cx="414904" cy="414904"/>
          </a:xfrm>
          <a:prstGeom prst="rect">
            <a:avLst/>
          </a:prstGeom>
        </p:spPr>
      </p:pic>
      <p:sp>
        <p:nvSpPr>
          <p:cNvPr id="76" name="Rectangle 75">
            <a:extLst>
              <a:ext uri="{FF2B5EF4-FFF2-40B4-BE49-F238E27FC236}">
                <a16:creationId xmlns:a16="http://schemas.microsoft.com/office/drawing/2014/main" id="{850A983C-E9DD-4DD4-AE40-4D8BB4CAD17B}"/>
              </a:ext>
            </a:extLst>
          </p:cNvPr>
          <p:cNvSpPr/>
          <p:nvPr/>
        </p:nvSpPr>
        <p:spPr>
          <a:xfrm>
            <a:off x="6745070" y="281835"/>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arbetarklassen</a:t>
            </a:r>
            <a:endParaRPr lang="en-US" sz="1200" b="1" dirty="0">
              <a:solidFill>
                <a:schemeClr val="tx1"/>
              </a:solidFill>
            </a:endParaRPr>
          </a:p>
        </p:txBody>
      </p:sp>
      <p:sp>
        <p:nvSpPr>
          <p:cNvPr id="77" name="Rectangle 76">
            <a:extLst>
              <a:ext uri="{FF2B5EF4-FFF2-40B4-BE49-F238E27FC236}">
                <a16:creationId xmlns:a16="http://schemas.microsoft.com/office/drawing/2014/main" id="{8E9D3C39-990C-46C4-BDA0-25C9ACB995A8}"/>
              </a:ext>
            </a:extLst>
          </p:cNvPr>
          <p:cNvSpPr/>
          <p:nvPr/>
        </p:nvSpPr>
        <p:spPr>
          <a:xfrm>
            <a:off x="10693760" y="600666"/>
            <a:ext cx="123572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1917 </a:t>
            </a:r>
            <a:r>
              <a:rPr lang="en-US" sz="1200" b="1" dirty="0" err="1">
                <a:solidFill>
                  <a:schemeClr val="tx1"/>
                </a:solidFill>
              </a:rPr>
              <a:t>Ryska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78" name="Picture 77">
            <a:extLst>
              <a:ext uri="{FF2B5EF4-FFF2-40B4-BE49-F238E27FC236}">
                <a16:creationId xmlns:a16="http://schemas.microsoft.com/office/drawing/2014/main" id="{31021688-471E-43B2-8E8E-C7018E19C0BE}"/>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10481882" y="613091"/>
            <a:ext cx="408712" cy="408712"/>
          </a:xfrm>
          <a:prstGeom prst="rect">
            <a:avLst/>
          </a:prstGeom>
        </p:spPr>
      </p:pic>
      <p:cxnSp>
        <p:nvCxnSpPr>
          <p:cNvPr id="79" name="Straight Arrow Connector 78">
            <a:extLst>
              <a:ext uri="{FF2B5EF4-FFF2-40B4-BE49-F238E27FC236}">
                <a16:creationId xmlns:a16="http://schemas.microsoft.com/office/drawing/2014/main" id="{1C305DA6-723E-4BAE-A235-25A47CD9C49C}"/>
              </a:ext>
            </a:extLst>
          </p:cNvPr>
          <p:cNvCxnSpPr>
            <a:cxnSpLocks/>
          </p:cNvCxnSpPr>
          <p:nvPr/>
        </p:nvCxnSpPr>
        <p:spPr>
          <a:xfrm>
            <a:off x="8270697" y="514494"/>
            <a:ext cx="2218293" cy="6051"/>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3D71365-34F4-4A8B-880D-721FEB944362}"/>
              </a:ext>
            </a:extLst>
          </p:cNvPr>
          <p:cNvCxnSpPr>
            <a:cxnSpLocks/>
          </p:cNvCxnSpPr>
          <p:nvPr/>
        </p:nvCxnSpPr>
        <p:spPr>
          <a:xfrm>
            <a:off x="10496512" y="529603"/>
            <a:ext cx="1093539"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44AB41F-552F-4375-8C59-D27101F29A01}"/>
              </a:ext>
            </a:extLst>
          </p:cNvPr>
          <p:cNvCxnSpPr>
            <a:cxnSpLocks/>
          </p:cNvCxnSpPr>
          <p:nvPr/>
        </p:nvCxnSpPr>
        <p:spPr>
          <a:xfrm flipV="1">
            <a:off x="8822801" y="506884"/>
            <a:ext cx="743350" cy="247650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8C93F79-9721-4638-A5C7-8E7C0FB5DF4F}"/>
              </a:ext>
            </a:extLst>
          </p:cNvPr>
          <p:cNvCxnSpPr>
            <a:cxnSpLocks/>
          </p:cNvCxnSpPr>
          <p:nvPr/>
        </p:nvCxnSpPr>
        <p:spPr>
          <a:xfrm flipV="1">
            <a:off x="10706180" y="578586"/>
            <a:ext cx="928463" cy="249719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6E9F8EB-6974-4B2B-A85E-347B3E681D53}"/>
              </a:ext>
            </a:extLst>
          </p:cNvPr>
          <p:cNvCxnSpPr>
            <a:cxnSpLocks/>
            <a:stCxn id="73" idx="2"/>
          </p:cNvCxnSpPr>
          <p:nvPr/>
        </p:nvCxnSpPr>
        <p:spPr>
          <a:xfrm flipH="1">
            <a:off x="10689060" y="362390"/>
            <a:ext cx="7504" cy="196444"/>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21" name="Picture 120">
            <a:extLst>
              <a:ext uri="{FF2B5EF4-FFF2-40B4-BE49-F238E27FC236}">
                <a16:creationId xmlns:a16="http://schemas.microsoft.com/office/drawing/2014/main" id="{8DC3F3AC-ED14-4FDE-A8C6-BE5D0037D250}"/>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8753590" y="1345494"/>
            <a:ext cx="408712" cy="408712"/>
          </a:xfrm>
          <a:prstGeom prst="rect">
            <a:avLst/>
          </a:prstGeom>
        </p:spPr>
      </p:pic>
      <p:sp>
        <p:nvSpPr>
          <p:cNvPr id="122" name="Rectangle 121">
            <a:extLst>
              <a:ext uri="{FF2B5EF4-FFF2-40B4-BE49-F238E27FC236}">
                <a16:creationId xmlns:a16="http://schemas.microsoft.com/office/drawing/2014/main" id="{26A0FF3F-8E19-4475-92C2-C4A9A303136D}"/>
              </a:ext>
            </a:extLst>
          </p:cNvPr>
          <p:cNvSpPr/>
          <p:nvPr/>
        </p:nvSpPr>
        <p:spPr>
          <a:xfrm>
            <a:off x="7695192" y="1162002"/>
            <a:ext cx="123572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1789-1799 </a:t>
            </a:r>
            <a:r>
              <a:rPr lang="en-US" sz="1200" b="1" dirty="0" err="1">
                <a:solidFill>
                  <a:schemeClr val="tx1"/>
                </a:solidFill>
              </a:rPr>
              <a:t>Franska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sp>
        <p:nvSpPr>
          <p:cNvPr id="87" name="Rectangle 86">
            <a:extLst>
              <a:ext uri="{FF2B5EF4-FFF2-40B4-BE49-F238E27FC236}">
                <a16:creationId xmlns:a16="http://schemas.microsoft.com/office/drawing/2014/main" id="{E9A0B666-68CC-4DA0-A1F7-51EECA959BC5}"/>
              </a:ext>
            </a:extLst>
          </p:cNvPr>
          <p:cNvSpPr/>
          <p:nvPr/>
        </p:nvSpPr>
        <p:spPr>
          <a:xfrm>
            <a:off x="376717" y="2198255"/>
            <a:ext cx="11433150" cy="1243035"/>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975090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Picture 207" descr="A picture containing black, white&#10;&#10;Description automatically generated">
            <a:extLst>
              <a:ext uri="{FF2B5EF4-FFF2-40B4-BE49-F238E27FC236}">
                <a16:creationId xmlns:a16="http://schemas.microsoft.com/office/drawing/2014/main" id="{976F0975-CD0B-4AAC-8C1C-C53ED28AD64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98042" y="822845"/>
            <a:ext cx="580912" cy="568432"/>
          </a:xfrm>
          <a:prstGeom prst="rect">
            <a:avLst/>
          </a:prstGeom>
        </p:spPr>
      </p:pic>
      <p:pic>
        <p:nvPicPr>
          <p:cNvPr id="16" name="Picture 15">
            <a:extLst>
              <a:ext uri="{FF2B5EF4-FFF2-40B4-BE49-F238E27FC236}">
                <a16:creationId xmlns:a16="http://schemas.microsoft.com/office/drawing/2014/main" id="{C34CF24B-1588-47F9-AA6F-40EDCBA0E3F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43465" y="2864248"/>
            <a:ext cx="529975" cy="529975"/>
          </a:xfrm>
          <a:prstGeom prst="rect">
            <a:avLst/>
          </a:prstGeom>
        </p:spPr>
      </p:pic>
      <p:sp>
        <p:nvSpPr>
          <p:cNvPr id="18" name="Rectangle 17">
            <a:extLst>
              <a:ext uri="{FF2B5EF4-FFF2-40B4-BE49-F238E27FC236}">
                <a16:creationId xmlns:a16="http://schemas.microsoft.com/office/drawing/2014/main" id="{FE9AD0F0-39EF-424A-ACAB-F3A34B6EC847}"/>
              </a:ext>
            </a:extLst>
          </p:cNvPr>
          <p:cNvSpPr/>
          <p:nvPr/>
        </p:nvSpPr>
        <p:spPr>
          <a:xfrm>
            <a:off x="929358" y="337215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40" name="Straight Arrow Connector 39">
            <a:extLst>
              <a:ext uri="{FF2B5EF4-FFF2-40B4-BE49-F238E27FC236}">
                <a16:creationId xmlns:a16="http://schemas.microsoft.com/office/drawing/2014/main" id="{51490963-2679-43D0-A772-5E99358F205F}"/>
              </a:ext>
            </a:extLst>
          </p:cNvPr>
          <p:cNvCxnSpPr>
            <a:cxnSpLocks/>
            <a:stCxn id="47" idx="3"/>
            <a:endCxn id="75" idx="1"/>
          </p:cNvCxnSpPr>
          <p:nvPr/>
        </p:nvCxnSpPr>
        <p:spPr>
          <a:xfrm>
            <a:off x="1616268" y="2158791"/>
            <a:ext cx="341694" cy="376797"/>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BCC9F345-B2B7-4868-8145-4D32A9E223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1562" y="2426451"/>
            <a:ext cx="656538" cy="656538"/>
          </a:xfrm>
          <a:prstGeom prst="rect">
            <a:avLst/>
          </a:prstGeom>
        </p:spPr>
      </p:pic>
      <p:pic>
        <p:nvPicPr>
          <p:cNvPr id="47" name="Picture 46">
            <a:extLst>
              <a:ext uri="{FF2B5EF4-FFF2-40B4-BE49-F238E27FC236}">
                <a16:creationId xmlns:a16="http://schemas.microsoft.com/office/drawing/2014/main" id="{E342C7AA-19C2-4C53-AA5D-125961AEF67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86293" y="1893803"/>
            <a:ext cx="529975" cy="529975"/>
          </a:xfrm>
          <a:prstGeom prst="rect">
            <a:avLst/>
          </a:prstGeom>
        </p:spPr>
      </p:pic>
      <p:cxnSp>
        <p:nvCxnSpPr>
          <p:cNvPr id="49" name="Straight Arrow Connector 48">
            <a:extLst>
              <a:ext uri="{FF2B5EF4-FFF2-40B4-BE49-F238E27FC236}">
                <a16:creationId xmlns:a16="http://schemas.microsoft.com/office/drawing/2014/main" id="{4B2C6527-ED12-445D-9E85-3373A3D7C52F}"/>
              </a:ext>
            </a:extLst>
          </p:cNvPr>
          <p:cNvCxnSpPr>
            <a:cxnSpLocks/>
            <a:stCxn id="46" idx="3"/>
            <a:endCxn id="47" idx="1"/>
          </p:cNvCxnSpPr>
          <p:nvPr/>
        </p:nvCxnSpPr>
        <p:spPr>
          <a:xfrm flipV="1">
            <a:off x="698100" y="2158791"/>
            <a:ext cx="388193"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99BF007-4DC3-4F54-A636-1D51C4AAE61E}"/>
              </a:ext>
            </a:extLst>
          </p:cNvPr>
          <p:cNvSpPr/>
          <p:nvPr/>
        </p:nvSpPr>
        <p:spPr>
          <a:xfrm>
            <a:off x="3204" y="3076983"/>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52" name="Rectangle 51">
            <a:extLst>
              <a:ext uri="{FF2B5EF4-FFF2-40B4-BE49-F238E27FC236}">
                <a16:creationId xmlns:a16="http://schemas.microsoft.com/office/drawing/2014/main" id="{804CB2B8-FB3E-46CF-A210-3A8533BADCBB}"/>
              </a:ext>
            </a:extLst>
          </p:cNvPr>
          <p:cNvSpPr/>
          <p:nvPr/>
        </p:nvSpPr>
        <p:spPr>
          <a:xfrm>
            <a:off x="766826" y="2462528"/>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56" name="Straight Arrow Connector 55">
            <a:extLst>
              <a:ext uri="{FF2B5EF4-FFF2-40B4-BE49-F238E27FC236}">
                <a16:creationId xmlns:a16="http://schemas.microsoft.com/office/drawing/2014/main" id="{5CD9D147-668A-4E1E-8E13-6E9EC0F35CCD}"/>
              </a:ext>
            </a:extLst>
          </p:cNvPr>
          <p:cNvCxnSpPr>
            <a:cxnSpLocks/>
            <a:stCxn id="76" idx="2"/>
            <a:endCxn id="47" idx="0"/>
          </p:cNvCxnSpPr>
          <p:nvPr/>
        </p:nvCxnSpPr>
        <p:spPr>
          <a:xfrm>
            <a:off x="1351281" y="1334740"/>
            <a:ext cx="0" cy="55906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217A535-FA73-48B6-91D9-313A434FADCB}"/>
              </a:ext>
            </a:extLst>
          </p:cNvPr>
          <p:cNvCxnSpPr>
            <a:cxnSpLocks/>
            <a:stCxn id="46" idx="3"/>
            <a:endCxn id="16" idx="1"/>
          </p:cNvCxnSpPr>
          <p:nvPr/>
        </p:nvCxnSpPr>
        <p:spPr>
          <a:xfrm>
            <a:off x="698100" y="2754720"/>
            <a:ext cx="445365" cy="37451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C9F012A9-BEF6-4B52-954C-5C29E5A88EFC}"/>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957962" y="2289616"/>
            <a:ext cx="491943" cy="491943"/>
          </a:xfrm>
          <a:prstGeom prst="rect">
            <a:avLst/>
          </a:prstGeom>
        </p:spPr>
      </p:pic>
      <p:sp>
        <p:nvSpPr>
          <p:cNvPr id="119" name="Rectangle 118">
            <a:extLst>
              <a:ext uri="{FF2B5EF4-FFF2-40B4-BE49-F238E27FC236}">
                <a16:creationId xmlns:a16="http://schemas.microsoft.com/office/drawing/2014/main" id="{9C61784A-5E7D-40AE-84DB-86A20E82C7A5}"/>
              </a:ext>
            </a:extLst>
          </p:cNvPr>
          <p:cNvSpPr/>
          <p:nvPr/>
        </p:nvSpPr>
        <p:spPr>
          <a:xfrm>
            <a:off x="1814486" y="2805987"/>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69" name="Picture 68" descr="Icon&#10;&#10;Description automatically generated">
            <a:extLst>
              <a:ext uri="{FF2B5EF4-FFF2-40B4-BE49-F238E27FC236}">
                <a16:creationId xmlns:a16="http://schemas.microsoft.com/office/drawing/2014/main" id="{9239CC42-F39D-4E56-8832-741ADA58A1C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744562" y="500139"/>
            <a:ext cx="361368" cy="521636"/>
          </a:xfrm>
          <a:prstGeom prst="rect">
            <a:avLst/>
          </a:prstGeom>
        </p:spPr>
      </p:pic>
      <p:pic>
        <p:nvPicPr>
          <p:cNvPr id="76" name="Picture 75" descr="A picture containing black, white&#10;&#10;Description automatically generated">
            <a:extLst>
              <a:ext uri="{FF2B5EF4-FFF2-40B4-BE49-F238E27FC236}">
                <a16:creationId xmlns:a16="http://schemas.microsoft.com/office/drawing/2014/main" id="{073CAEE7-D0D8-4F7D-B0C0-62655309AEB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0825" y="766308"/>
            <a:ext cx="580912" cy="568432"/>
          </a:xfrm>
          <a:prstGeom prst="rect">
            <a:avLst/>
          </a:prstGeom>
        </p:spPr>
      </p:pic>
      <p:cxnSp>
        <p:nvCxnSpPr>
          <p:cNvPr id="140" name="Straight Arrow Connector 139">
            <a:extLst>
              <a:ext uri="{FF2B5EF4-FFF2-40B4-BE49-F238E27FC236}">
                <a16:creationId xmlns:a16="http://schemas.microsoft.com/office/drawing/2014/main" id="{0EB14821-6543-4F6E-A2BB-11671AD974BD}"/>
              </a:ext>
            </a:extLst>
          </p:cNvPr>
          <p:cNvCxnSpPr>
            <a:cxnSpLocks/>
            <a:stCxn id="144" idx="0"/>
            <a:endCxn id="69" idx="2"/>
          </p:cNvCxnSpPr>
          <p:nvPr/>
        </p:nvCxnSpPr>
        <p:spPr>
          <a:xfrm flipH="1" flipV="1">
            <a:off x="2925246" y="1021775"/>
            <a:ext cx="20138" cy="156344"/>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97FDD26-BE81-4C68-BA6F-23EDA3990EA4}"/>
              </a:ext>
            </a:extLst>
          </p:cNvPr>
          <p:cNvCxnSpPr>
            <a:cxnSpLocks/>
            <a:stCxn id="16" idx="3"/>
            <a:endCxn id="75" idx="1"/>
          </p:cNvCxnSpPr>
          <p:nvPr/>
        </p:nvCxnSpPr>
        <p:spPr>
          <a:xfrm flipV="1">
            <a:off x="1673440" y="2535588"/>
            <a:ext cx="284522" cy="59364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4" name="Picture 143">
            <a:extLst>
              <a:ext uri="{FF2B5EF4-FFF2-40B4-BE49-F238E27FC236}">
                <a16:creationId xmlns:a16="http://schemas.microsoft.com/office/drawing/2014/main" id="{9E789B35-CA78-4C20-A12B-AF1C2F29989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2691384" y="1178119"/>
            <a:ext cx="507999" cy="507999"/>
          </a:xfrm>
          <a:prstGeom prst="rect">
            <a:avLst/>
          </a:prstGeom>
        </p:spPr>
      </p:pic>
      <p:sp>
        <p:nvSpPr>
          <p:cNvPr id="145" name="Rectangle 144">
            <a:extLst>
              <a:ext uri="{FF2B5EF4-FFF2-40B4-BE49-F238E27FC236}">
                <a16:creationId xmlns:a16="http://schemas.microsoft.com/office/drawing/2014/main" id="{30590368-E64E-444C-A0B3-0F3B7FD5B290}"/>
              </a:ext>
            </a:extLst>
          </p:cNvPr>
          <p:cNvSpPr/>
          <p:nvPr/>
        </p:nvSpPr>
        <p:spPr>
          <a:xfrm>
            <a:off x="2648516" y="1598252"/>
            <a:ext cx="5545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49" name="Straight Arrow Connector 148">
            <a:extLst>
              <a:ext uri="{FF2B5EF4-FFF2-40B4-BE49-F238E27FC236}">
                <a16:creationId xmlns:a16="http://schemas.microsoft.com/office/drawing/2014/main" id="{562E0CE7-DC49-4BE5-B707-11AC24B2C967}"/>
              </a:ext>
            </a:extLst>
          </p:cNvPr>
          <p:cNvCxnSpPr>
            <a:cxnSpLocks/>
            <a:stCxn id="124" idx="0"/>
            <a:endCxn id="145" idx="2"/>
          </p:cNvCxnSpPr>
          <p:nvPr/>
        </p:nvCxnSpPr>
        <p:spPr>
          <a:xfrm flipV="1">
            <a:off x="2906709" y="1875251"/>
            <a:ext cx="19066" cy="41716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9C3A061-9020-4D12-9B16-3DCA41D3F3CB}"/>
              </a:ext>
            </a:extLst>
          </p:cNvPr>
          <p:cNvCxnSpPr>
            <a:cxnSpLocks/>
          </p:cNvCxnSpPr>
          <p:nvPr/>
        </p:nvCxnSpPr>
        <p:spPr>
          <a:xfrm flipH="1">
            <a:off x="3286084" y="0"/>
            <a:ext cx="8392" cy="364915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69" name="TextBox 268">
            <a:extLst>
              <a:ext uri="{FF2B5EF4-FFF2-40B4-BE49-F238E27FC236}">
                <a16:creationId xmlns:a16="http://schemas.microsoft.com/office/drawing/2014/main" id="{B412798C-5FDE-4DB8-B495-A31A96EAB833}"/>
              </a:ext>
            </a:extLst>
          </p:cNvPr>
          <p:cNvSpPr txBox="1"/>
          <p:nvPr/>
        </p:nvSpPr>
        <p:spPr>
          <a:xfrm>
            <a:off x="2585243" y="47505"/>
            <a:ext cx="709233" cy="369332"/>
          </a:xfrm>
          <a:prstGeom prst="rect">
            <a:avLst/>
          </a:prstGeom>
          <a:noFill/>
        </p:spPr>
        <p:txBody>
          <a:bodyPr wrap="none" rtlCol="0">
            <a:spAutoFit/>
          </a:bodyPr>
          <a:lstStyle/>
          <a:p>
            <a:r>
              <a:rPr lang="sv-SE" b="1" dirty="0"/>
              <a:t>Steg I</a:t>
            </a:r>
          </a:p>
        </p:txBody>
      </p:sp>
      <p:sp>
        <p:nvSpPr>
          <p:cNvPr id="270" name="TextBox 269">
            <a:extLst>
              <a:ext uri="{FF2B5EF4-FFF2-40B4-BE49-F238E27FC236}">
                <a16:creationId xmlns:a16="http://schemas.microsoft.com/office/drawing/2014/main" id="{83E65417-DD2D-4810-80A1-5D699C00E3BB}"/>
              </a:ext>
            </a:extLst>
          </p:cNvPr>
          <p:cNvSpPr txBox="1"/>
          <p:nvPr/>
        </p:nvSpPr>
        <p:spPr>
          <a:xfrm>
            <a:off x="6188107" y="47505"/>
            <a:ext cx="770147" cy="369332"/>
          </a:xfrm>
          <a:prstGeom prst="rect">
            <a:avLst/>
          </a:prstGeom>
          <a:noFill/>
        </p:spPr>
        <p:txBody>
          <a:bodyPr wrap="none" rtlCol="0">
            <a:spAutoFit/>
          </a:bodyPr>
          <a:lstStyle/>
          <a:p>
            <a:r>
              <a:rPr lang="sv-SE" b="1" dirty="0"/>
              <a:t>Steg II</a:t>
            </a:r>
          </a:p>
        </p:txBody>
      </p:sp>
      <p:sp>
        <p:nvSpPr>
          <p:cNvPr id="99" name="TextBox 98">
            <a:extLst>
              <a:ext uri="{FF2B5EF4-FFF2-40B4-BE49-F238E27FC236}">
                <a16:creationId xmlns:a16="http://schemas.microsoft.com/office/drawing/2014/main" id="{5F160B2B-B883-403F-AA2D-2C3255F36978}"/>
              </a:ext>
            </a:extLst>
          </p:cNvPr>
          <p:cNvSpPr txBox="1"/>
          <p:nvPr/>
        </p:nvSpPr>
        <p:spPr>
          <a:xfrm>
            <a:off x="0" y="3253"/>
            <a:ext cx="1848519" cy="369332"/>
          </a:xfrm>
          <a:prstGeom prst="rect">
            <a:avLst/>
          </a:prstGeom>
          <a:noFill/>
        </p:spPr>
        <p:txBody>
          <a:bodyPr wrap="none" rtlCol="0">
            <a:spAutoFit/>
          </a:bodyPr>
          <a:lstStyle/>
          <a:p>
            <a:r>
              <a:rPr lang="sv-SE" b="1" dirty="0"/>
              <a:t>Teknik &amp; </a:t>
            </a:r>
            <a:r>
              <a:rPr lang="en-US" b="1" dirty="0" err="1"/>
              <a:t>industri</a:t>
            </a:r>
            <a:endParaRPr lang="sv-SE" b="1" dirty="0"/>
          </a:p>
        </p:txBody>
      </p:sp>
      <p:cxnSp>
        <p:nvCxnSpPr>
          <p:cNvPr id="137" name="Straight Arrow Connector 136">
            <a:extLst>
              <a:ext uri="{FF2B5EF4-FFF2-40B4-BE49-F238E27FC236}">
                <a16:creationId xmlns:a16="http://schemas.microsoft.com/office/drawing/2014/main" id="{65C0FD40-CC58-4A10-8F42-C0DDC9913E5F}"/>
              </a:ext>
            </a:extLst>
          </p:cNvPr>
          <p:cNvCxnSpPr>
            <a:cxnSpLocks/>
            <a:stCxn id="75" idx="3"/>
            <a:endCxn id="124" idx="1"/>
          </p:cNvCxnSpPr>
          <p:nvPr/>
        </p:nvCxnSpPr>
        <p:spPr>
          <a:xfrm>
            <a:off x="2449905" y="2535588"/>
            <a:ext cx="199172" cy="263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9873B1E-4BA4-473B-8B13-77B467E771DD}"/>
              </a:ext>
            </a:extLst>
          </p:cNvPr>
          <p:cNvCxnSpPr>
            <a:cxnSpLocks/>
          </p:cNvCxnSpPr>
          <p:nvPr/>
        </p:nvCxnSpPr>
        <p:spPr>
          <a:xfrm>
            <a:off x="6965009" y="0"/>
            <a:ext cx="25628" cy="3594829"/>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67" name="Picture 166">
            <a:extLst>
              <a:ext uri="{FF2B5EF4-FFF2-40B4-BE49-F238E27FC236}">
                <a16:creationId xmlns:a16="http://schemas.microsoft.com/office/drawing/2014/main" id="{5314BE15-C937-4AB9-A022-8721DBEEE23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705069" y="4412558"/>
            <a:ext cx="592510" cy="592510"/>
          </a:xfrm>
          <a:prstGeom prst="rect">
            <a:avLst/>
          </a:prstGeom>
        </p:spPr>
      </p:pic>
      <p:sp>
        <p:nvSpPr>
          <p:cNvPr id="171" name="Rectangle 170">
            <a:extLst>
              <a:ext uri="{FF2B5EF4-FFF2-40B4-BE49-F238E27FC236}">
                <a16:creationId xmlns:a16="http://schemas.microsoft.com/office/drawing/2014/main" id="{FF920BF2-8D1B-4837-950A-D0D109399D5E}"/>
              </a:ext>
            </a:extLst>
          </p:cNvPr>
          <p:cNvSpPr/>
          <p:nvPr/>
        </p:nvSpPr>
        <p:spPr>
          <a:xfrm>
            <a:off x="9639258" y="4884411"/>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179" name="Picture 178" descr="A picture containing text&#10;&#10;Description automatically generated">
            <a:extLst>
              <a:ext uri="{FF2B5EF4-FFF2-40B4-BE49-F238E27FC236}">
                <a16:creationId xmlns:a16="http://schemas.microsoft.com/office/drawing/2014/main" id="{6BC2FFC2-2D9D-4973-8FE5-64A7D464632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105364" y="4365517"/>
            <a:ext cx="694896" cy="663020"/>
          </a:xfrm>
          <a:prstGeom prst="rect">
            <a:avLst/>
          </a:prstGeom>
        </p:spPr>
      </p:pic>
      <p:sp>
        <p:nvSpPr>
          <p:cNvPr id="184" name="Rectangle 183">
            <a:extLst>
              <a:ext uri="{FF2B5EF4-FFF2-40B4-BE49-F238E27FC236}">
                <a16:creationId xmlns:a16="http://schemas.microsoft.com/office/drawing/2014/main" id="{4CE9972F-C09F-43BD-94F0-394C47D1ECE3}"/>
              </a:ext>
            </a:extLst>
          </p:cNvPr>
          <p:cNvSpPr/>
          <p:nvPr/>
        </p:nvSpPr>
        <p:spPr>
          <a:xfrm>
            <a:off x="11005238" y="507662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185" name="Straight Arrow Connector 184">
            <a:extLst>
              <a:ext uri="{FF2B5EF4-FFF2-40B4-BE49-F238E27FC236}">
                <a16:creationId xmlns:a16="http://schemas.microsoft.com/office/drawing/2014/main" id="{86901AD5-5768-4F75-B32A-8EF790A45055}"/>
              </a:ext>
            </a:extLst>
          </p:cNvPr>
          <p:cNvCxnSpPr>
            <a:cxnSpLocks/>
            <a:stCxn id="218" idx="3"/>
            <a:endCxn id="179" idx="1"/>
          </p:cNvCxnSpPr>
          <p:nvPr/>
        </p:nvCxnSpPr>
        <p:spPr>
          <a:xfrm>
            <a:off x="10783152" y="4678869"/>
            <a:ext cx="322212" cy="181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7" name="Picture 186" descr="Icon&#10;&#10;Description automatically generated">
            <a:extLst>
              <a:ext uri="{FF2B5EF4-FFF2-40B4-BE49-F238E27FC236}">
                <a16:creationId xmlns:a16="http://schemas.microsoft.com/office/drawing/2014/main" id="{0DF9FAA2-9527-4248-B338-EBD9E9B9AEE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272128" y="534084"/>
            <a:ext cx="361368" cy="521636"/>
          </a:xfrm>
          <a:prstGeom prst="rect">
            <a:avLst/>
          </a:prstGeom>
        </p:spPr>
      </p:pic>
      <p:cxnSp>
        <p:nvCxnSpPr>
          <p:cNvPr id="188" name="Straight Arrow Connector 187">
            <a:extLst>
              <a:ext uri="{FF2B5EF4-FFF2-40B4-BE49-F238E27FC236}">
                <a16:creationId xmlns:a16="http://schemas.microsoft.com/office/drawing/2014/main" id="{715ECA1D-EEEE-4EC5-B074-7B0771CCCDC2}"/>
              </a:ext>
            </a:extLst>
          </p:cNvPr>
          <p:cNvCxnSpPr>
            <a:cxnSpLocks/>
            <a:stCxn id="189" idx="0"/>
            <a:endCxn id="259" idx="2"/>
          </p:cNvCxnSpPr>
          <p:nvPr/>
        </p:nvCxnSpPr>
        <p:spPr>
          <a:xfrm flipV="1">
            <a:off x="11484038" y="1351240"/>
            <a:ext cx="84197" cy="1955577"/>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9" name="Picture 188">
            <a:extLst>
              <a:ext uri="{FF2B5EF4-FFF2-40B4-BE49-F238E27FC236}">
                <a16:creationId xmlns:a16="http://schemas.microsoft.com/office/drawing/2014/main" id="{4ABCC702-F35C-4383-BB22-D4D2E7B14F1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1230038" y="3306817"/>
            <a:ext cx="507999" cy="507999"/>
          </a:xfrm>
          <a:prstGeom prst="rect">
            <a:avLst/>
          </a:prstGeom>
        </p:spPr>
      </p:pic>
      <p:sp>
        <p:nvSpPr>
          <p:cNvPr id="191" name="Rectangle 190">
            <a:extLst>
              <a:ext uri="{FF2B5EF4-FFF2-40B4-BE49-F238E27FC236}">
                <a16:creationId xmlns:a16="http://schemas.microsoft.com/office/drawing/2014/main" id="{B5F42E93-9F5F-4E4F-A4DD-920D50CC6B9D}"/>
              </a:ext>
            </a:extLst>
          </p:cNvPr>
          <p:cNvSpPr/>
          <p:nvPr/>
        </p:nvSpPr>
        <p:spPr>
          <a:xfrm>
            <a:off x="11048224" y="3780242"/>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92" name="Straight Arrow Connector 191">
            <a:extLst>
              <a:ext uri="{FF2B5EF4-FFF2-40B4-BE49-F238E27FC236}">
                <a16:creationId xmlns:a16="http://schemas.microsoft.com/office/drawing/2014/main" id="{1D7A85E2-A4B6-49D2-AC2C-87D796E5A14F}"/>
              </a:ext>
            </a:extLst>
          </p:cNvPr>
          <p:cNvCxnSpPr>
            <a:cxnSpLocks/>
            <a:stCxn id="179" idx="0"/>
            <a:endCxn id="191" idx="2"/>
          </p:cNvCxnSpPr>
          <p:nvPr/>
        </p:nvCxnSpPr>
        <p:spPr>
          <a:xfrm flipV="1">
            <a:off x="11452812" y="4057241"/>
            <a:ext cx="7876" cy="30827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18" name="Picture 217">
            <a:extLst>
              <a:ext uri="{FF2B5EF4-FFF2-40B4-BE49-F238E27FC236}">
                <a16:creationId xmlns:a16="http://schemas.microsoft.com/office/drawing/2014/main" id="{1C5D022D-1F85-47F7-A775-6C48A3824E33}"/>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0250530" y="4412558"/>
            <a:ext cx="532622" cy="532622"/>
          </a:xfrm>
          <a:prstGeom prst="rect">
            <a:avLst/>
          </a:prstGeom>
        </p:spPr>
      </p:pic>
      <p:pic>
        <p:nvPicPr>
          <p:cNvPr id="219" name="Picture 218">
            <a:extLst>
              <a:ext uri="{FF2B5EF4-FFF2-40B4-BE49-F238E27FC236}">
                <a16:creationId xmlns:a16="http://schemas.microsoft.com/office/drawing/2014/main" id="{392D2290-C56B-4958-BE03-C074369C6A3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081499" y="5838471"/>
            <a:ext cx="656538" cy="656538"/>
          </a:xfrm>
          <a:prstGeom prst="rect">
            <a:avLst/>
          </a:prstGeom>
        </p:spPr>
      </p:pic>
      <p:cxnSp>
        <p:nvCxnSpPr>
          <p:cNvPr id="220" name="Straight Arrow Connector 219">
            <a:extLst>
              <a:ext uri="{FF2B5EF4-FFF2-40B4-BE49-F238E27FC236}">
                <a16:creationId xmlns:a16="http://schemas.microsoft.com/office/drawing/2014/main" id="{F8782ADF-E8DF-4CFD-8F01-3DFF94D52196}"/>
              </a:ext>
            </a:extLst>
          </p:cNvPr>
          <p:cNvCxnSpPr>
            <a:cxnSpLocks/>
            <a:stCxn id="219" idx="0"/>
            <a:endCxn id="184" idx="2"/>
          </p:cNvCxnSpPr>
          <p:nvPr/>
        </p:nvCxnSpPr>
        <p:spPr>
          <a:xfrm flipV="1">
            <a:off x="11409768" y="5353622"/>
            <a:ext cx="2922" cy="48484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22" name="Picture 221">
            <a:extLst>
              <a:ext uri="{FF2B5EF4-FFF2-40B4-BE49-F238E27FC236}">
                <a16:creationId xmlns:a16="http://schemas.microsoft.com/office/drawing/2014/main" id="{FF5BE720-ABB2-42F3-BBAC-8F742A08D76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034950" y="4904586"/>
            <a:ext cx="529975" cy="529975"/>
          </a:xfrm>
          <a:prstGeom prst="rect">
            <a:avLst/>
          </a:prstGeom>
        </p:spPr>
      </p:pic>
      <p:sp>
        <p:nvSpPr>
          <p:cNvPr id="223" name="Rectangle 222">
            <a:extLst>
              <a:ext uri="{FF2B5EF4-FFF2-40B4-BE49-F238E27FC236}">
                <a16:creationId xmlns:a16="http://schemas.microsoft.com/office/drawing/2014/main" id="{2FD49069-EF49-4A60-83E8-73F7C5B9B96D}"/>
              </a:ext>
            </a:extLst>
          </p:cNvPr>
          <p:cNvSpPr/>
          <p:nvPr/>
        </p:nvSpPr>
        <p:spPr>
          <a:xfrm>
            <a:off x="6820843" y="5412491"/>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236" name="Straight Arrow Connector 235">
            <a:extLst>
              <a:ext uri="{FF2B5EF4-FFF2-40B4-BE49-F238E27FC236}">
                <a16:creationId xmlns:a16="http://schemas.microsoft.com/office/drawing/2014/main" id="{018F56F0-23C4-45C9-B657-0C82FDEE15F5}"/>
              </a:ext>
            </a:extLst>
          </p:cNvPr>
          <p:cNvCxnSpPr>
            <a:cxnSpLocks/>
            <a:stCxn id="237" idx="3"/>
            <a:endCxn id="265" idx="1"/>
          </p:cNvCxnSpPr>
          <p:nvPr/>
        </p:nvCxnSpPr>
        <p:spPr>
          <a:xfrm>
            <a:off x="7507753" y="4199129"/>
            <a:ext cx="1175509" cy="50456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37" name="Picture 236">
            <a:extLst>
              <a:ext uri="{FF2B5EF4-FFF2-40B4-BE49-F238E27FC236}">
                <a16:creationId xmlns:a16="http://schemas.microsoft.com/office/drawing/2014/main" id="{B0A943DA-043C-4D46-97A8-39E6FFEF070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977778" y="3934141"/>
            <a:ext cx="529975" cy="529975"/>
          </a:xfrm>
          <a:prstGeom prst="rect">
            <a:avLst/>
          </a:prstGeom>
        </p:spPr>
      </p:pic>
      <p:cxnSp>
        <p:nvCxnSpPr>
          <p:cNvPr id="240" name="Straight Arrow Connector 239">
            <a:extLst>
              <a:ext uri="{FF2B5EF4-FFF2-40B4-BE49-F238E27FC236}">
                <a16:creationId xmlns:a16="http://schemas.microsoft.com/office/drawing/2014/main" id="{FEA6EE18-6332-4356-A074-6D884CA465A9}"/>
              </a:ext>
            </a:extLst>
          </p:cNvPr>
          <p:cNvCxnSpPr>
            <a:cxnSpLocks/>
            <a:stCxn id="294" idx="3"/>
            <a:endCxn id="237" idx="1"/>
          </p:cNvCxnSpPr>
          <p:nvPr/>
        </p:nvCxnSpPr>
        <p:spPr>
          <a:xfrm flipV="1">
            <a:off x="6257109" y="4199129"/>
            <a:ext cx="720669" cy="63401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B0388167-A205-417A-9D52-022A1F95F778}"/>
              </a:ext>
            </a:extLst>
          </p:cNvPr>
          <p:cNvSpPr/>
          <p:nvPr/>
        </p:nvSpPr>
        <p:spPr>
          <a:xfrm>
            <a:off x="6884455" y="4443289"/>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242" name="Straight Arrow Connector 241">
            <a:extLst>
              <a:ext uri="{FF2B5EF4-FFF2-40B4-BE49-F238E27FC236}">
                <a16:creationId xmlns:a16="http://schemas.microsoft.com/office/drawing/2014/main" id="{228EAE7C-0331-48DA-BD70-91496516FFEF}"/>
              </a:ext>
            </a:extLst>
          </p:cNvPr>
          <p:cNvCxnSpPr>
            <a:cxnSpLocks/>
            <a:stCxn id="245" idx="2"/>
            <a:endCxn id="237" idx="0"/>
          </p:cNvCxnSpPr>
          <p:nvPr/>
        </p:nvCxnSpPr>
        <p:spPr>
          <a:xfrm>
            <a:off x="7228294" y="3484855"/>
            <a:ext cx="14472" cy="44928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35F0F881-74D9-4C15-BF2B-1C12E18EE383}"/>
              </a:ext>
            </a:extLst>
          </p:cNvPr>
          <p:cNvCxnSpPr>
            <a:cxnSpLocks/>
            <a:stCxn id="294" idx="3"/>
            <a:endCxn id="222" idx="1"/>
          </p:cNvCxnSpPr>
          <p:nvPr/>
        </p:nvCxnSpPr>
        <p:spPr>
          <a:xfrm>
            <a:off x="6257109" y="4833141"/>
            <a:ext cx="777841" cy="33643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45" name="Picture 244" descr="A picture containing black, white&#10;&#10;Description automatically generated">
            <a:extLst>
              <a:ext uri="{FF2B5EF4-FFF2-40B4-BE49-F238E27FC236}">
                <a16:creationId xmlns:a16="http://schemas.microsoft.com/office/drawing/2014/main" id="{98594F2A-49F9-41B6-9AA3-2470264066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03836" y="3045583"/>
            <a:ext cx="448915" cy="439272"/>
          </a:xfrm>
          <a:prstGeom prst="rect">
            <a:avLst/>
          </a:prstGeom>
        </p:spPr>
      </p:pic>
      <p:cxnSp>
        <p:nvCxnSpPr>
          <p:cNvPr id="246" name="Straight Arrow Connector 245">
            <a:extLst>
              <a:ext uri="{FF2B5EF4-FFF2-40B4-BE49-F238E27FC236}">
                <a16:creationId xmlns:a16="http://schemas.microsoft.com/office/drawing/2014/main" id="{AE90B59B-4616-4F33-9C63-8B457BC04C11}"/>
              </a:ext>
            </a:extLst>
          </p:cNvPr>
          <p:cNvCxnSpPr>
            <a:cxnSpLocks/>
            <a:stCxn id="222" idx="3"/>
            <a:endCxn id="265" idx="1"/>
          </p:cNvCxnSpPr>
          <p:nvPr/>
        </p:nvCxnSpPr>
        <p:spPr>
          <a:xfrm flipV="1">
            <a:off x="7564925" y="4703697"/>
            <a:ext cx="1118337" cy="4658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7" name="Picture 246" descr="A picture containing black, white&#10;&#10;Description automatically generated">
            <a:extLst>
              <a:ext uri="{FF2B5EF4-FFF2-40B4-BE49-F238E27FC236}">
                <a16:creationId xmlns:a16="http://schemas.microsoft.com/office/drawing/2014/main" id="{0534FE76-5FB8-4724-BF53-725A34255B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75238" y="944642"/>
            <a:ext cx="617817" cy="604544"/>
          </a:xfrm>
          <a:prstGeom prst="rect">
            <a:avLst/>
          </a:prstGeom>
        </p:spPr>
      </p:pic>
      <p:pic>
        <p:nvPicPr>
          <p:cNvPr id="248" name="Picture 247" descr="A picture containing text&#10;&#10;Description automatically generated">
            <a:extLst>
              <a:ext uri="{FF2B5EF4-FFF2-40B4-BE49-F238E27FC236}">
                <a16:creationId xmlns:a16="http://schemas.microsoft.com/office/drawing/2014/main" id="{704E0EC1-7422-40B5-808A-E1C792058C6B}"/>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683262" y="2537936"/>
            <a:ext cx="468414" cy="625402"/>
          </a:xfrm>
          <a:prstGeom prst="rect">
            <a:avLst/>
          </a:prstGeom>
        </p:spPr>
      </p:pic>
      <p:pic>
        <p:nvPicPr>
          <p:cNvPr id="250" name="Picture 249" descr="Icon&#10;&#10;Description automatically generated">
            <a:extLst>
              <a:ext uri="{FF2B5EF4-FFF2-40B4-BE49-F238E27FC236}">
                <a16:creationId xmlns:a16="http://schemas.microsoft.com/office/drawing/2014/main" id="{1A692023-82EC-455A-B832-5CDAFB7A5870}"/>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7366077" y="4687948"/>
            <a:ext cx="409575" cy="409575"/>
          </a:xfrm>
          <a:prstGeom prst="rect">
            <a:avLst/>
          </a:prstGeom>
        </p:spPr>
      </p:pic>
      <p:grpSp>
        <p:nvGrpSpPr>
          <p:cNvPr id="252" name="Group 251">
            <a:extLst>
              <a:ext uri="{FF2B5EF4-FFF2-40B4-BE49-F238E27FC236}">
                <a16:creationId xmlns:a16="http://schemas.microsoft.com/office/drawing/2014/main" id="{874105F1-BA3A-428C-BE5D-544A2DAF2B11}"/>
              </a:ext>
            </a:extLst>
          </p:cNvPr>
          <p:cNvGrpSpPr/>
          <p:nvPr/>
        </p:nvGrpSpPr>
        <p:grpSpPr>
          <a:xfrm>
            <a:off x="8683262" y="4228949"/>
            <a:ext cx="729971" cy="949496"/>
            <a:chOff x="8221471" y="3510229"/>
            <a:chExt cx="814904" cy="1042864"/>
          </a:xfrm>
        </p:grpSpPr>
        <p:pic>
          <p:nvPicPr>
            <p:cNvPr id="253" name="Picture 252" descr="A picture containing icon&#10;&#10;Description automatically generated">
              <a:extLst>
                <a:ext uri="{FF2B5EF4-FFF2-40B4-BE49-F238E27FC236}">
                  <a16:creationId xmlns:a16="http://schemas.microsoft.com/office/drawing/2014/main" id="{CC0D6ABD-ABDE-49DD-842F-ADF968F4F7A4}"/>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221472" y="3510229"/>
              <a:ext cx="814903" cy="814903"/>
            </a:xfrm>
            <a:prstGeom prst="rect">
              <a:avLst/>
            </a:prstGeom>
          </p:spPr>
        </p:pic>
        <p:sp>
          <p:nvSpPr>
            <p:cNvPr id="263" name="Rectangle 262">
              <a:extLst>
                <a:ext uri="{FF2B5EF4-FFF2-40B4-BE49-F238E27FC236}">
                  <a16:creationId xmlns:a16="http://schemas.microsoft.com/office/drawing/2014/main" id="{C1AF519D-7C4C-4607-9E63-B0FF675B6AF6}"/>
                </a:ext>
              </a:extLst>
            </p:cNvPr>
            <p:cNvSpPr/>
            <p:nvPr/>
          </p:nvSpPr>
          <p:spPr>
            <a:xfrm>
              <a:off x="8221472" y="419906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Industri</a:t>
              </a:r>
              <a:endParaRPr lang="en-US" sz="1200" b="1" dirty="0">
                <a:solidFill>
                  <a:schemeClr val="tx1"/>
                </a:solidFill>
              </a:endParaRPr>
            </a:p>
          </p:txBody>
        </p:sp>
        <p:sp>
          <p:nvSpPr>
            <p:cNvPr id="265" name="Rectangle 264">
              <a:extLst>
                <a:ext uri="{FF2B5EF4-FFF2-40B4-BE49-F238E27FC236}">
                  <a16:creationId xmlns:a16="http://schemas.microsoft.com/office/drawing/2014/main" id="{CBDC9406-9FB5-4130-A707-6474005AAA39}"/>
                </a:ext>
              </a:extLst>
            </p:cNvPr>
            <p:cNvSpPr/>
            <p:nvPr/>
          </p:nvSpPr>
          <p:spPr>
            <a:xfrm>
              <a:off x="8221471" y="3510229"/>
              <a:ext cx="814903" cy="1042864"/>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266" name="Straight Arrow Connector 265">
            <a:extLst>
              <a:ext uri="{FF2B5EF4-FFF2-40B4-BE49-F238E27FC236}">
                <a16:creationId xmlns:a16="http://schemas.microsoft.com/office/drawing/2014/main" id="{AFED4E91-CA7F-4D52-8530-9B4486AA5676}"/>
              </a:ext>
            </a:extLst>
          </p:cNvPr>
          <p:cNvCxnSpPr>
            <a:cxnSpLocks/>
            <a:stCxn id="265" idx="3"/>
            <a:endCxn id="167" idx="1"/>
          </p:cNvCxnSpPr>
          <p:nvPr/>
        </p:nvCxnSpPr>
        <p:spPr>
          <a:xfrm>
            <a:off x="9413232" y="4703697"/>
            <a:ext cx="291837" cy="5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7" name="Cross 266">
            <a:extLst>
              <a:ext uri="{FF2B5EF4-FFF2-40B4-BE49-F238E27FC236}">
                <a16:creationId xmlns:a16="http://schemas.microsoft.com/office/drawing/2014/main" id="{1E63ACC8-79DE-4140-855F-8BA84D2AF8DF}"/>
              </a:ext>
            </a:extLst>
          </p:cNvPr>
          <p:cNvSpPr/>
          <p:nvPr/>
        </p:nvSpPr>
        <p:spPr>
          <a:xfrm>
            <a:off x="9288261" y="4091532"/>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71" name="Straight Arrow Connector 270">
            <a:extLst>
              <a:ext uri="{FF2B5EF4-FFF2-40B4-BE49-F238E27FC236}">
                <a16:creationId xmlns:a16="http://schemas.microsoft.com/office/drawing/2014/main" id="{DABEFC8F-9C0A-403D-A46B-5FE90D8AEA57}"/>
              </a:ext>
            </a:extLst>
          </p:cNvPr>
          <p:cNvCxnSpPr>
            <a:cxnSpLocks/>
            <a:stCxn id="257" idx="2"/>
            <a:endCxn id="265" idx="0"/>
          </p:cNvCxnSpPr>
          <p:nvPr/>
        </p:nvCxnSpPr>
        <p:spPr>
          <a:xfrm>
            <a:off x="8265289" y="2329028"/>
            <a:ext cx="782958" cy="18999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2" name="Picture 271" descr="Icon&#10;&#10;Description automatically generated">
            <a:extLst>
              <a:ext uri="{FF2B5EF4-FFF2-40B4-BE49-F238E27FC236}">
                <a16:creationId xmlns:a16="http://schemas.microsoft.com/office/drawing/2014/main" id="{4A3D4DF8-ED9A-49CE-B449-4FBA23840ED5}"/>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9010450" y="2333148"/>
            <a:ext cx="409575" cy="409575"/>
          </a:xfrm>
          <a:prstGeom prst="rect">
            <a:avLst/>
          </a:prstGeom>
        </p:spPr>
      </p:pic>
      <p:cxnSp>
        <p:nvCxnSpPr>
          <p:cNvPr id="273" name="Straight Arrow Connector 272">
            <a:extLst>
              <a:ext uri="{FF2B5EF4-FFF2-40B4-BE49-F238E27FC236}">
                <a16:creationId xmlns:a16="http://schemas.microsoft.com/office/drawing/2014/main" id="{B9A5BAE5-0777-4E1E-B96D-DF49CB2D3284}"/>
              </a:ext>
            </a:extLst>
          </p:cNvPr>
          <p:cNvCxnSpPr>
            <a:cxnSpLocks/>
            <a:stCxn id="280" idx="2"/>
            <a:endCxn id="265" idx="0"/>
          </p:cNvCxnSpPr>
          <p:nvPr/>
        </p:nvCxnSpPr>
        <p:spPr>
          <a:xfrm>
            <a:off x="8965087" y="3558436"/>
            <a:ext cx="83160" cy="6705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59336915-C60B-4CC7-B7BF-F79177D616B3}"/>
              </a:ext>
            </a:extLst>
          </p:cNvPr>
          <p:cNvCxnSpPr>
            <a:cxnSpLocks/>
            <a:stCxn id="283" idx="2"/>
            <a:endCxn id="265" idx="0"/>
          </p:cNvCxnSpPr>
          <p:nvPr/>
        </p:nvCxnSpPr>
        <p:spPr>
          <a:xfrm flipH="1">
            <a:off x="9048247" y="2425067"/>
            <a:ext cx="1121774" cy="18038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5" name="Picture 274">
            <a:extLst>
              <a:ext uri="{FF2B5EF4-FFF2-40B4-BE49-F238E27FC236}">
                <a16:creationId xmlns:a16="http://schemas.microsoft.com/office/drawing/2014/main" id="{8E5E5007-D745-4D70-B36E-A799A2DF492B}"/>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0722039" y="3340829"/>
            <a:ext cx="507999" cy="507999"/>
          </a:xfrm>
          <a:prstGeom prst="rect">
            <a:avLst/>
          </a:prstGeom>
        </p:spPr>
      </p:pic>
      <p:cxnSp>
        <p:nvCxnSpPr>
          <p:cNvPr id="276" name="Straight Arrow Connector 275">
            <a:extLst>
              <a:ext uri="{FF2B5EF4-FFF2-40B4-BE49-F238E27FC236}">
                <a16:creationId xmlns:a16="http://schemas.microsoft.com/office/drawing/2014/main" id="{5A43C98C-588B-4633-9D8D-A7D857C74413}"/>
              </a:ext>
            </a:extLst>
          </p:cNvPr>
          <p:cNvCxnSpPr>
            <a:cxnSpLocks/>
            <a:stCxn id="275" idx="1"/>
            <a:endCxn id="265" idx="0"/>
          </p:cNvCxnSpPr>
          <p:nvPr/>
        </p:nvCxnSpPr>
        <p:spPr>
          <a:xfrm flipH="1">
            <a:off x="9048247" y="3594829"/>
            <a:ext cx="1673792" cy="6341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D6120-893A-4E51-AFB5-63A570C8BBEB}"/>
              </a:ext>
            </a:extLst>
          </p:cNvPr>
          <p:cNvCxnSpPr>
            <a:cxnSpLocks/>
          </p:cNvCxnSpPr>
          <p:nvPr/>
        </p:nvCxnSpPr>
        <p:spPr>
          <a:xfrm flipH="1">
            <a:off x="8462450" y="5108310"/>
            <a:ext cx="237800" cy="27370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4ADC661B-6D7E-422E-916D-16E8A5AB1DA2}"/>
              </a:ext>
            </a:extLst>
          </p:cNvPr>
          <p:cNvCxnSpPr>
            <a:cxnSpLocks/>
          </p:cNvCxnSpPr>
          <p:nvPr/>
        </p:nvCxnSpPr>
        <p:spPr>
          <a:xfrm>
            <a:off x="9404819" y="5169573"/>
            <a:ext cx="522257" cy="22506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3A524B13-2B19-42EA-8F60-BDA5CC1B505A}"/>
              </a:ext>
            </a:extLst>
          </p:cNvPr>
          <p:cNvSpPr/>
          <p:nvPr/>
        </p:nvSpPr>
        <p:spPr>
          <a:xfrm>
            <a:off x="8320058" y="3096771"/>
            <a:ext cx="129005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Teknik </a:t>
            </a:r>
            <a:r>
              <a:rPr lang="en-US" sz="1200" b="1" dirty="0" err="1">
                <a:solidFill>
                  <a:schemeClr val="tx1"/>
                </a:solidFill>
              </a:rPr>
              <a:t>uppfinningar</a:t>
            </a:r>
            <a:endParaRPr lang="en-US" sz="1200" b="1" dirty="0">
              <a:solidFill>
                <a:schemeClr val="tx1"/>
              </a:solidFill>
            </a:endParaRPr>
          </a:p>
        </p:txBody>
      </p:sp>
      <p:sp>
        <p:nvSpPr>
          <p:cNvPr id="281" name="Rectangle 280">
            <a:extLst>
              <a:ext uri="{FF2B5EF4-FFF2-40B4-BE49-F238E27FC236}">
                <a16:creationId xmlns:a16="http://schemas.microsoft.com/office/drawing/2014/main" id="{3D79DA8A-D29A-44C4-9CEF-BAA0CBC4EE4B}"/>
              </a:ext>
            </a:extLst>
          </p:cNvPr>
          <p:cNvSpPr/>
          <p:nvPr/>
        </p:nvSpPr>
        <p:spPr>
          <a:xfrm>
            <a:off x="10304953" y="2091503"/>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transport</a:t>
            </a:r>
          </a:p>
        </p:txBody>
      </p:sp>
      <p:sp>
        <p:nvSpPr>
          <p:cNvPr id="282" name="Rectangle 281">
            <a:extLst>
              <a:ext uri="{FF2B5EF4-FFF2-40B4-BE49-F238E27FC236}">
                <a16:creationId xmlns:a16="http://schemas.microsoft.com/office/drawing/2014/main" id="{96326F27-F1F5-4BDC-9314-783A471C3F3A}"/>
              </a:ext>
            </a:extLst>
          </p:cNvPr>
          <p:cNvSpPr/>
          <p:nvPr/>
        </p:nvSpPr>
        <p:spPr>
          <a:xfrm>
            <a:off x="10522038" y="3780242"/>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kapital</a:t>
            </a:r>
            <a:endParaRPr lang="en-US" sz="1200" b="1" dirty="0">
              <a:solidFill>
                <a:schemeClr val="tx1"/>
              </a:solidFill>
            </a:endParaRPr>
          </a:p>
        </p:txBody>
      </p:sp>
      <p:pic>
        <p:nvPicPr>
          <p:cNvPr id="283" name="Picture 282">
            <a:extLst>
              <a:ext uri="{FF2B5EF4-FFF2-40B4-BE49-F238E27FC236}">
                <a16:creationId xmlns:a16="http://schemas.microsoft.com/office/drawing/2014/main" id="{8395BE5A-D5B4-4327-91ED-479C5E0908C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903710" y="1892445"/>
            <a:ext cx="532622" cy="532622"/>
          </a:xfrm>
          <a:prstGeom prst="rect">
            <a:avLst/>
          </a:prstGeom>
        </p:spPr>
      </p:pic>
      <p:grpSp>
        <p:nvGrpSpPr>
          <p:cNvPr id="284" name="Group 283">
            <a:extLst>
              <a:ext uri="{FF2B5EF4-FFF2-40B4-BE49-F238E27FC236}">
                <a16:creationId xmlns:a16="http://schemas.microsoft.com/office/drawing/2014/main" id="{3517A4FA-427A-4C1C-AD7E-25B05C8B4C0E}"/>
              </a:ext>
            </a:extLst>
          </p:cNvPr>
          <p:cNvGrpSpPr/>
          <p:nvPr/>
        </p:nvGrpSpPr>
        <p:grpSpPr>
          <a:xfrm>
            <a:off x="8446824" y="5382018"/>
            <a:ext cx="1509953" cy="1148054"/>
            <a:chOff x="7827162" y="5593773"/>
            <a:chExt cx="1509953" cy="1148054"/>
          </a:xfrm>
        </p:grpSpPr>
        <p:pic>
          <p:nvPicPr>
            <p:cNvPr id="285" name="Picture 284">
              <a:extLst>
                <a:ext uri="{FF2B5EF4-FFF2-40B4-BE49-F238E27FC236}">
                  <a16:creationId xmlns:a16="http://schemas.microsoft.com/office/drawing/2014/main" id="{0C8E62A0-D570-4D25-A709-7A9AFFB18A69}"/>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7863507" y="5704140"/>
              <a:ext cx="333887" cy="302585"/>
            </a:xfrm>
            <a:prstGeom prst="rect">
              <a:avLst/>
            </a:prstGeom>
          </p:spPr>
        </p:pic>
        <p:pic>
          <p:nvPicPr>
            <p:cNvPr id="286" name="Picture 285">
              <a:extLst>
                <a:ext uri="{FF2B5EF4-FFF2-40B4-BE49-F238E27FC236}">
                  <a16:creationId xmlns:a16="http://schemas.microsoft.com/office/drawing/2014/main" id="{43C909F4-E073-4203-8EF2-5C9EB2EE42D7}"/>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7865779" y="5959309"/>
              <a:ext cx="308681" cy="308078"/>
            </a:xfrm>
            <a:prstGeom prst="rect">
              <a:avLst/>
            </a:prstGeom>
          </p:spPr>
        </p:pic>
        <p:sp>
          <p:nvSpPr>
            <p:cNvPr id="287" name="Rectangle 286">
              <a:extLst>
                <a:ext uri="{FF2B5EF4-FFF2-40B4-BE49-F238E27FC236}">
                  <a16:creationId xmlns:a16="http://schemas.microsoft.com/office/drawing/2014/main" id="{41115641-C871-4B4D-9E00-7574168C4F9F}"/>
                </a:ext>
              </a:extLst>
            </p:cNvPr>
            <p:cNvSpPr/>
            <p:nvPr/>
          </p:nvSpPr>
          <p:spPr>
            <a:xfrm>
              <a:off x="7827162" y="5597517"/>
              <a:ext cx="1509953" cy="114431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88" name="Graphic 287">
              <a:extLst>
                <a:ext uri="{FF2B5EF4-FFF2-40B4-BE49-F238E27FC236}">
                  <a16:creationId xmlns:a16="http://schemas.microsoft.com/office/drawing/2014/main" id="{0BE194CF-4DFA-4C4E-B23B-12D7E227A7B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 uri="{837473B0-CC2E-450A-ABE3-18F120FF3D39}">
                  <a1611:picAttrSrcUrl xmlns:a1611="http://schemas.microsoft.com/office/drawing/2016/11/main" r:id="rId32"/>
                </a:ext>
              </a:extLst>
            </a:blip>
            <a:stretch>
              <a:fillRect/>
            </a:stretch>
          </p:blipFill>
          <p:spPr>
            <a:xfrm>
              <a:off x="8473631" y="6017362"/>
              <a:ext cx="296606" cy="296606"/>
            </a:xfrm>
            <a:prstGeom prst="rect">
              <a:avLst/>
            </a:prstGeom>
          </p:spPr>
        </p:pic>
        <p:pic>
          <p:nvPicPr>
            <p:cNvPr id="289" name="Picture 288">
              <a:extLst>
                <a:ext uri="{FF2B5EF4-FFF2-40B4-BE49-F238E27FC236}">
                  <a16:creationId xmlns:a16="http://schemas.microsoft.com/office/drawing/2014/main" id="{46B85C2C-C708-4188-9F9C-83EF0764D903}"/>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8884725" y="5674173"/>
              <a:ext cx="272671" cy="272671"/>
            </a:xfrm>
            <a:prstGeom prst="rect">
              <a:avLst/>
            </a:prstGeom>
          </p:spPr>
        </p:pic>
        <p:pic>
          <p:nvPicPr>
            <p:cNvPr id="290" name="Picture 289" descr="Icon&#10;&#10;Description automatically generated">
              <a:extLst>
                <a:ext uri="{FF2B5EF4-FFF2-40B4-BE49-F238E27FC236}">
                  <a16:creationId xmlns:a16="http://schemas.microsoft.com/office/drawing/2014/main" id="{A66473B1-5E0A-4D0F-9F17-C2547A004FE9}"/>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8430174" y="5677713"/>
              <a:ext cx="313854" cy="313854"/>
            </a:xfrm>
            <a:prstGeom prst="rect">
              <a:avLst/>
            </a:prstGeom>
          </p:spPr>
        </p:pic>
        <p:cxnSp>
          <p:nvCxnSpPr>
            <p:cNvPr id="291" name="Straight Connector 290">
              <a:extLst>
                <a:ext uri="{FF2B5EF4-FFF2-40B4-BE49-F238E27FC236}">
                  <a16:creationId xmlns:a16="http://schemas.microsoft.com/office/drawing/2014/main" id="{07F6BD18-3C12-438F-ACDD-7A973D8163EC}"/>
                </a:ext>
              </a:extLst>
            </p:cNvPr>
            <p:cNvCxnSpPr>
              <a:cxnSpLocks/>
            </p:cNvCxnSpPr>
            <p:nvPr/>
          </p:nvCxnSpPr>
          <p:spPr>
            <a:xfrm>
              <a:off x="8233739" y="5593773"/>
              <a:ext cx="5282" cy="11125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92" name="Picture 291" descr="A picture containing icon&#10;&#10;Description automatically generated">
              <a:extLst>
                <a:ext uri="{FF2B5EF4-FFF2-40B4-BE49-F238E27FC236}">
                  <a16:creationId xmlns:a16="http://schemas.microsoft.com/office/drawing/2014/main" id="{872B1750-A29D-4BC1-B1A8-B8C973911294}"/>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8431993" y="6370367"/>
              <a:ext cx="357366" cy="312696"/>
            </a:xfrm>
            <a:prstGeom prst="rect">
              <a:avLst/>
            </a:prstGeom>
          </p:spPr>
        </p:pic>
        <p:pic>
          <p:nvPicPr>
            <p:cNvPr id="293" name="Picture 292">
              <a:extLst>
                <a:ext uri="{FF2B5EF4-FFF2-40B4-BE49-F238E27FC236}">
                  <a16:creationId xmlns:a16="http://schemas.microsoft.com/office/drawing/2014/main" id="{8382C732-EB2F-4C5F-874E-A8AA01BDF2F8}"/>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7870212" y="6394998"/>
              <a:ext cx="333887" cy="302585"/>
            </a:xfrm>
            <a:prstGeom prst="rect">
              <a:avLst/>
            </a:prstGeom>
          </p:spPr>
        </p:pic>
      </p:grpSp>
      <p:pic>
        <p:nvPicPr>
          <p:cNvPr id="294" name="Picture 293">
            <a:extLst>
              <a:ext uri="{FF2B5EF4-FFF2-40B4-BE49-F238E27FC236}">
                <a16:creationId xmlns:a16="http://schemas.microsoft.com/office/drawing/2014/main" id="{341D9918-39F7-49F8-9982-423BCA49385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600571" y="4504872"/>
            <a:ext cx="656538" cy="656538"/>
          </a:xfrm>
          <a:prstGeom prst="rect">
            <a:avLst/>
          </a:prstGeom>
        </p:spPr>
      </p:pic>
      <p:sp>
        <p:nvSpPr>
          <p:cNvPr id="296" name="TextBox 295">
            <a:extLst>
              <a:ext uri="{FF2B5EF4-FFF2-40B4-BE49-F238E27FC236}">
                <a16:creationId xmlns:a16="http://schemas.microsoft.com/office/drawing/2014/main" id="{B15DBB34-30EE-46A2-B7E9-F6CB312C5200}"/>
              </a:ext>
            </a:extLst>
          </p:cNvPr>
          <p:cNvSpPr txBox="1"/>
          <p:nvPr/>
        </p:nvSpPr>
        <p:spPr>
          <a:xfrm>
            <a:off x="7044760" y="47505"/>
            <a:ext cx="831061" cy="369332"/>
          </a:xfrm>
          <a:prstGeom prst="rect">
            <a:avLst/>
          </a:prstGeom>
          <a:noFill/>
        </p:spPr>
        <p:txBody>
          <a:bodyPr wrap="none" rtlCol="0">
            <a:spAutoFit/>
          </a:bodyPr>
          <a:lstStyle/>
          <a:p>
            <a:r>
              <a:rPr lang="sv-SE" b="1" dirty="0"/>
              <a:t>Steg III</a:t>
            </a:r>
          </a:p>
        </p:txBody>
      </p:sp>
      <p:pic>
        <p:nvPicPr>
          <p:cNvPr id="124" name="Picture 123" descr="A picture containing text&#10;&#10;Description automatically generated">
            <a:extLst>
              <a:ext uri="{FF2B5EF4-FFF2-40B4-BE49-F238E27FC236}">
                <a16:creationId xmlns:a16="http://schemas.microsoft.com/office/drawing/2014/main" id="{1AEFC7A6-083D-48D6-A08A-9BE5CF89A350}"/>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649077" y="2292413"/>
            <a:ext cx="515263" cy="491627"/>
          </a:xfrm>
          <a:prstGeom prst="rect">
            <a:avLst/>
          </a:prstGeom>
        </p:spPr>
      </p:pic>
      <p:pic>
        <p:nvPicPr>
          <p:cNvPr id="135" name="Picture 134" descr="Icon&#10;&#10;Description automatically generated">
            <a:extLst>
              <a:ext uri="{FF2B5EF4-FFF2-40B4-BE49-F238E27FC236}">
                <a16:creationId xmlns:a16="http://schemas.microsoft.com/office/drawing/2014/main" id="{AC309C55-4E22-49D0-8D76-DD31FF2C4A1A}"/>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5176936" y="2277112"/>
            <a:ext cx="551457" cy="551457"/>
          </a:xfrm>
          <a:prstGeom prst="rect">
            <a:avLst/>
          </a:prstGeom>
        </p:spPr>
      </p:pic>
      <p:pic>
        <p:nvPicPr>
          <p:cNvPr id="136" name="Picture 135">
            <a:extLst>
              <a:ext uri="{FF2B5EF4-FFF2-40B4-BE49-F238E27FC236}">
                <a16:creationId xmlns:a16="http://schemas.microsoft.com/office/drawing/2014/main" id="{B5C235B3-BB4F-49B4-BB40-7742094A3AD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02756" y="2954880"/>
            <a:ext cx="529975" cy="529975"/>
          </a:xfrm>
          <a:prstGeom prst="rect">
            <a:avLst/>
          </a:prstGeom>
        </p:spPr>
      </p:pic>
      <p:sp>
        <p:nvSpPr>
          <p:cNvPr id="138" name="Rectangle 137">
            <a:extLst>
              <a:ext uri="{FF2B5EF4-FFF2-40B4-BE49-F238E27FC236}">
                <a16:creationId xmlns:a16="http://schemas.microsoft.com/office/drawing/2014/main" id="{A00510B8-76B3-45AE-8631-755D95D940B6}"/>
              </a:ext>
            </a:extLst>
          </p:cNvPr>
          <p:cNvSpPr/>
          <p:nvPr/>
        </p:nvSpPr>
        <p:spPr>
          <a:xfrm>
            <a:off x="4116495" y="3424369"/>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141" name="Straight Arrow Connector 140">
            <a:extLst>
              <a:ext uri="{FF2B5EF4-FFF2-40B4-BE49-F238E27FC236}">
                <a16:creationId xmlns:a16="http://schemas.microsoft.com/office/drawing/2014/main" id="{5A553EFF-4312-4A70-89C2-BBF1310F4B46}"/>
              </a:ext>
            </a:extLst>
          </p:cNvPr>
          <p:cNvCxnSpPr>
            <a:cxnSpLocks/>
            <a:stCxn id="151" idx="3"/>
            <a:endCxn id="135" idx="1"/>
          </p:cNvCxnSpPr>
          <p:nvPr/>
        </p:nvCxnSpPr>
        <p:spPr>
          <a:xfrm>
            <a:off x="4803405" y="2211007"/>
            <a:ext cx="373531" cy="341834"/>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7" name="Picture 146">
            <a:extLst>
              <a:ext uri="{FF2B5EF4-FFF2-40B4-BE49-F238E27FC236}">
                <a16:creationId xmlns:a16="http://schemas.microsoft.com/office/drawing/2014/main" id="{AE0A3BED-C862-4CB8-983E-1822EEF63B4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28699" y="2478667"/>
            <a:ext cx="656538" cy="656538"/>
          </a:xfrm>
          <a:prstGeom prst="rect">
            <a:avLst/>
          </a:prstGeom>
        </p:spPr>
      </p:pic>
      <p:pic>
        <p:nvPicPr>
          <p:cNvPr id="151" name="Picture 150">
            <a:extLst>
              <a:ext uri="{FF2B5EF4-FFF2-40B4-BE49-F238E27FC236}">
                <a16:creationId xmlns:a16="http://schemas.microsoft.com/office/drawing/2014/main" id="{1E52A9E0-3290-4930-9711-4A6540A43A8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273430" y="1946019"/>
            <a:ext cx="529975" cy="529975"/>
          </a:xfrm>
          <a:prstGeom prst="rect">
            <a:avLst/>
          </a:prstGeom>
        </p:spPr>
      </p:pic>
      <p:cxnSp>
        <p:nvCxnSpPr>
          <p:cNvPr id="153" name="Straight Arrow Connector 152">
            <a:extLst>
              <a:ext uri="{FF2B5EF4-FFF2-40B4-BE49-F238E27FC236}">
                <a16:creationId xmlns:a16="http://schemas.microsoft.com/office/drawing/2014/main" id="{B9C74152-BD81-41A7-B07E-D49E6A58848B}"/>
              </a:ext>
            </a:extLst>
          </p:cNvPr>
          <p:cNvCxnSpPr>
            <a:cxnSpLocks/>
            <a:stCxn id="147" idx="3"/>
            <a:endCxn id="151" idx="1"/>
          </p:cNvCxnSpPr>
          <p:nvPr/>
        </p:nvCxnSpPr>
        <p:spPr>
          <a:xfrm flipV="1">
            <a:off x="3885237" y="2211007"/>
            <a:ext cx="388193"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56" name="Rectangle 155">
            <a:extLst>
              <a:ext uri="{FF2B5EF4-FFF2-40B4-BE49-F238E27FC236}">
                <a16:creationId xmlns:a16="http://schemas.microsoft.com/office/drawing/2014/main" id="{06B83A10-5437-43CE-B6FF-F3FA7DD725CB}"/>
              </a:ext>
            </a:extLst>
          </p:cNvPr>
          <p:cNvSpPr/>
          <p:nvPr/>
        </p:nvSpPr>
        <p:spPr>
          <a:xfrm>
            <a:off x="3190341" y="3129199"/>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157" name="Rectangle 156">
            <a:extLst>
              <a:ext uri="{FF2B5EF4-FFF2-40B4-BE49-F238E27FC236}">
                <a16:creationId xmlns:a16="http://schemas.microsoft.com/office/drawing/2014/main" id="{64FEC7C7-B4F1-4E9F-B89E-2E3D6B7F11D8}"/>
              </a:ext>
            </a:extLst>
          </p:cNvPr>
          <p:cNvSpPr/>
          <p:nvPr/>
        </p:nvSpPr>
        <p:spPr>
          <a:xfrm>
            <a:off x="3953963" y="2514744"/>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159" name="Straight Arrow Connector 158">
            <a:extLst>
              <a:ext uri="{FF2B5EF4-FFF2-40B4-BE49-F238E27FC236}">
                <a16:creationId xmlns:a16="http://schemas.microsoft.com/office/drawing/2014/main" id="{A102CCA0-57A2-47D7-87A8-CD6A04398362}"/>
              </a:ext>
            </a:extLst>
          </p:cNvPr>
          <p:cNvCxnSpPr>
            <a:cxnSpLocks/>
            <a:stCxn id="164" idx="2"/>
            <a:endCxn id="151" idx="0"/>
          </p:cNvCxnSpPr>
          <p:nvPr/>
        </p:nvCxnSpPr>
        <p:spPr>
          <a:xfrm>
            <a:off x="4538418" y="1386956"/>
            <a:ext cx="0" cy="55906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A779503-2A7E-4B0A-83B2-BA3049048B95}"/>
              </a:ext>
            </a:extLst>
          </p:cNvPr>
          <p:cNvCxnSpPr>
            <a:cxnSpLocks/>
            <a:stCxn id="147" idx="3"/>
            <a:endCxn id="136" idx="1"/>
          </p:cNvCxnSpPr>
          <p:nvPr/>
        </p:nvCxnSpPr>
        <p:spPr>
          <a:xfrm>
            <a:off x="3885237" y="2806936"/>
            <a:ext cx="317519" cy="41293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6B82B7DD-049B-40D8-A5C6-3262395834D1}"/>
              </a:ext>
            </a:extLst>
          </p:cNvPr>
          <p:cNvSpPr/>
          <p:nvPr/>
        </p:nvSpPr>
        <p:spPr>
          <a:xfrm>
            <a:off x="5601775" y="2828569"/>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163" name="Picture 162" descr="Icon&#10;&#10;Description automatically generated">
            <a:extLst>
              <a:ext uri="{FF2B5EF4-FFF2-40B4-BE49-F238E27FC236}">
                <a16:creationId xmlns:a16="http://schemas.microsoft.com/office/drawing/2014/main" id="{8379C97A-47D5-45DB-82AC-4EA95573F88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10160" y="416837"/>
            <a:ext cx="361368" cy="521636"/>
          </a:xfrm>
          <a:prstGeom prst="rect">
            <a:avLst/>
          </a:prstGeom>
        </p:spPr>
      </p:pic>
      <p:pic>
        <p:nvPicPr>
          <p:cNvPr id="164" name="Picture 163" descr="A picture containing black, white&#10;&#10;Description automatically generated">
            <a:extLst>
              <a:ext uri="{FF2B5EF4-FFF2-40B4-BE49-F238E27FC236}">
                <a16:creationId xmlns:a16="http://schemas.microsoft.com/office/drawing/2014/main" id="{3B90DD91-3239-4BDE-9F2B-D68DCE41F43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47962" y="818524"/>
            <a:ext cx="580912" cy="568432"/>
          </a:xfrm>
          <a:prstGeom prst="rect">
            <a:avLst/>
          </a:prstGeom>
        </p:spPr>
      </p:pic>
      <p:cxnSp>
        <p:nvCxnSpPr>
          <p:cNvPr id="165" name="Straight Arrow Connector 164">
            <a:extLst>
              <a:ext uri="{FF2B5EF4-FFF2-40B4-BE49-F238E27FC236}">
                <a16:creationId xmlns:a16="http://schemas.microsoft.com/office/drawing/2014/main" id="{223D353E-6E9F-4966-872D-6CEE3DA03760}"/>
              </a:ext>
            </a:extLst>
          </p:cNvPr>
          <p:cNvCxnSpPr>
            <a:cxnSpLocks/>
            <a:stCxn id="169" idx="0"/>
            <a:endCxn id="163" idx="2"/>
          </p:cNvCxnSpPr>
          <p:nvPr/>
        </p:nvCxnSpPr>
        <p:spPr>
          <a:xfrm flipH="1" flipV="1">
            <a:off x="6690844" y="938473"/>
            <a:ext cx="13101" cy="269250"/>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3C3DFA9-F2FA-4C08-A2ED-B1C4BFC40DCC}"/>
              </a:ext>
            </a:extLst>
          </p:cNvPr>
          <p:cNvCxnSpPr>
            <a:cxnSpLocks/>
            <a:stCxn id="136" idx="3"/>
            <a:endCxn id="135" idx="1"/>
          </p:cNvCxnSpPr>
          <p:nvPr/>
        </p:nvCxnSpPr>
        <p:spPr>
          <a:xfrm flipV="1">
            <a:off x="4732731" y="2552841"/>
            <a:ext cx="444205" cy="6670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9" name="Picture 168">
            <a:extLst>
              <a:ext uri="{FF2B5EF4-FFF2-40B4-BE49-F238E27FC236}">
                <a16:creationId xmlns:a16="http://schemas.microsoft.com/office/drawing/2014/main" id="{FE6E58F6-357A-4681-B636-67BD3A0CEC8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449945" y="1207723"/>
            <a:ext cx="507999" cy="507999"/>
          </a:xfrm>
          <a:prstGeom prst="rect">
            <a:avLst/>
          </a:prstGeom>
        </p:spPr>
      </p:pic>
      <p:sp>
        <p:nvSpPr>
          <p:cNvPr id="170" name="Rectangle 169">
            <a:extLst>
              <a:ext uri="{FF2B5EF4-FFF2-40B4-BE49-F238E27FC236}">
                <a16:creationId xmlns:a16="http://schemas.microsoft.com/office/drawing/2014/main" id="{8968CF42-90DB-4FAB-8E2B-291EF5FEA7DD}"/>
              </a:ext>
            </a:extLst>
          </p:cNvPr>
          <p:cNvSpPr/>
          <p:nvPr/>
        </p:nvSpPr>
        <p:spPr>
          <a:xfrm>
            <a:off x="6405926" y="1650468"/>
            <a:ext cx="55451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72" name="Straight Arrow Connector 171">
            <a:extLst>
              <a:ext uri="{FF2B5EF4-FFF2-40B4-BE49-F238E27FC236}">
                <a16:creationId xmlns:a16="http://schemas.microsoft.com/office/drawing/2014/main" id="{63CED9B5-FF1E-463B-AF04-959C8D15CEB7}"/>
              </a:ext>
            </a:extLst>
          </p:cNvPr>
          <p:cNvCxnSpPr>
            <a:cxnSpLocks/>
            <a:stCxn id="174" idx="0"/>
            <a:endCxn id="170" idx="2"/>
          </p:cNvCxnSpPr>
          <p:nvPr/>
        </p:nvCxnSpPr>
        <p:spPr>
          <a:xfrm flipV="1">
            <a:off x="6664119" y="1927467"/>
            <a:ext cx="19066" cy="41716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8E78DA94-02CC-44F1-8057-303D0146152D}"/>
              </a:ext>
            </a:extLst>
          </p:cNvPr>
          <p:cNvCxnSpPr>
            <a:cxnSpLocks/>
            <a:stCxn id="175" idx="3"/>
            <a:endCxn id="174" idx="1"/>
          </p:cNvCxnSpPr>
          <p:nvPr/>
        </p:nvCxnSpPr>
        <p:spPr>
          <a:xfrm flipV="1">
            <a:off x="6278622" y="2590443"/>
            <a:ext cx="127865" cy="2124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4" name="Picture 173" descr="A picture containing text&#10;&#10;Description automatically generated">
            <a:extLst>
              <a:ext uri="{FF2B5EF4-FFF2-40B4-BE49-F238E27FC236}">
                <a16:creationId xmlns:a16="http://schemas.microsoft.com/office/drawing/2014/main" id="{52205F32-D176-4434-AB26-68F62C9C0DA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6406487" y="2344629"/>
            <a:ext cx="515263" cy="491627"/>
          </a:xfrm>
          <a:prstGeom prst="rect">
            <a:avLst/>
          </a:prstGeom>
        </p:spPr>
      </p:pic>
      <p:pic>
        <p:nvPicPr>
          <p:cNvPr id="175" name="Picture 174">
            <a:extLst>
              <a:ext uri="{FF2B5EF4-FFF2-40B4-BE49-F238E27FC236}">
                <a16:creationId xmlns:a16="http://schemas.microsoft.com/office/drawing/2014/main" id="{7DF00539-CF2C-4B02-BCBD-0F3AA9DECE53}"/>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786679" y="2365716"/>
            <a:ext cx="491943" cy="491943"/>
          </a:xfrm>
          <a:prstGeom prst="rect">
            <a:avLst/>
          </a:prstGeom>
        </p:spPr>
      </p:pic>
      <p:cxnSp>
        <p:nvCxnSpPr>
          <p:cNvPr id="176" name="Straight Arrow Connector 175">
            <a:extLst>
              <a:ext uri="{FF2B5EF4-FFF2-40B4-BE49-F238E27FC236}">
                <a16:creationId xmlns:a16="http://schemas.microsoft.com/office/drawing/2014/main" id="{2722A0A7-0CA3-4DAD-BF6D-DBAC7FBD0FD0}"/>
              </a:ext>
            </a:extLst>
          </p:cNvPr>
          <p:cNvCxnSpPr>
            <a:cxnSpLocks/>
            <a:stCxn id="135" idx="3"/>
            <a:endCxn id="175" idx="1"/>
          </p:cNvCxnSpPr>
          <p:nvPr/>
        </p:nvCxnSpPr>
        <p:spPr>
          <a:xfrm>
            <a:off x="5728393" y="2552841"/>
            <a:ext cx="58286" cy="5884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7" name="Picture 176" descr="Icon&#10;&#10;Description automatically generated">
            <a:extLst>
              <a:ext uri="{FF2B5EF4-FFF2-40B4-BE49-F238E27FC236}">
                <a16:creationId xmlns:a16="http://schemas.microsoft.com/office/drawing/2014/main" id="{8B4ADAC3-0E02-40E7-9CC9-204034C0A10E}"/>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8603428" y="785316"/>
            <a:ext cx="409575" cy="409575"/>
          </a:xfrm>
          <a:prstGeom prst="rect">
            <a:avLst/>
          </a:prstGeom>
        </p:spPr>
      </p:pic>
      <p:pic>
        <p:nvPicPr>
          <p:cNvPr id="178" name="Picture 177" descr="Icon&#10;&#10;Description automatically generated">
            <a:extLst>
              <a:ext uri="{FF2B5EF4-FFF2-40B4-BE49-F238E27FC236}">
                <a16:creationId xmlns:a16="http://schemas.microsoft.com/office/drawing/2014/main" id="{F49558CF-0E1E-490A-BC8B-C30F2A9AB164}"/>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0157976" y="1687657"/>
            <a:ext cx="409575" cy="409575"/>
          </a:xfrm>
          <a:prstGeom prst="rect">
            <a:avLst/>
          </a:prstGeom>
        </p:spPr>
      </p:pic>
      <p:pic>
        <p:nvPicPr>
          <p:cNvPr id="180" name="Picture 179" descr="Icon&#10;&#10;Description automatically generated">
            <a:extLst>
              <a:ext uri="{FF2B5EF4-FFF2-40B4-BE49-F238E27FC236}">
                <a16:creationId xmlns:a16="http://schemas.microsoft.com/office/drawing/2014/main" id="{C3189C30-71EE-4DCC-AB1F-69E7C804AA0A}"/>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0853067" y="2993502"/>
            <a:ext cx="409575" cy="409575"/>
          </a:xfrm>
          <a:prstGeom prst="rect">
            <a:avLst/>
          </a:prstGeom>
        </p:spPr>
      </p:pic>
      <p:pic>
        <p:nvPicPr>
          <p:cNvPr id="181" name="Graphic 180">
            <a:extLst>
              <a:ext uri="{FF2B5EF4-FFF2-40B4-BE49-F238E27FC236}">
                <a16:creationId xmlns:a16="http://schemas.microsoft.com/office/drawing/2014/main" id="{D1958E9E-16F7-4BCE-83DB-088985EEFBA9}"/>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 uri="{837473B0-CC2E-450A-ABE3-18F120FF3D39}">
                <a1611:picAttrSrcUrl xmlns:a1611="http://schemas.microsoft.com/office/drawing/2016/11/main" r:id="rId43"/>
              </a:ext>
            </a:extLst>
          </a:blip>
          <a:stretch>
            <a:fillRect/>
          </a:stretch>
        </p:blipFill>
        <p:spPr>
          <a:xfrm>
            <a:off x="10235941" y="1362290"/>
            <a:ext cx="769297" cy="384423"/>
          </a:xfrm>
          <a:prstGeom prst="rect">
            <a:avLst/>
          </a:prstGeom>
        </p:spPr>
      </p:pic>
      <p:pic>
        <p:nvPicPr>
          <p:cNvPr id="182" name="Picture 181" descr="A picture containing icon&#10;&#10;Description automatically generated">
            <a:extLst>
              <a:ext uri="{FF2B5EF4-FFF2-40B4-BE49-F238E27FC236}">
                <a16:creationId xmlns:a16="http://schemas.microsoft.com/office/drawing/2014/main" id="{EDFBB30C-0B11-4CC6-9630-9E2753D18D62}"/>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9777058" y="1373865"/>
            <a:ext cx="412882" cy="361272"/>
          </a:xfrm>
          <a:prstGeom prst="rect">
            <a:avLst/>
          </a:prstGeom>
        </p:spPr>
      </p:pic>
      <p:cxnSp>
        <p:nvCxnSpPr>
          <p:cNvPr id="231" name="Connector: Curved 230">
            <a:extLst>
              <a:ext uri="{FF2B5EF4-FFF2-40B4-BE49-F238E27FC236}">
                <a16:creationId xmlns:a16="http://schemas.microsoft.com/office/drawing/2014/main" id="{F718E0DE-19CD-45C4-ACDE-01489147E80B}"/>
              </a:ext>
            </a:extLst>
          </p:cNvPr>
          <p:cNvCxnSpPr>
            <a:cxnSpLocks/>
            <a:stCxn id="287" idx="3"/>
            <a:endCxn id="248" idx="3"/>
          </p:cNvCxnSpPr>
          <p:nvPr/>
        </p:nvCxnSpPr>
        <p:spPr>
          <a:xfrm flipH="1" flipV="1">
            <a:off x="9151676" y="2850637"/>
            <a:ext cx="805101" cy="3107280"/>
          </a:xfrm>
          <a:prstGeom prst="curvedConnector3">
            <a:avLst>
              <a:gd name="adj1" fmla="val -28394"/>
            </a:avLst>
          </a:prstGeom>
          <a:ln w="1270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Connector: Curved 189">
            <a:extLst>
              <a:ext uri="{FF2B5EF4-FFF2-40B4-BE49-F238E27FC236}">
                <a16:creationId xmlns:a16="http://schemas.microsoft.com/office/drawing/2014/main" id="{7824BE3A-1564-4F69-AD70-968E00983F85}"/>
              </a:ext>
            </a:extLst>
          </p:cNvPr>
          <p:cNvCxnSpPr>
            <a:cxnSpLocks/>
            <a:stCxn id="287" idx="3"/>
            <a:endCxn id="181" idx="3"/>
          </p:cNvCxnSpPr>
          <p:nvPr/>
        </p:nvCxnSpPr>
        <p:spPr>
          <a:xfrm flipV="1">
            <a:off x="9956777" y="1554502"/>
            <a:ext cx="1048461" cy="4403415"/>
          </a:xfrm>
          <a:prstGeom prst="curvedConnector3">
            <a:avLst>
              <a:gd name="adj1" fmla="val 121803"/>
            </a:avLst>
          </a:prstGeom>
          <a:ln w="1270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8" name="Picture 197" descr="Logo, icon&#10;&#10;Description automatically generated">
            <a:extLst>
              <a:ext uri="{FF2B5EF4-FFF2-40B4-BE49-F238E27FC236}">
                <a16:creationId xmlns:a16="http://schemas.microsoft.com/office/drawing/2014/main" id="{16DC86C0-7543-4FD0-BE1F-AFF36C3C6AE9}"/>
              </a:ext>
            </a:extLst>
          </p:cNvPr>
          <p:cNvPicPr>
            <a:picLocks noChangeAspect="1"/>
          </p:cNvPicPr>
          <p:nvPr/>
        </p:nvPicPr>
        <p:blipFill>
          <a:blip r:embed="rId44">
            <a:extLst>
              <a:ext uri="{28A0092B-C50C-407E-A947-70E740481C1C}">
                <a14:useLocalDpi xmlns:a14="http://schemas.microsoft.com/office/drawing/2010/main" val="0"/>
              </a:ext>
              <a:ext uri="{837473B0-CC2E-450A-ABE3-18F120FF3D39}">
                <a1611:picAttrSrcUrl xmlns:a1611="http://schemas.microsoft.com/office/drawing/2016/11/main" r:id="rId45"/>
              </a:ext>
            </a:extLst>
          </a:blip>
          <a:stretch>
            <a:fillRect/>
          </a:stretch>
        </p:blipFill>
        <p:spPr>
          <a:xfrm>
            <a:off x="783888" y="768402"/>
            <a:ext cx="556391" cy="556391"/>
          </a:xfrm>
          <a:prstGeom prst="rect">
            <a:avLst/>
          </a:prstGeom>
        </p:spPr>
      </p:pic>
      <p:pic>
        <p:nvPicPr>
          <p:cNvPr id="200" name="Picture 199" descr="Icon&#10;&#10;Description automatically generated">
            <a:extLst>
              <a:ext uri="{FF2B5EF4-FFF2-40B4-BE49-F238E27FC236}">
                <a16:creationId xmlns:a16="http://schemas.microsoft.com/office/drawing/2014/main" id="{82CA29AE-5375-44C0-AAA4-D8480DACD4D5}"/>
              </a:ext>
            </a:extLst>
          </p:cNvPr>
          <p:cNvPicPr>
            <a:picLocks noChangeAspect="1"/>
          </p:cNvPicPr>
          <p:nvPr/>
        </p:nvPicPr>
        <p:blipFill>
          <a:blip r:embed="rId46">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a:off x="4953941" y="815214"/>
            <a:ext cx="566646" cy="566646"/>
          </a:xfrm>
          <a:prstGeom prst="rect">
            <a:avLst/>
          </a:prstGeom>
        </p:spPr>
      </p:pic>
      <p:pic>
        <p:nvPicPr>
          <p:cNvPr id="202" name="Picture 201" descr="Logo, icon&#10;&#10;Description automatically generated">
            <a:extLst>
              <a:ext uri="{FF2B5EF4-FFF2-40B4-BE49-F238E27FC236}">
                <a16:creationId xmlns:a16="http://schemas.microsoft.com/office/drawing/2014/main" id="{51C683ED-0ACE-4DF6-AFEF-AC042762868D}"/>
              </a:ext>
            </a:extLst>
          </p:cNvPr>
          <p:cNvPicPr>
            <a:picLocks noChangeAspect="1"/>
          </p:cNvPicPr>
          <p:nvPr/>
        </p:nvPicPr>
        <p:blipFill>
          <a:blip r:embed="rId44">
            <a:extLst>
              <a:ext uri="{28A0092B-C50C-407E-A947-70E740481C1C}">
                <a14:useLocalDpi xmlns:a14="http://schemas.microsoft.com/office/drawing/2010/main" val="0"/>
              </a:ext>
              <a:ext uri="{837473B0-CC2E-450A-ABE3-18F120FF3D39}">
                <a1611:picAttrSrcUrl xmlns:a1611="http://schemas.microsoft.com/office/drawing/2016/11/main" r:id="rId45"/>
              </a:ext>
            </a:extLst>
          </a:blip>
          <a:stretch>
            <a:fillRect/>
          </a:stretch>
        </p:blipFill>
        <p:spPr>
          <a:xfrm>
            <a:off x="4007956" y="794902"/>
            <a:ext cx="556391" cy="556391"/>
          </a:xfrm>
          <a:prstGeom prst="rect">
            <a:avLst/>
          </a:prstGeom>
        </p:spPr>
      </p:pic>
      <p:pic>
        <p:nvPicPr>
          <p:cNvPr id="207" name="Picture 206" descr="Icon&#10;&#10;Description automatically generated">
            <a:extLst>
              <a:ext uri="{FF2B5EF4-FFF2-40B4-BE49-F238E27FC236}">
                <a16:creationId xmlns:a16="http://schemas.microsoft.com/office/drawing/2014/main" id="{EC2A66F1-A904-42DB-B4F8-3893B5272445}"/>
              </a:ext>
            </a:extLst>
          </p:cNvPr>
          <p:cNvPicPr>
            <a:picLocks noChangeAspect="1"/>
          </p:cNvPicPr>
          <p:nvPr/>
        </p:nvPicPr>
        <p:blipFill>
          <a:blip r:embed="rId46">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a:off x="7953086" y="965949"/>
            <a:ext cx="566646" cy="566646"/>
          </a:xfrm>
          <a:prstGeom prst="rect">
            <a:avLst/>
          </a:prstGeom>
        </p:spPr>
      </p:pic>
      <p:cxnSp>
        <p:nvCxnSpPr>
          <p:cNvPr id="212" name="Straight Arrow Connector 211">
            <a:extLst>
              <a:ext uri="{FF2B5EF4-FFF2-40B4-BE49-F238E27FC236}">
                <a16:creationId xmlns:a16="http://schemas.microsoft.com/office/drawing/2014/main" id="{973AF920-C5AA-4533-8625-10817C10AD3D}"/>
              </a:ext>
            </a:extLst>
          </p:cNvPr>
          <p:cNvCxnSpPr>
            <a:cxnSpLocks/>
            <a:stCxn id="208" idx="2"/>
            <a:endCxn id="135" idx="0"/>
          </p:cNvCxnSpPr>
          <p:nvPr/>
        </p:nvCxnSpPr>
        <p:spPr>
          <a:xfrm flipH="1">
            <a:off x="5452665" y="1391277"/>
            <a:ext cx="35833" cy="885835"/>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56" name="Picture 255" descr="Logo, icon&#10;&#10;Description automatically generated">
            <a:extLst>
              <a:ext uri="{FF2B5EF4-FFF2-40B4-BE49-F238E27FC236}">
                <a16:creationId xmlns:a16="http://schemas.microsoft.com/office/drawing/2014/main" id="{674766A8-F49D-47CC-84A4-EEA64066BD3F}"/>
              </a:ext>
            </a:extLst>
          </p:cNvPr>
          <p:cNvPicPr>
            <a:picLocks noChangeAspect="1"/>
          </p:cNvPicPr>
          <p:nvPr/>
        </p:nvPicPr>
        <p:blipFill>
          <a:blip r:embed="rId44">
            <a:extLst>
              <a:ext uri="{28A0092B-C50C-407E-A947-70E740481C1C}">
                <a14:useLocalDpi xmlns:a14="http://schemas.microsoft.com/office/drawing/2010/main" val="0"/>
              </a:ext>
              <a:ext uri="{837473B0-CC2E-450A-ABE3-18F120FF3D39}">
                <a1611:picAttrSrcUrl xmlns:a1611="http://schemas.microsoft.com/office/drawing/2016/11/main" r:id="rId45"/>
              </a:ext>
            </a:extLst>
          </a:blip>
          <a:stretch>
            <a:fillRect/>
          </a:stretch>
        </p:blipFill>
        <p:spPr>
          <a:xfrm>
            <a:off x="6797997" y="3050183"/>
            <a:ext cx="446847" cy="446847"/>
          </a:xfrm>
          <a:prstGeom prst="rect">
            <a:avLst/>
          </a:prstGeom>
        </p:spPr>
      </p:pic>
      <p:sp>
        <p:nvSpPr>
          <p:cNvPr id="257" name="TextBox 256">
            <a:extLst>
              <a:ext uri="{FF2B5EF4-FFF2-40B4-BE49-F238E27FC236}">
                <a16:creationId xmlns:a16="http://schemas.microsoft.com/office/drawing/2014/main" id="{04DDE2F7-3294-4E2B-940F-6F65C147B2EE}"/>
              </a:ext>
            </a:extLst>
          </p:cNvPr>
          <p:cNvSpPr txBox="1"/>
          <p:nvPr/>
        </p:nvSpPr>
        <p:spPr>
          <a:xfrm>
            <a:off x="7043704" y="1805808"/>
            <a:ext cx="2443169" cy="523220"/>
          </a:xfrm>
          <a:prstGeom prst="rect">
            <a:avLst/>
          </a:prstGeom>
          <a:noFill/>
          <a:ln>
            <a:solidFill>
              <a:schemeClr val="tx1"/>
            </a:solidFill>
            <a:prstDash val="dash"/>
          </a:ln>
        </p:spPr>
        <p:txBody>
          <a:bodyPr wrap="square" rtlCol="0">
            <a:spAutoFit/>
          </a:bodyPr>
          <a:lstStyle/>
          <a:p>
            <a:r>
              <a:rPr lang="sv-SE" sz="1400" dirty="0"/>
              <a:t>Arbetare utan rättigheter</a:t>
            </a:r>
          </a:p>
          <a:p>
            <a:r>
              <a:rPr lang="sv-SE" sz="1400" dirty="0"/>
              <a:t>Fackföreningarna växer fram</a:t>
            </a:r>
          </a:p>
        </p:txBody>
      </p:sp>
      <p:pic>
        <p:nvPicPr>
          <p:cNvPr id="258" name="Picture 257" descr="Icon&#10;&#10;Description automatically generated">
            <a:extLst>
              <a:ext uri="{FF2B5EF4-FFF2-40B4-BE49-F238E27FC236}">
                <a16:creationId xmlns:a16="http://schemas.microsoft.com/office/drawing/2014/main" id="{FD0D8BCD-94E1-4C05-90D7-FF1B6BE6FE9D}"/>
              </a:ext>
            </a:extLst>
          </p:cNvPr>
          <p:cNvPicPr>
            <a:picLocks noChangeAspect="1"/>
          </p:cNvPicPr>
          <p:nvPr/>
        </p:nvPicPr>
        <p:blipFill>
          <a:blip r:embed="rId48">
            <a:extLst>
              <a:ext uri="{28A0092B-C50C-407E-A947-70E740481C1C}">
                <a14:useLocalDpi xmlns:a14="http://schemas.microsoft.com/office/drawing/2010/main" val="0"/>
              </a:ext>
              <a:ext uri="{837473B0-CC2E-450A-ABE3-18F120FF3D39}">
                <a1611:picAttrSrcUrl xmlns:a1611="http://schemas.microsoft.com/office/drawing/2016/11/main" r:id="rId49"/>
              </a:ext>
            </a:extLst>
          </a:blip>
          <a:stretch>
            <a:fillRect/>
          </a:stretch>
        </p:blipFill>
        <p:spPr>
          <a:xfrm>
            <a:off x="7019802" y="1411599"/>
            <a:ext cx="449106" cy="449106"/>
          </a:xfrm>
          <a:prstGeom prst="rect">
            <a:avLst/>
          </a:prstGeom>
        </p:spPr>
      </p:pic>
      <p:sp>
        <p:nvSpPr>
          <p:cNvPr id="259" name="Rectangle 258">
            <a:extLst>
              <a:ext uri="{FF2B5EF4-FFF2-40B4-BE49-F238E27FC236}">
                <a16:creationId xmlns:a16="http://schemas.microsoft.com/office/drawing/2014/main" id="{057AF246-8A9C-46ED-9752-79F2755BAC2B}"/>
              </a:ext>
            </a:extLst>
          </p:cNvPr>
          <p:cNvSpPr/>
          <p:nvPr/>
        </p:nvSpPr>
        <p:spPr>
          <a:xfrm>
            <a:off x="10950372" y="1074241"/>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borgarklassen</a:t>
            </a:r>
            <a:endParaRPr lang="en-US" sz="1200" b="1" dirty="0">
              <a:solidFill>
                <a:schemeClr val="tx1"/>
              </a:solidFill>
            </a:endParaRPr>
          </a:p>
        </p:txBody>
      </p:sp>
      <p:sp>
        <p:nvSpPr>
          <p:cNvPr id="260" name="Rectangle 259">
            <a:extLst>
              <a:ext uri="{FF2B5EF4-FFF2-40B4-BE49-F238E27FC236}">
                <a16:creationId xmlns:a16="http://schemas.microsoft.com/office/drawing/2014/main" id="{1E373A42-A58F-4889-A2CA-3FDE8BD41788}"/>
              </a:ext>
            </a:extLst>
          </p:cNvPr>
          <p:cNvSpPr/>
          <p:nvPr/>
        </p:nvSpPr>
        <p:spPr>
          <a:xfrm>
            <a:off x="7346132" y="1557858"/>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arbetarklassen</a:t>
            </a:r>
            <a:endParaRPr lang="en-US" sz="1200" b="1" dirty="0">
              <a:solidFill>
                <a:schemeClr val="tx1"/>
              </a:solidFill>
            </a:endParaRPr>
          </a:p>
        </p:txBody>
      </p:sp>
      <p:sp>
        <p:nvSpPr>
          <p:cNvPr id="261" name="TextBox 260">
            <a:extLst>
              <a:ext uri="{FF2B5EF4-FFF2-40B4-BE49-F238E27FC236}">
                <a16:creationId xmlns:a16="http://schemas.microsoft.com/office/drawing/2014/main" id="{565DEEE0-DB8D-4AB3-9294-CD7BA8B9BA80}"/>
              </a:ext>
            </a:extLst>
          </p:cNvPr>
          <p:cNvSpPr txBox="1"/>
          <p:nvPr/>
        </p:nvSpPr>
        <p:spPr>
          <a:xfrm>
            <a:off x="9212981" y="55098"/>
            <a:ext cx="2896377" cy="461665"/>
          </a:xfrm>
          <a:prstGeom prst="rect">
            <a:avLst/>
          </a:prstGeom>
          <a:noFill/>
          <a:ln>
            <a:solidFill>
              <a:schemeClr val="tx1"/>
            </a:solidFill>
            <a:prstDash val="dash"/>
          </a:ln>
        </p:spPr>
        <p:txBody>
          <a:bodyPr wrap="square" rtlCol="0">
            <a:spAutoFit/>
          </a:bodyPr>
          <a:lstStyle/>
          <a:p>
            <a:r>
              <a:rPr lang="sv-SE" sz="1200" dirty="0"/>
              <a:t>Borgarklassen kräv mer politiska makt och social hierarki förändras</a:t>
            </a:r>
          </a:p>
        </p:txBody>
      </p:sp>
      <p:pic>
        <p:nvPicPr>
          <p:cNvPr id="62" name="Picture 61" descr="Icon&#10;&#10;Description automatically generated">
            <a:extLst>
              <a:ext uri="{FF2B5EF4-FFF2-40B4-BE49-F238E27FC236}">
                <a16:creationId xmlns:a16="http://schemas.microsoft.com/office/drawing/2014/main" id="{47634A19-86C3-45C7-AB32-4512D0CF9764}"/>
              </a:ext>
            </a:extLst>
          </p:cNvPr>
          <p:cNvPicPr>
            <a:picLocks noChangeAspect="1"/>
          </p:cNvPicPr>
          <p:nvPr/>
        </p:nvPicPr>
        <p:blipFill>
          <a:blip r:embed="rId50">
            <a:extLst>
              <a:ext uri="{28A0092B-C50C-407E-A947-70E740481C1C}">
                <a14:useLocalDpi xmlns:a14="http://schemas.microsoft.com/office/drawing/2010/main" val="0"/>
              </a:ext>
              <a:ext uri="{837473B0-CC2E-450A-ABE3-18F120FF3D39}">
                <a1611:picAttrSrcUrl xmlns:a1611="http://schemas.microsoft.com/office/drawing/2016/11/main" r:id="rId51"/>
              </a:ext>
            </a:extLst>
          </a:blip>
          <a:stretch>
            <a:fillRect/>
          </a:stretch>
        </p:blipFill>
        <p:spPr>
          <a:xfrm>
            <a:off x="10758091" y="541765"/>
            <a:ext cx="494294" cy="494294"/>
          </a:xfrm>
          <a:prstGeom prst="rect">
            <a:avLst/>
          </a:prstGeom>
        </p:spPr>
      </p:pic>
      <p:sp>
        <p:nvSpPr>
          <p:cNvPr id="128" name="Rectangle 127">
            <a:extLst>
              <a:ext uri="{FF2B5EF4-FFF2-40B4-BE49-F238E27FC236}">
                <a16:creationId xmlns:a16="http://schemas.microsoft.com/office/drawing/2014/main" id="{0DC80021-57C0-4D0E-99BA-94D8A0E552A1}"/>
              </a:ext>
            </a:extLst>
          </p:cNvPr>
          <p:cNvSpPr/>
          <p:nvPr/>
        </p:nvSpPr>
        <p:spPr>
          <a:xfrm>
            <a:off x="759576" y="5318872"/>
            <a:ext cx="3547387"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Ett lands industriella utveckling går i tre steg.</a:t>
            </a:r>
          </a:p>
          <a:p>
            <a:pPr marL="171450" indent="-171450">
              <a:buFontTx/>
              <a:buChar char="-"/>
            </a:pPr>
            <a:r>
              <a:rPr lang="sv-SE" sz="1200" dirty="0">
                <a:solidFill>
                  <a:schemeClr val="tx1"/>
                </a:solidFill>
              </a:rPr>
              <a:t>Steg I: Först säljer man råvaror till utlandet.</a:t>
            </a:r>
          </a:p>
          <a:p>
            <a:pPr marL="171450" indent="-171450">
              <a:buFontTx/>
              <a:buChar char="-"/>
            </a:pPr>
            <a:r>
              <a:rPr lang="sv-SE" sz="1200" dirty="0">
                <a:solidFill>
                  <a:schemeClr val="tx1"/>
                </a:solidFill>
              </a:rPr>
              <a:t>Steg II: Nästa steg är att förädla råvaror.</a:t>
            </a:r>
          </a:p>
          <a:p>
            <a:pPr marL="171450" indent="-171450">
              <a:buFontTx/>
              <a:buChar char="-"/>
            </a:pPr>
            <a:r>
              <a:rPr lang="sv-SE" sz="1200" dirty="0">
                <a:solidFill>
                  <a:schemeClr val="tx1"/>
                </a:solidFill>
              </a:rPr>
              <a:t>Steg III: Det tredje steget är att sälja färdiga varor. </a:t>
            </a:r>
          </a:p>
          <a:p>
            <a:r>
              <a:rPr lang="sv-SE" sz="1200" b="1" dirty="0">
                <a:solidFill>
                  <a:schemeClr val="tx1"/>
                </a:solidFill>
              </a:rPr>
              <a:t>Det tredje steget är det mest lönsamma.</a:t>
            </a:r>
          </a:p>
        </p:txBody>
      </p:sp>
      <p:sp>
        <p:nvSpPr>
          <p:cNvPr id="129" name="Rectangle 128">
            <a:extLst>
              <a:ext uri="{FF2B5EF4-FFF2-40B4-BE49-F238E27FC236}">
                <a16:creationId xmlns:a16="http://schemas.microsoft.com/office/drawing/2014/main" id="{05DC428C-BCC4-454E-AA53-F1DAA32A4AE7}"/>
              </a:ext>
            </a:extLst>
          </p:cNvPr>
          <p:cNvSpPr/>
          <p:nvPr/>
        </p:nvSpPr>
        <p:spPr>
          <a:xfrm>
            <a:off x="10817574" y="2550629"/>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transport</a:t>
            </a:r>
          </a:p>
        </p:txBody>
      </p:sp>
      <p:cxnSp>
        <p:nvCxnSpPr>
          <p:cNvPr id="132" name="Connector: Curved 131">
            <a:extLst>
              <a:ext uri="{FF2B5EF4-FFF2-40B4-BE49-F238E27FC236}">
                <a16:creationId xmlns:a16="http://schemas.microsoft.com/office/drawing/2014/main" id="{75BC706A-8771-47FA-9941-274A1455C0C9}"/>
              </a:ext>
            </a:extLst>
          </p:cNvPr>
          <p:cNvCxnSpPr>
            <a:cxnSpLocks/>
            <a:endCxn id="282" idx="2"/>
          </p:cNvCxnSpPr>
          <p:nvPr/>
        </p:nvCxnSpPr>
        <p:spPr>
          <a:xfrm rot="5400000" flipH="1" flipV="1">
            <a:off x="9565763" y="4469735"/>
            <a:ext cx="1781233" cy="956246"/>
          </a:xfrm>
          <a:prstGeom prst="curvedConnector3">
            <a:avLst>
              <a:gd name="adj1" fmla="val 50000"/>
            </a:avLst>
          </a:prstGeom>
          <a:ln w="127000">
            <a:solidFill>
              <a:schemeClr val="accent1">
                <a:alpha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7486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a:extLst>
              <a:ext uri="{FF2B5EF4-FFF2-40B4-BE49-F238E27FC236}">
                <a16:creationId xmlns:a16="http://schemas.microsoft.com/office/drawing/2014/main" id="{8EDC4AD3-C3E6-48AD-AEBE-07F78652D2B5}"/>
              </a:ext>
            </a:extLst>
          </p:cNvPr>
          <p:cNvSpPr/>
          <p:nvPr/>
        </p:nvSpPr>
        <p:spPr>
          <a:xfrm>
            <a:off x="3891198" y="1594265"/>
            <a:ext cx="6811748" cy="5176424"/>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sv-SE" dirty="0"/>
              <a:t>(1500-talet – 1900-talet)</a:t>
            </a:r>
          </a:p>
        </p:txBody>
      </p:sp>
      <p:sp>
        <p:nvSpPr>
          <p:cNvPr id="129" name="Rectangle 128">
            <a:extLst>
              <a:ext uri="{FF2B5EF4-FFF2-40B4-BE49-F238E27FC236}">
                <a16:creationId xmlns:a16="http://schemas.microsoft.com/office/drawing/2014/main" id="{854EC537-2431-437A-8256-97080AA92DC5}"/>
              </a:ext>
            </a:extLst>
          </p:cNvPr>
          <p:cNvSpPr/>
          <p:nvPr/>
        </p:nvSpPr>
        <p:spPr>
          <a:xfrm>
            <a:off x="1296157" y="3714970"/>
            <a:ext cx="2588256" cy="305572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dirty="0"/>
              <a:t>Medeltiden</a:t>
            </a:r>
          </a:p>
          <a:p>
            <a:pPr algn="r"/>
            <a:r>
              <a:rPr lang="sv-SE" dirty="0"/>
              <a:t>(500-talet – 1500-talet)</a:t>
            </a:r>
          </a:p>
        </p:txBody>
      </p:sp>
      <p:pic>
        <p:nvPicPr>
          <p:cNvPr id="111" name="Picture 110" descr="A picture containing icon&#10;&#10;Description automatically generated">
            <a:extLst>
              <a:ext uri="{FF2B5EF4-FFF2-40B4-BE49-F238E27FC236}">
                <a16:creationId xmlns:a16="http://schemas.microsoft.com/office/drawing/2014/main" id="{4B64BA09-D32E-4E75-853E-98D2EC6133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01141" y="2199469"/>
            <a:ext cx="482885" cy="482885"/>
          </a:xfrm>
          <a:prstGeom prst="rect">
            <a:avLst/>
          </a:prstGeom>
        </p:spPr>
      </p:pic>
      <p:pic>
        <p:nvPicPr>
          <p:cNvPr id="55" name="Picture 54" descr="Icon&#10;&#10;Description automatically generated">
            <a:extLst>
              <a:ext uri="{FF2B5EF4-FFF2-40B4-BE49-F238E27FC236}">
                <a16:creationId xmlns:a16="http://schemas.microsoft.com/office/drawing/2014/main" id="{6CE1197E-455B-4268-B12E-854E76E7BC1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6717" y="2701835"/>
            <a:ext cx="482886" cy="482886"/>
          </a:xfrm>
          <a:prstGeom prst="rect">
            <a:avLst/>
          </a:prstGeom>
        </p:spPr>
      </p:pic>
      <p:pic>
        <p:nvPicPr>
          <p:cNvPr id="47" name="Picture 46" descr="A picture containing icon&#10;&#10;Description automatically generated">
            <a:extLst>
              <a:ext uri="{FF2B5EF4-FFF2-40B4-BE49-F238E27FC236}">
                <a16:creationId xmlns:a16="http://schemas.microsoft.com/office/drawing/2014/main" id="{09B84A18-3557-4D06-B843-022102022D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32884" y="2701836"/>
            <a:ext cx="482885" cy="482885"/>
          </a:xfrm>
          <a:prstGeom prst="rect">
            <a:avLst/>
          </a:prstGeom>
        </p:spPr>
      </p:pic>
      <p:sp>
        <p:nvSpPr>
          <p:cNvPr id="13" name="Rectangle 12">
            <a:extLst>
              <a:ext uri="{FF2B5EF4-FFF2-40B4-BE49-F238E27FC236}">
                <a16:creationId xmlns:a16="http://schemas.microsoft.com/office/drawing/2014/main" id="{023945E2-32D8-4FA8-9280-CB28905DCFBA}"/>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-509</a:t>
            </a:r>
          </a:p>
        </p:txBody>
      </p:sp>
      <p:pic>
        <p:nvPicPr>
          <p:cNvPr id="15" name="Picture 14" descr="Icon&#10;&#10;Description automatically generated">
            <a:extLst>
              <a:ext uri="{FF2B5EF4-FFF2-40B4-BE49-F238E27FC236}">
                <a16:creationId xmlns:a16="http://schemas.microsoft.com/office/drawing/2014/main" id="{FA943734-C632-4BBF-B28F-25A7F121721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605" y="1623299"/>
            <a:ext cx="616449" cy="616449"/>
          </a:xfrm>
          <a:prstGeom prst="rect">
            <a:avLst/>
          </a:prstGeom>
        </p:spPr>
      </p:pic>
      <p:pic>
        <p:nvPicPr>
          <p:cNvPr id="17" name="Picture 16" descr="A picture containing flag&#10;&#10;Description automatically generated">
            <a:extLst>
              <a:ext uri="{FF2B5EF4-FFF2-40B4-BE49-F238E27FC236}">
                <a16:creationId xmlns:a16="http://schemas.microsoft.com/office/drawing/2014/main" id="{7321A11C-4579-4D1A-B926-7BEE2DEEF89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684092" y="28555"/>
            <a:ext cx="616449" cy="616449"/>
          </a:xfrm>
          <a:prstGeom prst="rect">
            <a:avLst/>
          </a:prstGeom>
        </p:spPr>
      </p:pic>
      <p:cxnSp>
        <p:nvCxnSpPr>
          <p:cNvPr id="21" name="Straight Connector 20">
            <a:extLst>
              <a:ext uri="{FF2B5EF4-FFF2-40B4-BE49-F238E27FC236}">
                <a16:creationId xmlns:a16="http://schemas.microsoft.com/office/drawing/2014/main" id="{D2C37C3C-2239-4B24-9CB5-B194F50C0033}"/>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D6978C-0618-48D9-A9AB-2B6E9995C5F4}"/>
              </a:ext>
            </a:extLst>
          </p:cNvPr>
          <p:cNvCxnSpPr>
            <a:cxnSpLocks/>
          </p:cNvCxnSpPr>
          <p:nvPr/>
        </p:nvCxnSpPr>
        <p:spPr>
          <a:xfrm>
            <a:off x="607884" y="4109643"/>
            <a:ext cx="0" cy="23014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2DF8BE0-6BF7-474B-8D3B-2D6781CFA5D2}"/>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27</a:t>
            </a:r>
          </a:p>
        </p:txBody>
      </p:sp>
      <p:sp>
        <p:nvSpPr>
          <p:cNvPr id="26" name="Rectangle 25">
            <a:extLst>
              <a:ext uri="{FF2B5EF4-FFF2-40B4-BE49-F238E27FC236}">
                <a16:creationId xmlns:a16="http://schemas.microsoft.com/office/drawing/2014/main" id="{D287D0D0-AEE7-4307-B7BB-7D8EF430AE0A}"/>
              </a:ext>
            </a:extLst>
          </p:cNvPr>
          <p:cNvSpPr/>
          <p:nvPr/>
        </p:nvSpPr>
        <p:spPr>
          <a:xfrm>
            <a:off x="-145547" y="490182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Republic (Rome)</a:t>
            </a:r>
          </a:p>
        </p:txBody>
      </p:sp>
      <p:pic>
        <p:nvPicPr>
          <p:cNvPr id="27" name="Picture 26" descr="Icon&#10;&#10;Description automatically generated">
            <a:extLst>
              <a:ext uri="{FF2B5EF4-FFF2-40B4-BE49-F238E27FC236}">
                <a16:creationId xmlns:a16="http://schemas.microsoft.com/office/drawing/2014/main" id="{58D26849-0AC5-408B-8583-1E66E38E3FA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91788" y="5368226"/>
            <a:ext cx="482885" cy="482885"/>
          </a:xfrm>
          <a:prstGeom prst="rect">
            <a:avLst/>
          </a:prstGeom>
        </p:spPr>
      </p:pic>
      <p:sp>
        <p:nvSpPr>
          <p:cNvPr id="28" name="Rectangle 27">
            <a:extLst>
              <a:ext uri="{FF2B5EF4-FFF2-40B4-BE49-F238E27FC236}">
                <a16:creationId xmlns:a16="http://schemas.microsoft.com/office/drawing/2014/main" id="{A628BE4C-0184-4F81-B332-23D93225BBD4}"/>
              </a:ext>
            </a:extLst>
          </p:cNvPr>
          <p:cNvSpPr/>
          <p:nvPr/>
        </p:nvSpPr>
        <p:spPr>
          <a:xfrm>
            <a:off x="503430" y="478056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Empire (Rome)</a:t>
            </a:r>
          </a:p>
        </p:txBody>
      </p:sp>
      <p:pic>
        <p:nvPicPr>
          <p:cNvPr id="30" name="Picture 29">
            <a:extLst>
              <a:ext uri="{FF2B5EF4-FFF2-40B4-BE49-F238E27FC236}">
                <a16:creationId xmlns:a16="http://schemas.microsoft.com/office/drawing/2014/main" id="{D41D9045-F5ED-4527-8ED0-9E555BFD34F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369884" y="5350252"/>
            <a:ext cx="482882" cy="482882"/>
          </a:xfrm>
          <a:prstGeom prst="rect">
            <a:avLst/>
          </a:prstGeom>
        </p:spPr>
      </p:pic>
      <p:cxnSp>
        <p:nvCxnSpPr>
          <p:cNvPr id="32" name="Straight Connector 31">
            <a:extLst>
              <a:ext uri="{FF2B5EF4-FFF2-40B4-BE49-F238E27FC236}">
                <a16:creationId xmlns:a16="http://schemas.microsoft.com/office/drawing/2014/main" id="{AB0B355F-07E1-4FBF-9735-FD18AC2A07E9}"/>
              </a:ext>
            </a:extLst>
          </p:cNvPr>
          <p:cNvCxnSpPr>
            <a:cxnSpLocks/>
          </p:cNvCxnSpPr>
          <p:nvPr/>
        </p:nvCxnSpPr>
        <p:spPr>
          <a:xfrm>
            <a:off x="1285978" y="4672691"/>
            <a:ext cx="0" cy="17198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CF77313-0C40-417B-A130-94D000975BD5}"/>
              </a:ext>
            </a:extLst>
          </p:cNvPr>
          <p:cNvSpPr/>
          <p:nvPr/>
        </p:nvSpPr>
        <p:spPr>
          <a:xfrm>
            <a:off x="1015421"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sp>
        <p:nvSpPr>
          <p:cNvPr id="34" name="Rectangle 33">
            <a:extLst>
              <a:ext uri="{FF2B5EF4-FFF2-40B4-BE49-F238E27FC236}">
                <a16:creationId xmlns:a16="http://schemas.microsoft.com/office/drawing/2014/main" id="{4287FA99-87CE-4D2B-948C-93818C796331}"/>
              </a:ext>
            </a:extLst>
          </p:cNvPr>
          <p:cNvSpPr/>
          <p:nvPr/>
        </p:nvSpPr>
        <p:spPr>
          <a:xfrm>
            <a:off x="1285969" y="4836674"/>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Feodalism (Europe)</a:t>
            </a:r>
          </a:p>
        </p:txBody>
      </p:sp>
      <p:pic>
        <p:nvPicPr>
          <p:cNvPr id="36" name="Picture 35" descr="A picture containing indoor, set&#10;&#10;Description automatically generated">
            <a:extLst>
              <a:ext uri="{FF2B5EF4-FFF2-40B4-BE49-F238E27FC236}">
                <a16:creationId xmlns:a16="http://schemas.microsoft.com/office/drawing/2014/main" id="{86F4A31A-3239-4E24-A4C6-69CF4AB54E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983" y="5459683"/>
            <a:ext cx="515213" cy="368309"/>
          </a:xfrm>
          <a:prstGeom prst="rect">
            <a:avLst/>
          </a:prstGeom>
        </p:spPr>
      </p:pic>
      <p:sp>
        <p:nvSpPr>
          <p:cNvPr id="37" name="Rectangle 36">
            <a:extLst>
              <a:ext uri="{FF2B5EF4-FFF2-40B4-BE49-F238E27FC236}">
                <a16:creationId xmlns:a16="http://schemas.microsoft.com/office/drawing/2014/main" id="{391F4991-C0B3-4F87-A4A5-BCC9D8A166B0}"/>
              </a:ext>
            </a:extLst>
          </p:cNvPr>
          <p:cNvSpPr/>
          <p:nvPr/>
        </p:nvSpPr>
        <p:spPr>
          <a:xfrm>
            <a:off x="561196" y="3328327"/>
            <a:ext cx="113187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380 Edict of Thessalonica</a:t>
            </a:r>
          </a:p>
          <a:p>
            <a:pPr algn="ctr"/>
            <a:endParaRPr lang="sv-SE" sz="1200" b="1" dirty="0">
              <a:solidFill>
                <a:schemeClr val="tx1"/>
              </a:solidFill>
            </a:endParaRPr>
          </a:p>
        </p:txBody>
      </p:sp>
      <p:pic>
        <p:nvPicPr>
          <p:cNvPr id="39" name="Picture 38">
            <a:extLst>
              <a:ext uri="{FF2B5EF4-FFF2-40B4-BE49-F238E27FC236}">
                <a16:creationId xmlns:a16="http://schemas.microsoft.com/office/drawing/2014/main" id="{82BE4A17-6F95-4A71-93D0-0CE1D16DE36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64725" y="3751665"/>
            <a:ext cx="392132" cy="480315"/>
          </a:xfrm>
          <a:prstGeom prst="rect">
            <a:avLst/>
          </a:prstGeom>
        </p:spPr>
      </p:pic>
      <p:cxnSp>
        <p:nvCxnSpPr>
          <p:cNvPr id="40" name="Straight Arrow Connector 39">
            <a:extLst>
              <a:ext uri="{FF2B5EF4-FFF2-40B4-BE49-F238E27FC236}">
                <a16:creationId xmlns:a16="http://schemas.microsoft.com/office/drawing/2014/main" id="{E8E47F6C-5F51-4BD3-9CB0-2405D5C94457}"/>
              </a:ext>
            </a:extLst>
          </p:cNvPr>
          <p:cNvCxnSpPr>
            <a:cxnSpLocks/>
            <a:stCxn id="28" idx="0"/>
            <a:endCxn id="39" idx="2"/>
          </p:cNvCxnSpPr>
          <p:nvPr/>
        </p:nvCxnSpPr>
        <p:spPr>
          <a:xfrm flipV="1">
            <a:off x="933230" y="4231980"/>
            <a:ext cx="127561" cy="54858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CD7A28-4B70-47A5-807A-CDF674D7B488}"/>
              </a:ext>
            </a:extLst>
          </p:cNvPr>
          <p:cNvCxnSpPr>
            <a:cxnSpLocks/>
            <a:stCxn id="39" idx="3"/>
          </p:cNvCxnSpPr>
          <p:nvPr/>
        </p:nvCxnSpPr>
        <p:spPr>
          <a:xfrm flipV="1">
            <a:off x="1256857" y="3946927"/>
            <a:ext cx="5866589" cy="44896"/>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C64436C-A114-40A4-8A63-817F56650BFB}"/>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19348" y="2669412"/>
            <a:ext cx="482885" cy="482885"/>
          </a:xfrm>
          <a:prstGeom prst="rect">
            <a:avLst/>
          </a:prstGeom>
        </p:spPr>
      </p:pic>
      <p:sp>
        <p:nvSpPr>
          <p:cNvPr id="48" name="Rectangle 47">
            <a:extLst>
              <a:ext uri="{FF2B5EF4-FFF2-40B4-BE49-F238E27FC236}">
                <a16:creationId xmlns:a16="http://schemas.microsoft.com/office/drawing/2014/main" id="{98E2B0C7-4905-4696-BBFD-63EF2C80F72F}"/>
              </a:ext>
            </a:extLst>
          </p:cNvPr>
          <p:cNvSpPr/>
          <p:nvPr/>
        </p:nvSpPr>
        <p:spPr>
          <a:xfrm>
            <a:off x="1" y="2271009"/>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Tax, culture and technology of Greece &amp; Roman</a:t>
            </a:r>
          </a:p>
        </p:txBody>
      </p:sp>
      <p:cxnSp>
        <p:nvCxnSpPr>
          <p:cNvPr id="49" name="Straight Arrow Connector 48">
            <a:extLst>
              <a:ext uri="{FF2B5EF4-FFF2-40B4-BE49-F238E27FC236}">
                <a16:creationId xmlns:a16="http://schemas.microsoft.com/office/drawing/2014/main" id="{D3186B3F-8916-42AF-90D3-315B6457F3CB}"/>
              </a:ext>
            </a:extLst>
          </p:cNvPr>
          <p:cNvCxnSpPr>
            <a:cxnSpLocks/>
            <a:stCxn id="46" idx="2"/>
          </p:cNvCxnSpPr>
          <p:nvPr/>
        </p:nvCxnSpPr>
        <p:spPr>
          <a:xfrm>
            <a:off x="1060791" y="3152297"/>
            <a:ext cx="550534" cy="81356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CD4E6E2-6C3A-4AED-BC9A-39CD31832C08}"/>
              </a:ext>
            </a:extLst>
          </p:cNvPr>
          <p:cNvCxnSpPr>
            <a:cxnSpLocks/>
            <a:stCxn id="34" idx="0"/>
          </p:cNvCxnSpPr>
          <p:nvPr/>
        </p:nvCxnSpPr>
        <p:spPr>
          <a:xfrm flipV="1">
            <a:off x="1715769" y="4027408"/>
            <a:ext cx="136997" cy="80926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711686C-2294-4A8A-AA39-41403F2DA233}"/>
              </a:ext>
            </a:extLst>
          </p:cNvPr>
          <p:cNvSpPr/>
          <p:nvPr/>
        </p:nvSpPr>
        <p:spPr>
          <a:xfrm>
            <a:off x="1654984" y="4152783"/>
            <a:ext cx="123113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convert to Christianity</a:t>
            </a:r>
          </a:p>
        </p:txBody>
      </p:sp>
      <p:pic>
        <p:nvPicPr>
          <p:cNvPr id="57" name="Picture 56">
            <a:extLst>
              <a:ext uri="{FF2B5EF4-FFF2-40B4-BE49-F238E27FC236}">
                <a16:creationId xmlns:a16="http://schemas.microsoft.com/office/drawing/2014/main" id="{B4F9F376-6811-40BA-9735-ADDF743F0526}"/>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08314" y="3132714"/>
            <a:ext cx="482885" cy="482885"/>
          </a:xfrm>
          <a:prstGeom prst="rect">
            <a:avLst/>
          </a:prstGeom>
        </p:spPr>
      </p:pic>
      <p:sp>
        <p:nvSpPr>
          <p:cNvPr id="58" name="Rectangle 57">
            <a:extLst>
              <a:ext uri="{FF2B5EF4-FFF2-40B4-BE49-F238E27FC236}">
                <a16:creationId xmlns:a16="http://schemas.microsoft.com/office/drawing/2014/main" id="{B1E873DF-A46D-440E-9365-03F2A082A388}"/>
              </a:ext>
            </a:extLst>
          </p:cNvPr>
          <p:cNvSpPr/>
          <p:nvPr/>
        </p:nvSpPr>
        <p:spPr>
          <a:xfrm>
            <a:off x="3539202" y="3174999"/>
            <a:ext cx="148395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1400-1600 </a:t>
            </a:r>
            <a:r>
              <a:rPr lang="en-US" sz="1200" b="1" dirty="0" err="1">
                <a:solidFill>
                  <a:schemeClr val="tx1"/>
                </a:solidFill>
              </a:rPr>
              <a:t>Renässansen</a:t>
            </a:r>
            <a:endParaRPr lang="en-US" sz="1200" b="1" dirty="0">
              <a:solidFill>
                <a:schemeClr val="tx1"/>
              </a:solidFill>
            </a:endParaRPr>
          </a:p>
        </p:txBody>
      </p:sp>
      <p:cxnSp>
        <p:nvCxnSpPr>
          <p:cNvPr id="59" name="Straight Connector 58">
            <a:extLst>
              <a:ext uri="{FF2B5EF4-FFF2-40B4-BE49-F238E27FC236}">
                <a16:creationId xmlns:a16="http://schemas.microsoft.com/office/drawing/2014/main" id="{D38FBB92-7FDC-4E6C-A43A-D22248CAA092}"/>
              </a:ext>
            </a:extLst>
          </p:cNvPr>
          <p:cNvCxnSpPr>
            <a:cxnSpLocks/>
          </p:cNvCxnSpPr>
          <p:nvPr/>
        </p:nvCxnSpPr>
        <p:spPr>
          <a:xfrm>
            <a:off x="2898097" y="3135134"/>
            <a:ext cx="1" cy="329850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8F6CE3-B79C-4258-8017-EC42EA4D80C3}"/>
              </a:ext>
            </a:extLst>
          </p:cNvPr>
          <p:cNvCxnSpPr>
            <a:cxnSpLocks/>
          </p:cNvCxnSpPr>
          <p:nvPr/>
        </p:nvCxnSpPr>
        <p:spPr>
          <a:xfrm>
            <a:off x="4819361" y="360572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C09DA48-F912-4EE4-B031-243F95932584}"/>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67" name="Rectangle 66">
            <a:extLst>
              <a:ext uri="{FF2B5EF4-FFF2-40B4-BE49-F238E27FC236}">
                <a16:creationId xmlns:a16="http://schemas.microsoft.com/office/drawing/2014/main" id="{95441CE8-4B2F-4016-8AB9-C81B089B6B6B}"/>
              </a:ext>
            </a:extLst>
          </p:cNvPr>
          <p:cNvSpPr/>
          <p:nvPr/>
        </p:nvSpPr>
        <p:spPr>
          <a:xfrm>
            <a:off x="3607108" y="5949355"/>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sp>
        <p:nvSpPr>
          <p:cNvPr id="68" name="Rectangle 67">
            <a:extLst>
              <a:ext uri="{FF2B5EF4-FFF2-40B4-BE49-F238E27FC236}">
                <a16:creationId xmlns:a16="http://schemas.microsoft.com/office/drawing/2014/main" id="{749CDCB3-65E3-44A3-9FB2-CD973DFC7744}"/>
              </a:ext>
            </a:extLst>
          </p:cNvPr>
          <p:cNvSpPr/>
          <p:nvPr/>
        </p:nvSpPr>
        <p:spPr>
          <a:xfrm>
            <a:off x="4560573"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1600</a:t>
            </a:r>
          </a:p>
        </p:txBody>
      </p:sp>
      <p:cxnSp>
        <p:nvCxnSpPr>
          <p:cNvPr id="73" name="Straight Arrow Connector 72">
            <a:extLst>
              <a:ext uri="{FF2B5EF4-FFF2-40B4-BE49-F238E27FC236}">
                <a16:creationId xmlns:a16="http://schemas.microsoft.com/office/drawing/2014/main" id="{464A068A-EAE7-46B3-B02A-17A9AE87471E}"/>
              </a:ext>
            </a:extLst>
          </p:cNvPr>
          <p:cNvCxnSpPr>
            <a:cxnSpLocks/>
          </p:cNvCxnSpPr>
          <p:nvPr/>
        </p:nvCxnSpPr>
        <p:spPr>
          <a:xfrm flipV="1">
            <a:off x="3842535" y="3596784"/>
            <a:ext cx="93075" cy="3690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8" name="Picture 77" descr="Icon&#10;&#10;Description automatically generated">
            <a:extLst>
              <a:ext uri="{FF2B5EF4-FFF2-40B4-BE49-F238E27FC236}">
                <a16:creationId xmlns:a16="http://schemas.microsoft.com/office/drawing/2014/main" id="{04B68EBB-5940-4DEE-ACAE-D9691274D5A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74215" y="1688340"/>
            <a:ext cx="482886" cy="482886"/>
          </a:xfrm>
          <a:prstGeom prst="rect">
            <a:avLst/>
          </a:prstGeom>
        </p:spPr>
      </p:pic>
      <p:sp>
        <p:nvSpPr>
          <p:cNvPr id="79" name="Rectangle 78">
            <a:extLst>
              <a:ext uri="{FF2B5EF4-FFF2-40B4-BE49-F238E27FC236}">
                <a16:creationId xmlns:a16="http://schemas.microsoft.com/office/drawing/2014/main" id="{E8FEF996-507A-4162-8EE2-2329FE696EC3}"/>
              </a:ext>
            </a:extLst>
          </p:cNvPr>
          <p:cNvSpPr/>
          <p:nvPr/>
        </p:nvSpPr>
        <p:spPr>
          <a:xfrm>
            <a:off x="1332279" y="1691174"/>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handelsutveckling</a:t>
            </a:r>
            <a:endParaRPr lang="en-US" sz="1200" b="1" dirty="0">
              <a:solidFill>
                <a:schemeClr val="tx1"/>
              </a:solidFill>
            </a:endParaRPr>
          </a:p>
          <a:p>
            <a:pPr algn="ctr"/>
            <a:r>
              <a:rPr lang="en-US" sz="1200" b="1" dirty="0">
                <a:solidFill>
                  <a:schemeClr val="tx1"/>
                </a:solidFill>
              </a:rPr>
              <a:t>1356 – 1862 </a:t>
            </a:r>
            <a:r>
              <a:rPr lang="en-US" sz="1200" b="1" dirty="0" err="1">
                <a:solidFill>
                  <a:schemeClr val="tx1"/>
                </a:solidFill>
              </a:rPr>
              <a:t>hansan</a:t>
            </a:r>
            <a:endParaRPr lang="en-US" sz="1200" b="1" dirty="0">
              <a:solidFill>
                <a:schemeClr val="tx1"/>
              </a:solidFill>
            </a:endParaRPr>
          </a:p>
        </p:txBody>
      </p:sp>
      <p:pic>
        <p:nvPicPr>
          <p:cNvPr id="93" name="Picture 92">
            <a:extLst>
              <a:ext uri="{FF2B5EF4-FFF2-40B4-BE49-F238E27FC236}">
                <a16:creationId xmlns:a16="http://schemas.microsoft.com/office/drawing/2014/main" id="{35168D03-A7FA-458D-9AD5-B89F3C6CC3CC}"/>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032276" y="4336085"/>
            <a:ext cx="386955" cy="386955"/>
          </a:xfrm>
          <a:prstGeom prst="rect">
            <a:avLst/>
          </a:prstGeom>
        </p:spPr>
      </p:pic>
      <p:sp>
        <p:nvSpPr>
          <p:cNvPr id="94" name="Rectangle 93">
            <a:extLst>
              <a:ext uri="{FF2B5EF4-FFF2-40B4-BE49-F238E27FC236}">
                <a16:creationId xmlns:a16="http://schemas.microsoft.com/office/drawing/2014/main" id="{E4922B12-9500-475E-AE2D-92E6FDB136B0}"/>
              </a:ext>
            </a:extLst>
          </p:cNvPr>
          <p:cNvSpPr/>
          <p:nvPr/>
        </p:nvSpPr>
        <p:spPr>
          <a:xfrm>
            <a:off x="4234194" y="4599123"/>
            <a:ext cx="15023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1517 Martin Luther (Protestant)</a:t>
            </a:r>
          </a:p>
        </p:txBody>
      </p:sp>
      <p:cxnSp>
        <p:nvCxnSpPr>
          <p:cNvPr id="95" name="Straight Arrow Connector 94">
            <a:extLst>
              <a:ext uri="{FF2B5EF4-FFF2-40B4-BE49-F238E27FC236}">
                <a16:creationId xmlns:a16="http://schemas.microsoft.com/office/drawing/2014/main" id="{83134942-56B3-410F-97CD-E0AA338CEFCB}"/>
              </a:ext>
            </a:extLst>
          </p:cNvPr>
          <p:cNvCxnSpPr>
            <a:cxnSpLocks/>
          </p:cNvCxnSpPr>
          <p:nvPr/>
        </p:nvCxnSpPr>
        <p:spPr>
          <a:xfrm flipV="1">
            <a:off x="5217254" y="1929783"/>
            <a:ext cx="6536382" cy="13628"/>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25E7532-9D36-4A73-BF48-233F38C76E7D}"/>
              </a:ext>
            </a:extLst>
          </p:cNvPr>
          <p:cNvCxnSpPr>
            <a:cxnSpLocks/>
            <a:endCxn id="93" idx="0"/>
          </p:cNvCxnSpPr>
          <p:nvPr/>
        </p:nvCxnSpPr>
        <p:spPr>
          <a:xfrm>
            <a:off x="3969188" y="3985515"/>
            <a:ext cx="256566" cy="35057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3ED8793-BF9D-436C-A1B6-4D2E54C1BA62}"/>
              </a:ext>
            </a:extLst>
          </p:cNvPr>
          <p:cNvCxnSpPr>
            <a:cxnSpLocks/>
          </p:cNvCxnSpPr>
          <p:nvPr/>
        </p:nvCxnSpPr>
        <p:spPr>
          <a:xfrm flipV="1">
            <a:off x="4342472" y="4522890"/>
            <a:ext cx="7596099" cy="54902"/>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C1A9B5F-40E5-4668-8C86-EEBFC5DC7493}"/>
              </a:ext>
            </a:extLst>
          </p:cNvPr>
          <p:cNvCxnSpPr>
            <a:cxnSpLocks/>
            <a:endCxn id="111" idx="2"/>
          </p:cNvCxnSpPr>
          <p:nvPr/>
        </p:nvCxnSpPr>
        <p:spPr>
          <a:xfrm flipV="1">
            <a:off x="4881085" y="2682354"/>
            <a:ext cx="461499" cy="124451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BBB31F9E-D5E8-4435-850C-974855198E40}"/>
              </a:ext>
            </a:extLst>
          </p:cNvPr>
          <p:cNvSpPr/>
          <p:nvPr/>
        </p:nvSpPr>
        <p:spPr>
          <a:xfrm>
            <a:off x="5217254" y="2201744"/>
            <a:ext cx="151660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1600-talet </a:t>
            </a:r>
            <a:r>
              <a:rPr lang="en-US" sz="1200" b="1" dirty="0" err="1">
                <a:solidFill>
                  <a:schemeClr val="tx1"/>
                </a:solidFill>
              </a:rPr>
              <a:t>Heliocentrisk</a:t>
            </a:r>
            <a:r>
              <a:rPr lang="en-US" sz="1200" b="1" dirty="0">
                <a:solidFill>
                  <a:schemeClr val="tx1"/>
                </a:solidFill>
              </a:rPr>
              <a:t> </a:t>
            </a:r>
            <a:r>
              <a:rPr lang="en-US" sz="1200" b="1" dirty="0" err="1">
                <a:solidFill>
                  <a:schemeClr val="tx1"/>
                </a:solidFill>
              </a:rPr>
              <a:t>världsbild</a:t>
            </a:r>
            <a:endParaRPr lang="en-US" sz="1200" b="1" dirty="0">
              <a:solidFill>
                <a:schemeClr val="tx1"/>
              </a:solidFill>
            </a:endParaRPr>
          </a:p>
        </p:txBody>
      </p:sp>
      <p:pic>
        <p:nvPicPr>
          <p:cNvPr id="119" name="Picture 118">
            <a:extLst>
              <a:ext uri="{FF2B5EF4-FFF2-40B4-BE49-F238E27FC236}">
                <a16:creationId xmlns:a16="http://schemas.microsoft.com/office/drawing/2014/main" id="{735D680E-E086-4BE7-B86A-6D947BCBDC8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3563776" y="2115223"/>
            <a:ext cx="482886" cy="482886"/>
          </a:xfrm>
          <a:prstGeom prst="rect">
            <a:avLst/>
          </a:prstGeom>
        </p:spPr>
      </p:pic>
      <p:sp>
        <p:nvSpPr>
          <p:cNvPr id="120" name="Rectangle 119">
            <a:extLst>
              <a:ext uri="{FF2B5EF4-FFF2-40B4-BE49-F238E27FC236}">
                <a16:creationId xmlns:a16="http://schemas.microsoft.com/office/drawing/2014/main" id="{1B31A30F-4103-4775-BA12-3ADFAF6E9F9C}"/>
              </a:ext>
            </a:extLst>
          </p:cNvPr>
          <p:cNvSpPr/>
          <p:nvPr/>
        </p:nvSpPr>
        <p:spPr>
          <a:xfrm>
            <a:off x="3234696" y="2466473"/>
            <a:ext cx="186644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1492 </a:t>
            </a:r>
            <a:r>
              <a:rPr lang="en-US" sz="1200" b="1" dirty="0" err="1">
                <a:solidFill>
                  <a:schemeClr val="tx1"/>
                </a:solidFill>
              </a:rPr>
              <a:t>Colombus</a:t>
            </a:r>
            <a:r>
              <a:rPr lang="en-US" sz="1200" b="1" dirty="0">
                <a:solidFill>
                  <a:schemeClr val="tx1"/>
                </a:solidFill>
              </a:rPr>
              <a:t> (America)</a:t>
            </a:r>
          </a:p>
          <a:p>
            <a:pPr algn="ctr"/>
            <a:r>
              <a:rPr lang="en-US" sz="1200" b="1" dirty="0">
                <a:solidFill>
                  <a:schemeClr val="tx1"/>
                </a:solidFill>
              </a:rPr>
              <a:t>1497 Vasco da Gama (India)</a:t>
            </a:r>
          </a:p>
        </p:txBody>
      </p:sp>
      <p:pic>
        <p:nvPicPr>
          <p:cNvPr id="121" name="Picture 120" descr="Icon&#10;&#10;Description automatically generated">
            <a:extLst>
              <a:ext uri="{FF2B5EF4-FFF2-40B4-BE49-F238E27FC236}">
                <a16:creationId xmlns:a16="http://schemas.microsoft.com/office/drawing/2014/main" id="{8208EFD6-20EB-4407-8FBD-0CEF4AC6DFB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42601" y="1675232"/>
            <a:ext cx="482886" cy="482886"/>
          </a:xfrm>
          <a:prstGeom prst="rect">
            <a:avLst/>
          </a:prstGeom>
        </p:spPr>
      </p:pic>
      <p:sp>
        <p:nvSpPr>
          <p:cNvPr id="122" name="Rectangle 121">
            <a:extLst>
              <a:ext uri="{FF2B5EF4-FFF2-40B4-BE49-F238E27FC236}">
                <a16:creationId xmlns:a16="http://schemas.microsoft.com/office/drawing/2014/main" id="{B3EAE90A-6225-4513-84D9-3B7D6BD64A5C}"/>
              </a:ext>
            </a:extLst>
          </p:cNvPr>
          <p:cNvSpPr/>
          <p:nvPr/>
        </p:nvSpPr>
        <p:spPr>
          <a:xfrm>
            <a:off x="3981600" y="1620375"/>
            <a:ext cx="139865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hadelsvägarna</a:t>
            </a:r>
            <a:r>
              <a:rPr lang="en-US" sz="1200" b="1" dirty="0">
                <a:solidFill>
                  <a:schemeClr val="tx1"/>
                </a:solidFill>
              </a:rPr>
              <a:t> </a:t>
            </a:r>
            <a:r>
              <a:rPr lang="en-US" sz="1200" b="1" dirty="0" err="1">
                <a:solidFill>
                  <a:schemeClr val="tx1"/>
                </a:solidFill>
              </a:rPr>
              <a:t>över</a:t>
            </a:r>
            <a:r>
              <a:rPr lang="en-US" sz="1200" b="1" dirty="0">
                <a:solidFill>
                  <a:schemeClr val="tx1"/>
                </a:solidFill>
              </a:rPr>
              <a:t> </a:t>
            </a:r>
            <a:r>
              <a:rPr lang="en-US" sz="1200" b="1" dirty="0" err="1">
                <a:solidFill>
                  <a:schemeClr val="tx1"/>
                </a:solidFill>
              </a:rPr>
              <a:t>havet</a:t>
            </a:r>
            <a:r>
              <a:rPr lang="en-US" sz="1200" b="1" dirty="0">
                <a:solidFill>
                  <a:schemeClr val="tx1"/>
                </a:solidFill>
              </a:rPr>
              <a:t> &amp; </a:t>
            </a:r>
            <a:r>
              <a:rPr lang="sv-SE" altLang="zh-CN" sz="1200" b="1" dirty="0">
                <a:solidFill>
                  <a:schemeClr val="tx1"/>
                </a:solidFill>
              </a:rPr>
              <a:t>k</a:t>
            </a:r>
            <a:r>
              <a:rPr lang="en-US" sz="1200" b="1" dirty="0" err="1">
                <a:solidFill>
                  <a:schemeClr val="tx1"/>
                </a:solidFill>
              </a:rPr>
              <a:t>oloni</a:t>
            </a:r>
            <a:r>
              <a:rPr lang="en-US" sz="1200" b="1" dirty="0">
                <a:solidFill>
                  <a:schemeClr val="tx1"/>
                </a:solidFill>
              </a:rPr>
              <a:t> </a:t>
            </a:r>
            <a:r>
              <a:rPr lang="en-US" sz="1200" b="1" dirty="0" err="1">
                <a:solidFill>
                  <a:schemeClr val="tx1"/>
                </a:solidFill>
              </a:rPr>
              <a:t>ekonomisk</a:t>
            </a:r>
            <a:endParaRPr lang="en-US" sz="1200" b="1" dirty="0">
              <a:solidFill>
                <a:schemeClr val="tx1"/>
              </a:solidFill>
            </a:endParaRPr>
          </a:p>
        </p:txBody>
      </p:sp>
      <p:cxnSp>
        <p:nvCxnSpPr>
          <p:cNvPr id="61" name="Straight Connector 60">
            <a:extLst>
              <a:ext uri="{FF2B5EF4-FFF2-40B4-BE49-F238E27FC236}">
                <a16:creationId xmlns:a16="http://schemas.microsoft.com/office/drawing/2014/main" id="{8F392147-BD71-4873-8E28-E1EDF467438B}"/>
              </a:ext>
            </a:extLst>
          </p:cNvPr>
          <p:cNvCxnSpPr>
            <a:cxnSpLocks/>
          </p:cNvCxnSpPr>
          <p:nvPr/>
        </p:nvCxnSpPr>
        <p:spPr>
          <a:xfrm>
            <a:off x="3884414" y="1900699"/>
            <a:ext cx="0" cy="45329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EDA92BA-DDB3-4B88-AC41-A63199B0DD26}"/>
              </a:ext>
            </a:extLst>
          </p:cNvPr>
          <p:cNvCxnSpPr>
            <a:cxnSpLocks/>
            <a:stCxn id="119" idx="1"/>
            <a:endCxn id="121" idx="1"/>
          </p:cNvCxnSpPr>
          <p:nvPr/>
        </p:nvCxnSpPr>
        <p:spPr>
          <a:xfrm flipV="1">
            <a:off x="3563776" y="1916675"/>
            <a:ext cx="178825" cy="43999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F76AD3E-4579-4A7C-940D-E0E1112F04CC}"/>
              </a:ext>
            </a:extLst>
          </p:cNvPr>
          <p:cNvCxnSpPr>
            <a:cxnSpLocks/>
          </p:cNvCxnSpPr>
          <p:nvPr/>
        </p:nvCxnSpPr>
        <p:spPr>
          <a:xfrm>
            <a:off x="10716728" y="3564621"/>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4278722-3FFC-41AA-91B4-204E15EE3746}"/>
              </a:ext>
            </a:extLst>
          </p:cNvPr>
          <p:cNvCxnSpPr>
            <a:cxnSpLocks/>
          </p:cNvCxnSpPr>
          <p:nvPr/>
        </p:nvCxnSpPr>
        <p:spPr>
          <a:xfrm>
            <a:off x="6907987" y="362370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5ADD059-A136-4E50-91B4-366A2F27D18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6985469" y="3045778"/>
            <a:ext cx="482885" cy="482885"/>
          </a:xfrm>
          <a:prstGeom prst="rect">
            <a:avLst/>
          </a:prstGeom>
        </p:spPr>
      </p:pic>
      <p:sp>
        <p:nvSpPr>
          <p:cNvPr id="135" name="Rectangle 134">
            <a:extLst>
              <a:ext uri="{FF2B5EF4-FFF2-40B4-BE49-F238E27FC236}">
                <a16:creationId xmlns:a16="http://schemas.microsoft.com/office/drawing/2014/main" id="{263CBB89-9E8D-4162-A251-8CBE7170ABDA}"/>
              </a:ext>
            </a:extLst>
          </p:cNvPr>
          <p:cNvSpPr/>
          <p:nvPr/>
        </p:nvSpPr>
        <p:spPr>
          <a:xfrm>
            <a:off x="7177764" y="2940712"/>
            <a:ext cx="1483951"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Upplysningen</a:t>
            </a:r>
            <a:endParaRPr lang="en-US" sz="1200" b="1" dirty="0">
              <a:solidFill>
                <a:schemeClr val="tx1"/>
              </a:solidFill>
            </a:endParaRPr>
          </a:p>
          <a:p>
            <a:pPr algn="ctr"/>
            <a:r>
              <a:rPr lang="fr-FR" sz="1200" b="1" dirty="0">
                <a:solidFill>
                  <a:schemeClr val="tx1"/>
                </a:solidFill>
              </a:rPr>
              <a:t>1715-1789 Montesquieu, Rousseau, Voltaire</a:t>
            </a:r>
          </a:p>
        </p:txBody>
      </p:sp>
      <p:cxnSp>
        <p:nvCxnSpPr>
          <p:cNvPr id="136" name="Straight Connector 135">
            <a:extLst>
              <a:ext uri="{FF2B5EF4-FFF2-40B4-BE49-F238E27FC236}">
                <a16:creationId xmlns:a16="http://schemas.microsoft.com/office/drawing/2014/main" id="{85DACA3D-B135-40EA-8EF7-422451ECC4EE}"/>
              </a:ext>
            </a:extLst>
          </p:cNvPr>
          <p:cNvCxnSpPr>
            <a:cxnSpLocks/>
          </p:cNvCxnSpPr>
          <p:nvPr/>
        </p:nvCxnSpPr>
        <p:spPr>
          <a:xfrm>
            <a:off x="8846831" y="3583138"/>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5CD782EB-63A4-4A32-9D29-C17C84935BBB}"/>
              </a:ext>
            </a:extLst>
          </p:cNvPr>
          <p:cNvSpPr/>
          <p:nvPr/>
        </p:nvSpPr>
        <p:spPr>
          <a:xfrm>
            <a:off x="8598836" y="594935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sp>
        <p:nvSpPr>
          <p:cNvPr id="131" name="Rectangle 130">
            <a:extLst>
              <a:ext uri="{FF2B5EF4-FFF2-40B4-BE49-F238E27FC236}">
                <a16:creationId xmlns:a16="http://schemas.microsoft.com/office/drawing/2014/main" id="{A589A5A7-6C32-4020-8C5C-F71169892002}"/>
              </a:ext>
            </a:extLst>
          </p:cNvPr>
          <p:cNvSpPr/>
          <p:nvPr/>
        </p:nvSpPr>
        <p:spPr>
          <a:xfrm>
            <a:off x="6648623" y="5949354"/>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7</a:t>
            </a:r>
            <a:r>
              <a:rPr lang="sv-SE" sz="1200" b="1" dirty="0">
                <a:solidFill>
                  <a:schemeClr val="tx1"/>
                </a:solidFill>
              </a:rPr>
              <a:t>00</a:t>
            </a:r>
          </a:p>
        </p:txBody>
      </p:sp>
      <p:sp>
        <p:nvSpPr>
          <p:cNvPr id="137" name="Rectangle 136">
            <a:extLst>
              <a:ext uri="{FF2B5EF4-FFF2-40B4-BE49-F238E27FC236}">
                <a16:creationId xmlns:a16="http://schemas.microsoft.com/office/drawing/2014/main" id="{32431464-CD36-4F1D-A880-FD92B37A7135}"/>
              </a:ext>
            </a:extLst>
          </p:cNvPr>
          <p:cNvSpPr/>
          <p:nvPr/>
        </p:nvSpPr>
        <p:spPr>
          <a:xfrm>
            <a:off x="10454737"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pic>
        <p:nvPicPr>
          <p:cNvPr id="142" name="Picture 141">
            <a:extLst>
              <a:ext uri="{FF2B5EF4-FFF2-40B4-BE49-F238E27FC236}">
                <a16:creationId xmlns:a16="http://schemas.microsoft.com/office/drawing/2014/main" id="{7A2D13B4-8B9B-4C63-90F1-E35CA0D3F7A4}"/>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4615005" y="4067891"/>
            <a:ext cx="408712" cy="408712"/>
          </a:xfrm>
          <a:prstGeom prst="rect">
            <a:avLst/>
          </a:prstGeom>
        </p:spPr>
      </p:pic>
      <p:sp>
        <p:nvSpPr>
          <p:cNvPr id="143" name="Rectangle 142">
            <a:extLst>
              <a:ext uri="{FF2B5EF4-FFF2-40B4-BE49-F238E27FC236}">
                <a16:creationId xmlns:a16="http://schemas.microsoft.com/office/drawing/2014/main" id="{7F454937-3A26-4B9D-B88C-6501EFFF5955}"/>
              </a:ext>
            </a:extLst>
          </p:cNvPr>
          <p:cNvSpPr/>
          <p:nvPr/>
        </p:nvSpPr>
        <p:spPr>
          <a:xfrm>
            <a:off x="4986724" y="4073881"/>
            <a:ext cx="118312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1618 - 1648 </a:t>
            </a:r>
            <a:r>
              <a:rPr lang="en-US" sz="1200" b="1" dirty="0" err="1">
                <a:solidFill>
                  <a:schemeClr val="tx1"/>
                </a:solidFill>
              </a:rPr>
              <a:t>Trettioårskriget</a:t>
            </a:r>
            <a:endParaRPr lang="fr-FR" sz="1200" b="1" dirty="0">
              <a:solidFill>
                <a:schemeClr val="tx1"/>
              </a:solidFill>
            </a:endParaRPr>
          </a:p>
        </p:txBody>
      </p:sp>
      <p:cxnSp>
        <p:nvCxnSpPr>
          <p:cNvPr id="144" name="Straight Arrow Connector 143">
            <a:extLst>
              <a:ext uri="{FF2B5EF4-FFF2-40B4-BE49-F238E27FC236}">
                <a16:creationId xmlns:a16="http://schemas.microsoft.com/office/drawing/2014/main" id="{FC4DF871-69C0-4AB2-A88B-0ACE0D4F3BB9}"/>
              </a:ext>
            </a:extLst>
          </p:cNvPr>
          <p:cNvCxnSpPr>
            <a:cxnSpLocks/>
          </p:cNvCxnSpPr>
          <p:nvPr/>
        </p:nvCxnSpPr>
        <p:spPr>
          <a:xfrm>
            <a:off x="5116908" y="3965866"/>
            <a:ext cx="20048" cy="2460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FEA2A4E-2DE0-4AA5-AA16-055561CED54C}"/>
              </a:ext>
            </a:extLst>
          </p:cNvPr>
          <p:cNvCxnSpPr>
            <a:cxnSpLocks/>
          </p:cNvCxnSpPr>
          <p:nvPr/>
        </p:nvCxnSpPr>
        <p:spPr>
          <a:xfrm>
            <a:off x="7123446" y="3946927"/>
            <a:ext cx="481512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7CD194B-7B4C-4AD8-9E19-663339658E63}"/>
              </a:ext>
            </a:extLst>
          </p:cNvPr>
          <p:cNvCxnSpPr>
            <a:cxnSpLocks/>
            <a:endCxn id="134" idx="2"/>
          </p:cNvCxnSpPr>
          <p:nvPr/>
        </p:nvCxnSpPr>
        <p:spPr>
          <a:xfrm flipV="1">
            <a:off x="7006853" y="3528663"/>
            <a:ext cx="220059" cy="37624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7" name="Picture 166" descr="A picture containing icon&#10;&#10;Description automatically generated">
            <a:extLst>
              <a:ext uri="{FF2B5EF4-FFF2-40B4-BE49-F238E27FC236}">
                <a16:creationId xmlns:a16="http://schemas.microsoft.com/office/drawing/2014/main" id="{21A45DAC-B75E-48BC-B03F-36D13472961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36854" y="2311495"/>
            <a:ext cx="482885" cy="482885"/>
          </a:xfrm>
          <a:prstGeom prst="rect">
            <a:avLst/>
          </a:prstGeom>
        </p:spPr>
      </p:pic>
      <p:sp>
        <p:nvSpPr>
          <p:cNvPr id="168" name="Rectangle 167">
            <a:extLst>
              <a:ext uri="{FF2B5EF4-FFF2-40B4-BE49-F238E27FC236}">
                <a16:creationId xmlns:a16="http://schemas.microsoft.com/office/drawing/2014/main" id="{215C5132-A722-4EF7-81CD-8B6E3711E998}"/>
              </a:ext>
            </a:extLst>
          </p:cNvPr>
          <p:cNvSpPr/>
          <p:nvPr/>
        </p:nvSpPr>
        <p:spPr>
          <a:xfrm>
            <a:off x="7864427" y="2331875"/>
            <a:ext cx="151660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1760-1840 Industrial Revolution</a:t>
            </a:r>
          </a:p>
        </p:txBody>
      </p:sp>
      <p:pic>
        <p:nvPicPr>
          <p:cNvPr id="169" name="Picture 168" descr="A picture containing icon&#10;&#10;Description automatically generated">
            <a:extLst>
              <a:ext uri="{FF2B5EF4-FFF2-40B4-BE49-F238E27FC236}">
                <a16:creationId xmlns:a16="http://schemas.microsoft.com/office/drawing/2014/main" id="{A192B6A1-97C3-4E91-9FF3-C6F1DDDE78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44584" y="2306753"/>
            <a:ext cx="482885" cy="482885"/>
          </a:xfrm>
          <a:prstGeom prst="rect">
            <a:avLst/>
          </a:prstGeom>
        </p:spPr>
      </p:pic>
      <p:sp>
        <p:nvSpPr>
          <p:cNvPr id="170" name="Rectangle 169">
            <a:extLst>
              <a:ext uri="{FF2B5EF4-FFF2-40B4-BE49-F238E27FC236}">
                <a16:creationId xmlns:a16="http://schemas.microsoft.com/office/drawing/2014/main" id="{427BB516-4B5C-4910-8F79-A785865C8110}"/>
              </a:ext>
            </a:extLst>
          </p:cNvPr>
          <p:cNvSpPr/>
          <p:nvPr/>
        </p:nvSpPr>
        <p:spPr>
          <a:xfrm>
            <a:off x="9708135" y="2387743"/>
            <a:ext cx="166451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1870-1914 2nd Industrial Revolution</a:t>
            </a:r>
          </a:p>
        </p:txBody>
      </p:sp>
      <p:cxnSp>
        <p:nvCxnSpPr>
          <p:cNvPr id="172" name="Straight Arrow Connector 171">
            <a:extLst>
              <a:ext uri="{FF2B5EF4-FFF2-40B4-BE49-F238E27FC236}">
                <a16:creationId xmlns:a16="http://schemas.microsoft.com/office/drawing/2014/main" id="{1CCAA3A9-A682-47DE-B942-07EBF910F468}"/>
              </a:ext>
            </a:extLst>
          </p:cNvPr>
          <p:cNvCxnSpPr>
            <a:cxnSpLocks/>
            <a:stCxn id="167" idx="0"/>
          </p:cNvCxnSpPr>
          <p:nvPr/>
        </p:nvCxnSpPr>
        <p:spPr>
          <a:xfrm flipV="1">
            <a:off x="7678297" y="1976679"/>
            <a:ext cx="0" cy="334816"/>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E70A5C1A-C28E-42E9-8863-D77713A3E62B}"/>
              </a:ext>
            </a:extLst>
          </p:cNvPr>
          <p:cNvCxnSpPr>
            <a:cxnSpLocks/>
            <a:stCxn id="169" idx="0"/>
          </p:cNvCxnSpPr>
          <p:nvPr/>
        </p:nvCxnSpPr>
        <p:spPr>
          <a:xfrm flipV="1">
            <a:off x="9786027" y="1949930"/>
            <a:ext cx="0" cy="356823"/>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8" name="Picture 177" descr="Icon&#10;&#10;Description automatically generated">
            <a:extLst>
              <a:ext uri="{FF2B5EF4-FFF2-40B4-BE49-F238E27FC236}">
                <a16:creationId xmlns:a16="http://schemas.microsoft.com/office/drawing/2014/main" id="{E9E357FA-64E1-412A-A031-99BD41C9EEC4}"/>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7870878" y="5036207"/>
            <a:ext cx="361368" cy="521636"/>
          </a:xfrm>
          <a:prstGeom prst="rect">
            <a:avLst/>
          </a:prstGeom>
        </p:spPr>
      </p:pic>
      <p:cxnSp>
        <p:nvCxnSpPr>
          <p:cNvPr id="181" name="Straight Arrow Connector 180">
            <a:extLst>
              <a:ext uri="{FF2B5EF4-FFF2-40B4-BE49-F238E27FC236}">
                <a16:creationId xmlns:a16="http://schemas.microsoft.com/office/drawing/2014/main" id="{34FB5A82-8557-4D36-A868-D9B2C3F2FD3E}"/>
              </a:ext>
            </a:extLst>
          </p:cNvPr>
          <p:cNvCxnSpPr>
            <a:cxnSpLocks/>
            <a:endCxn id="178" idx="0"/>
          </p:cNvCxnSpPr>
          <p:nvPr/>
        </p:nvCxnSpPr>
        <p:spPr>
          <a:xfrm flipH="1">
            <a:off x="8051562" y="1923264"/>
            <a:ext cx="336867" cy="311294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B42661-3B0D-4ECA-B13F-091C806D8213}"/>
              </a:ext>
            </a:extLst>
          </p:cNvPr>
          <p:cNvCxnSpPr>
            <a:cxnSpLocks/>
            <a:endCxn id="178" idx="0"/>
          </p:cNvCxnSpPr>
          <p:nvPr/>
        </p:nvCxnSpPr>
        <p:spPr>
          <a:xfrm>
            <a:off x="7549037" y="3751665"/>
            <a:ext cx="502525" cy="128454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F171CEC2-EF5B-4BA0-B10F-4B385FE9648F}"/>
              </a:ext>
            </a:extLst>
          </p:cNvPr>
          <p:cNvSpPr/>
          <p:nvPr/>
        </p:nvSpPr>
        <p:spPr>
          <a:xfrm>
            <a:off x="6774928" y="53994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borgarklassen</a:t>
            </a:r>
            <a:endParaRPr lang="en-US" sz="1200" b="1" dirty="0">
              <a:solidFill>
                <a:schemeClr val="tx1"/>
              </a:solidFill>
            </a:endParaRPr>
          </a:p>
        </p:txBody>
      </p:sp>
      <p:pic>
        <p:nvPicPr>
          <p:cNvPr id="192" name="Picture 191">
            <a:extLst>
              <a:ext uri="{FF2B5EF4-FFF2-40B4-BE49-F238E27FC236}">
                <a16:creationId xmlns:a16="http://schemas.microsoft.com/office/drawing/2014/main" id="{841412C0-1F9D-4ECE-B4D7-7B80CC00236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272643" y="5054027"/>
            <a:ext cx="408712" cy="408712"/>
          </a:xfrm>
          <a:prstGeom prst="rect">
            <a:avLst/>
          </a:prstGeom>
        </p:spPr>
      </p:pic>
      <p:cxnSp>
        <p:nvCxnSpPr>
          <p:cNvPr id="197" name="Straight Arrow Connector 196">
            <a:extLst>
              <a:ext uri="{FF2B5EF4-FFF2-40B4-BE49-F238E27FC236}">
                <a16:creationId xmlns:a16="http://schemas.microsoft.com/office/drawing/2014/main" id="{0B234A8C-1A05-4B77-80DD-E60F970393B5}"/>
              </a:ext>
            </a:extLst>
          </p:cNvPr>
          <p:cNvCxnSpPr>
            <a:cxnSpLocks/>
          </p:cNvCxnSpPr>
          <p:nvPr/>
        </p:nvCxnSpPr>
        <p:spPr>
          <a:xfrm flipV="1">
            <a:off x="1800775" y="5748372"/>
            <a:ext cx="8226694" cy="10454"/>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B239ED4D-78CF-483E-8325-475AF2C7BCA4}"/>
              </a:ext>
            </a:extLst>
          </p:cNvPr>
          <p:cNvSpPr/>
          <p:nvPr/>
        </p:nvSpPr>
        <p:spPr>
          <a:xfrm>
            <a:off x="8375630" y="5062449"/>
            <a:ext cx="123572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1789-1799 </a:t>
            </a:r>
            <a:r>
              <a:rPr lang="en-US" sz="1200" b="1" dirty="0" err="1">
                <a:solidFill>
                  <a:schemeClr val="tx1"/>
                </a:solidFill>
              </a:rPr>
              <a:t>Franska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00" name="Picture 199" descr="A picture containing indoor, set&#10;&#10;Description automatically generated">
            <a:extLst>
              <a:ext uri="{FF2B5EF4-FFF2-40B4-BE49-F238E27FC236}">
                <a16:creationId xmlns:a16="http://schemas.microsoft.com/office/drawing/2014/main" id="{9399A115-B3E1-4FE6-87EF-C990E2B1A5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649654" y="5274843"/>
            <a:ext cx="515213" cy="368309"/>
          </a:xfrm>
          <a:prstGeom prst="rect">
            <a:avLst/>
          </a:prstGeom>
        </p:spPr>
      </p:pic>
      <p:cxnSp>
        <p:nvCxnSpPr>
          <p:cNvPr id="205" name="Straight Arrow Connector 204">
            <a:extLst>
              <a:ext uri="{FF2B5EF4-FFF2-40B4-BE49-F238E27FC236}">
                <a16:creationId xmlns:a16="http://schemas.microsoft.com/office/drawing/2014/main" id="{FE34BC3C-9CF9-4F50-83BB-98EA8BB0A2B2}"/>
              </a:ext>
            </a:extLst>
          </p:cNvPr>
          <p:cNvCxnSpPr>
            <a:cxnSpLocks/>
          </p:cNvCxnSpPr>
          <p:nvPr/>
        </p:nvCxnSpPr>
        <p:spPr>
          <a:xfrm flipV="1">
            <a:off x="9907260" y="5728477"/>
            <a:ext cx="1147733" cy="12855"/>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FC35B72-C20A-4E07-982E-C7E41664C167}"/>
              </a:ext>
            </a:extLst>
          </p:cNvPr>
          <p:cNvCxnSpPr>
            <a:cxnSpLocks/>
          </p:cNvCxnSpPr>
          <p:nvPr/>
        </p:nvCxnSpPr>
        <p:spPr>
          <a:xfrm>
            <a:off x="10304980" y="5477625"/>
            <a:ext cx="636244" cy="1"/>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11" name="Picture 210" descr="Icon&#10;&#10;Description automatically generated">
            <a:extLst>
              <a:ext uri="{FF2B5EF4-FFF2-40B4-BE49-F238E27FC236}">
                <a16:creationId xmlns:a16="http://schemas.microsoft.com/office/drawing/2014/main" id="{CFA0BB89-A366-4C76-A6F0-F8F329959832}"/>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279396" y="4624080"/>
            <a:ext cx="414904" cy="414904"/>
          </a:xfrm>
          <a:prstGeom prst="rect">
            <a:avLst/>
          </a:prstGeom>
        </p:spPr>
      </p:pic>
      <p:cxnSp>
        <p:nvCxnSpPr>
          <p:cNvPr id="212" name="Straight Arrow Connector 211">
            <a:extLst>
              <a:ext uri="{FF2B5EF4-FFF2-40B4-BE49-F238E27FC236}">
                <a16:creationId xmlns:a16="http://schemas.microsoft.com/office/drawing/2014/main" id="{EACA55E0-37A1-4E0E-A7B8-745001EE3B95}"/>
              </a:ext>
            </a:extLst>
          </p:cNvPr>
          <p:cNvCxnSpPr>
            <a:cxnSpLocks/>
            <a:endCxn id="211" idx="0"/>
          </p:cNvCxnSpPr>
          <p:nvPr/>
        </p:nvCxnSpPr>
        <p:spPr>
          <a:xfrm flipH="1">
            <a:off x="10486848" y="1936363"/>
            <a:ext cx="267846" cy="268771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BE19D081-CE74-4780-9339-BD938DD34F69}"/>
              </a:ext>
            </a:extLst>
          </p:cNvPr>
          <p:cNvSpPr/>
          <p:nvPr/>
        </p:nvSpPr>
        <p:spPr>
          <a:xfrm>
            <a:off x="9168673" y="47422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arbetarklassen</a:t>
            </a:r>
            <a:endParaRPr lang="en-US" sz="1200" b="1" dirty="0">
              <a:solidFill>
                <a:schemeClr val="tx1"/>
              </a:solidFill>
            </a:endParaRPr>
          </a:p>
        </p:txBody>
      </p:sp>
      <p:sp>
        <p:nvSpPr>
          <p:cNvPr id="215" name="Rectangle 214">
            <a:extLst>
              <a:ext uri="{FF2B5EF4-FFF2-40B4-BE49-F238E27FC236}">
                <a16:creationId xmlns:a16="http://schemas.microsoft.com/office/drawing/2014/main" id="{A1301B7C-1CEE-4124-B464-9E22DAA6A066}"/>
              </a:ext>
            </a:extLst>
          </p:cNvPr>
          <p:cNvSpPr/>
          <p:nvPr/>
        </p:nvSpPr>
        <p:spPr>
          <a:xfrm>
            <a:off x="10941224" y="4681293"/>
            <a:ext cx="123572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1917 </a:t>
            </a:r>
            <a:r>
              <a:rPr lang="en-US" sz="1200" b="1" dirty="0" err="1">
                <a:solidFill>
                  <a:schemeClr val="tx1"/>
                </a:solidFill>
              </a:rPr>
              <a:t>Ryska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16" name="Picture 215">
            <a:extLst>
              <a:ext uri="{FF2B5EF4-FFF2-40B4-BE49-F238E27FC236}">
                <a16:creationId xmlns:a16="http://schemas.microsoft.com/office/drawing/2014/main" id="{34B64766-1CB1-4A74-9A2D-AABD035B8327}"/>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729346" y="4693718"/>
            <a:ext cx="408712" cy="408712"/>
          </a:xfrm>
          <a:prstGeom prst="rect">
            <a:avLst/>
          </a:prstGeom>
        </p:spPr>
      </p:pic>
      <p:cxnSp>
        <p:nvCxnSpPr>
          <p:cNvPr id="217" name="Straight Arrow Connector 216">
            <a:extLst>
              <a:ext uri="{FF2B5EF4-FFF2-40B4-BE49-F238E27FC236}">
                <a16:creationId xmlns:a16="http://schemas.microsoft.com/office/drawing/2014/main" id="{0AD06267-805B-4132-B200-6174B0AA2851}"/>
              </a:ext>
            </a:extLst>
          </p:cNvPr>
          <p:cNvCxnSpPr>
            <a:cxnSpLocks/>
          </p:cNvCxnSpPr>
          <p:nvPr/>
        </p:nvCxnSpPr>
        <p:spPr>
          <a:xfrm>
            <a:off x="10729346" y="5189245"/>
            <a:ext cx="125975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DC5992A-994A-4EE8-B925-38665DFF67E5}"/>
              </a:ext>
            </a:extLst>
          </p:cNvPr>
          <p:cNvCxnSpPr>
            <a:cxnSpLocks/>
          </p:cNvCxnSpPr>
          <p:nvPr/>
        </p:nvCxnSpPr>
        <p:spPr>
          <a:xfrm>
            <a:off x="10941224" y="5471389"/>
            <a:ext cx="1093539"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33" name="Picture 232" descr="Icon&#10;&#10;Description automatically generated">
            <a:extLst>
              <a:ext uri="{FF2B5EF4-FFF2-40B4-BE49-F238E27FC236}">
                <a16:creationId xmlns:a16="http://schemas.microsoft.com/office/drawing/2014/main" id="{B29D0725-C907-4E5B-A72A-7B3DD34ADAFD}"/>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1632709" y="3404530"/>
            <a:ext cx="526122" cy="526122"/>
          </a:xfrm>
          <a:prstGeom prst="rect">
            <a:avLst/>
          </a:prstGeom>
        </p:spPr>
      </p:pic>
      <p:pic>
        <p:nvPicPr>
          <p:cNvPr id="234" name="Picture 233" descr="Icon&#10;&#10;Description automatically generated">
            <a:extLst>
              <a:ext uri="{FF2B5EF4-FFF2-40B4-BE49-F238E27FC236}">
                <a16:creationId xmlns:a16="http://schemas.microsoft.com/office/drawing/2014/main" id="{5EF3AA2B-49B0-421B-8DAC-BE83F2345423}"/>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2038507" y="5182068"/>
            <a:ext cx="489628" cy="489628"/>
          </a:xfrm>
          <a:prstGeom prst="rect">
            <a:avLst/>
          </a:prstGeom>
        </p:spPr>
      </p:pic>
      <p:sp>
        <p:nvSpPr>
          <p:cNvPr id="236" name="Rectangle 235">
            <a:extLst>
              <a:ext uri="{FF2B5EF4-FFF2-40B4-BE49-F238E27FC236}">
                <a16:creationId xmlns:a16="http://schemas.microsoft.com/office/drawing/2014/main" id="{8BCCAFE6-3734-4CD9-9E8F-01F1E321BE25}"/>
              </a:ext>
            </a:extLst>
          </p:cNvPr>
          <p:cNvSpPr/>
          <p:nvPr/>
        </p:nvSpPr>
        <p:spPr>
          <a:xfrm>
            <a:off x="3330247" y="42232"/>
            <a:ext cx="1516608"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1607 den engelska kolonin Virginia</a:t>
            </a:r>
            <a:endParaRPr lang="en-US" sz="1200" b="1" dirty="0">
              <a:solidFill>
                <a:schemeClr val="tx1"/>
              </a:solidFill>
            </a:endParaRPr>
          </a:p>
          <a:p>
            <a:pPr algn="ctr"/>
            <a:r>
              <a:rPr lang="en-US" sz="1200" b="1" dirty="0">
                <a:solidFill>
                  <a:schemeClr val="tx1"/>
                </a:solidFill>
              </a:rPr>
              <a:t>1620 Mayflower -&gt; Massachusetts</a:t>
            </a:r>
          </a:p>
        </p:txBody>
      </p:sp>
      <p:pic>
        <p:nvPicPr>
          <p:cNvPr id="238" name="Picture 237">
            <a:extLst>
              <a:ext uri="{FF2B5EF4-FFF2-40B4-BE49-F238E27FC236}">
                <a16:creationId xmlns:a16="http://schemas.microsoft.com/office/drawing/2014/main" id="{86428C54-31B2-4DB0-832D-D2CC8282BB84}"/>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4743923" y="59102"/>
            <a:ext cx="482886" cy="482886"/>
          </a:xfrm>
          <a:prstGeom prst="rect">
            <a:avLst/>
          </a:prstGeom>
        </p:spPr>
      </p:pic>
      <p:pic>
        <p:nvPicPr>
          <p:cNvPr id="239" name="Picture 238" descr="Icon&#10;&#10;Description automatically generated">
            <a:extLst>
              <a:ext uri="{FF2B5EF4-FFF2-40B4-BE49-F238E27FC236}">
                <a16:creationId xmlns:a16="http://schemas.microsoft.com/office/drawing/2014/main" id="{8A52F475-400E-411A-8A7D-A2C09480D83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59875" y="59102"/>
            <a:ext cx="482886" cy="482886"/>
          </a:xfrm>
          <a:prstGeom prst="rect">
            <a:avLst/>
          </a:prstGeom>
        </p:spPr>
      </p:pic>
      <p:sp>
        <p:nvSpPr>
          <p:cNvPr id="240" name="Rectangle 239">
            <a:extLst>
              <a:ext uri="{FF2B5EF4-FFF2-40B4-BE49-F238E27FC236}">
                <a16:creationId xmlns:a16="http://schemas.microsoft.com/office/drawing/2014/main" id="{ECCDD462-E7B2-491E-B0F7-1318B28859BC}"/>
              </a:ext>
            </a:extLst>
          </p:cNvPr>
          <p:cNvSpPr/>
          <p:nvPr/>
        </p:nvSpPr>
        <p:spPr>
          <a:xfrm>
            <a:off x="5632126" y="1361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1773 Dec </a:t>
            </a:r>
            <a:r>
              <a:rPr lang="en-US" sz="1200" b="1" dirty="0" err="1">
                <a:solidFill>
                  <a:schemeClr val="tx1"/>
                </a:solidFill>
              </a:rPr>
              <a:t>Tepartyt</a:t>
            </a:r>
            <a:r>
              <a:rPr lang="en-US" sz="1200" b="1" dirty="0">
                <a:solidFill>
                  <a:schemeClr val="tx1"/>
                </a:solidFill>
              </a:rPr>
              <a:t> </a:t>
            </a:r>
            <a:r>
              <a:rPr lang="en-US" sz="1200" b="1" dirty="0" err="1">
                <a:solidFill>
                  <a:schemeClr val="tx1"/>
                </a:solidFill>
              </a:rPr>
              <a:t>i</a:t>
            </a:r>
            <a:r>
              <a:rPr lang="en-US" sz="1200" b="1" dirty="0">
                <a:solidFill>
                  <a:schemeClr val="tx1"/>
                </a:solidFill>
              </a:rPr>
              <a:t> Boston</a:t>
            </a:r>
          </a:p>
        </p:txBody>
      </p:sp>
      <p:pic>
        <p:nvPicPr>
          <p:cNvPr id="241" name="Picture 240">
            <a:extLst>
              <a:ext uri="{FF2B5EF4-FFF2-40B4-BE49-F238E27FC236}">
                <a16:creationId xmlns:a16="http://schemas.microsoft.com/office/drawing/2014/main" id="{6E617452-E5DF-49F3-8EE8-02020718E25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7083890" y="110591"/>
            <a:ext cx="408712" cy="408712"/>
          </a:xfrm>
          <a:prstGeom prst="rect">
            <a:avLst/>
          </a:prstGeom>
        </p:spPr>
      </p:pic>
      <p:sp>
        <p:nvSpPr>
          <p:cNvPr id="242" name="Rectangle 241">
            <a:extLst>
              <a:ext uri="{FF2B5EF4-FFF2-40B4-BE49-F238E27FC236}">
                <a16:creationId xmlns:a16="http://schemas.microsoft.com/office/drawing/2014/main" id="{856436BB-7421-4DEE-A126-CF40CCA4EFAD}"/>
              </a:ext>
            </a:extLst>
          </p:cNvPr>
          <p:cNvSpPr/>
          <p:nvPr/>
        </p:nvSpPr>
        <p:spPr>
          <a:xfrm>
            <a:off x="7336450" y="1198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1775-1783  </a:t>
            </a:r>
            <a:r>
              <a:rPr lang="en-US" sz="1200" b="1" dirty="0" err="1">
                <a:solidFill>
                  <a:schemeClr val="tx1"/>
                </a:solidFill>
              </a:rPr>
              <a:t>Amerikanska</a:t>
            </a:r>
            <a:r>
              <a:rPr lang="en-US" sz="1200" b="1" dirty="0">
                <a:solidFill>
                  <a:schemeClr val="tx1"/>
                </a:solidFill>
              </a:rPr>
              <a:t> </a:t>
            </a:r>
            <a:r>
              <a:rPr lang="en-US" sz="1200" b="1" dirty="0" err="1">
                <a:solidFill>
                  <a:schemeClr val="tx1"/>
                </a:solidFill>
              </a:rPr>
              <a:t>frihetskriget</a:t>
            </a:r>
            <a:endParaRPr lang="en-US" sz="1200" b="1" dirty="0">
              <a:solidFill>
                <a:schemeClr val="tx1"/>
              </a:solidFill>
            </a:endParaRPr>
          </a:p>
        </p:txBody>
      </p:sp>
      <p:pic>
        <p:nvPicPr>
          <p:cNvPr id="243" name="Picture 242" descr="A picture containing indoor, set&#10;&#10;Description automatically generated">
            <a:extLst>
              <a:ext uri="{FF2B5EF4-FFF2-40B4-BE49-F238E27FC236}">
                <a16:creationId xmlns:a16="http://schemas.microsoft.com/office/drawing/2014/main" id="{AACB1B9B-67F6-48D1-8BB8-F478DCEB7A8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717986" y="763899"/>
            <a:ext cx="515213" cy="368309"/>
          </a:xfrm>
          <a:prstGeom prst="rect">
            <a:avLst/>
          </a:prstGeom>
        </p:spPr>
      </p:pic>
      <p:cxnSp>
        <p:nvCxnSpPr>
          <p:cNvPr id="244" name="Straight Arrow Connector 243">
            <a:extLst>
              <a:ext uri="{FF2B5EF4-FFF2-40B4-BE49-F238E27FC236}">
                <a16:creationId xmlns:a16="http://schemas.microsoft.com/office/drawing/2014/main" id="{E2AC7740-B7F2-45A1-A285-33E290E2BFD0}"/>
              </a:ext>
            </a:extLst>
          </p:cNvPr>
          <p:cNvCxnSpPr>
            <a:cxnSpLocks/>
            <a:stCxn id="241" idx="2"/>
            <a:endCxn id="243" idx="1"/>
          </p:cNvCxnSpPr>
          <p:nvPr/>
        </p:nvCxnSpPr>
        <p:spPr>
          <a:xfrm>
            <a:off x="7288246" y="519303"/>
            <a:ext cx="429740" cy="42875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D505B1E3-B6DD-4BF2-9B5E-BAB9AF63521D}"/>
              </a:ext>
            </a:extLst>
          </p:cNvPr>
          <p:cNvSpPr/>
          <p:nvPr/>
        </p:nvSpPr>
        <p:spPr>
          <a:xfrm>
            <a:off x="7420154" y="1124968"/>
            <a:ext cx="1250678" cy="284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1787 författning</a:t>
            </a:r>
          </a:p>
        </p:txBody>
      </p:sp>
      <p:cxnSp>
        <p:nvCxnSpPr>
          <p:cNvPr id="248" name="Straight Arrow Connector 247">
            <a:extLst>
              <a:ext uri="{FF2B5EF4-FFF2-40B4-BE49-F238E27FC236}">
                <a16:creationId xmlns:a16="http://schemas.microsoft.com/office/drawing/2014/main" id="{606BEEEC-B947-4168-A33B-34FE9155F55F}"/>
              </a:ext>
            </a:extLst>
          </p:cNvPr>
          <p:cNvCxnSpPr>
            <a:cxnSpLocks/>
            <a:stCxn id="247" idx="3"/>
          </p:cNvCxnSpPr>
          <p:nvPr/>
        </p:nvCxnSpPr>
        <p:spPr>
          <a:xfrm flipV="1">
            <a:off x="8670832" y="1263721"/>
            <a:ext cx="3154723" cy="3622"/>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51" name="Picture 250" descr="Icon&#10;&#10;Description automatically generated">
            <a:extLst>
              <a:ext uri="{FF2B5EF4-FFF2-40B4-BE49-F238E27FC236}">
                <a16:creationId xmlns:a16="http://schemas.microsoft.com/office/drawing/2014/main" id="{9C70A7B8-6FDD-4527-B077-B0742D4DA9D1}"/>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8402586" y="629435"/>
            <a:ext cx="361368" cy="521636"/>
          </a:xfrm>
          <a:prstGeom prst="rect">
            <a:avLst/>
          </a:prstGeom>
        </p:spPr>
      </p:pic>
      <p:cxnSp>
        <p:nvCxnSpPr>
          <p:cNvPr id="252" name="Straight Arrow Connector 251">
            <a:extLst>
              <a:ext uri="{FF2B5EF4-FFF2-40B4-BE49-F238E27FC236}">
                <a16:creationId xmlns:a16="http://schemas.microsoft.com/office/drawing/2014/main" id="{D72F3939-0252-4955-86EB-BB16424D7A2E}"/>
              </a:ext>
            </a:extLst>
          </p:cNvPr>
          <p:cNvCxnSpPr>
            <a:cxnSpLocks/>
          </p:cNvCxnSpPr>
          <p:nvPr/>
        </p:nvCxnSpPr>
        <p:spPr>
          <a:xfrm flipV="1">
            <a:off x="9100572" y="1267342"/>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4D0960B4-F4C9-4179-B34B-F8BE84DEAB78}"/>
              </a:ext>
            </a:extLst>
          </p:cNvPr>
          <p:cNvCxnSpPr>
            <a:cxnSpLocks/>
          </p:cNvCxnSpPr>
          <p:nvPr/>
        </p:nvCxnSpPr>
        <p:spPr>
          <a:xfrm flipV="1">
            <a:off x="10280890" y="1287498"/>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6C8A1723-DA89-4CE6-8A8F-430D7C2467C2}"/>
              </a:ext>
            </a:extLst>
          </p:cNvPr>
          <p:cNvCxnSpPr>
            <a:cxnSpLocks/>
          </p:cNvCxnSpPr>
          <p:nvPr/>
        </p:nvCxnSpPr>
        <p:spPr>
          <a:xfrm flipV="1">
            <a:off x="8846831" y="1228789"/>
            <a:ext cx="157137" cy="7211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1" name="Picture 260" descr="Logo&#10;&#10;Description automatically generated">
            <a:extLst>
              <a:ext uri="{FF2B5EF4-FFF2-40B4-BE49-F238E27FC236}">
                <a16:creationId xmlns:a16="http://schemas.microsoft.com/office/drawing/2014/main" id="{EA5DD033-53CE-4BDE-A3F5-E7B938B17A73}"/>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8917799" y="297078"/>
            <a:ext cx="493172" cy="470979"/>
          </a:xfrm>
          <a:prstGeom prst="rect">
            <a:avLst/>
          </a:prstGeom>
        </p:spPr>
      </p:pic>
      <p:pic>
        <p:nvPicPr>
          <p:cNvPr id="265" name="Picture 264">
            <a:extLst>
              <a:ext uri="{FF2B5EF4-FFF2-40B4-BE49-F238E27FC236}">
                <a16:creationId xmlns:a16="http://schemas.microsoft.com/office/drawing/2014/main" id="{EE0FE72E-C869-423D-8DBC-A54BB5390D7F}"/>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9850456" y="645004"/>
            <a:ext cx="230134" cy="333792"/>
          </a:xfrm>
          <a:prstGeom prst="rect">
            <a:avLst/>
          </a:prstGeom>
        </p:spPr>
      </p:pic>
      <p:pic>
        <p:nvPicPr>
          <p:cNvPr id="267" name="Picture 266">
            <a:extLst>
              <a:ext uri="{FF2B5EF4-FFF2-40B4-BE49-F238E27FC236}">
                <a16:creationId xmlns:a16="http://schemas.microsoft.com/office/drawing/2014/main" id="{7FC04FC2-0CCB-4D2C-AE39-FE85C62B0DE0}"/>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801835" y="253374"/>
            <a:ext cx="408712" cy="408712"/>
          </a:xfrm>
          <a:prstGeom prst="rect">
            <a:avLst/>
          </a:prstGeom>
        </p:spPr>
      </p:pic>
      <p:sp>
        <p:nvSpPr>
          <p:cNvPr id="268" name="Rectangle 267">
            <a:extLst>
              <a:ext uri="{FF2B5EF4-FFF2-40B4-BE49-F238E27FC236}">
                <a16:creationId xmlns:a16="http://schemas.microsoft.com/office/drawing/2014/main" id="{5A800A3D-E371-4BC7-AC64-B87176739D74}"/>
              </a:ext>
            </a:extLst>
          </p:cNvPr>
          <p:cNvSpPr/>
          <p:nvPr/>
        </p:nvSpPr>
        <p:spPr>
          <a:xfrm>
            <a:off x="9977398" y="617508"/>
            <a:ext cx="116657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1861/1865 Inbördeskriget</a:t>
            </a:r>
            <a:endParaRPr lang="en-US" sz="1200" b="1" dirty="0">
              <a:solidFill>
                <a:schemeClr val="tx1"/>
              </a:solidFill>
            </a:endParaRPr>
          </a:p>
        </p:txBody>
      </p:sp>
      <p:sp>
        <p:nvSpPr>
          <p:cNvPr id="113" name="Rectangle 112">
            <a:extLst>
              <a:ext uri="{FF2B5EF4-FFF2-40B4-BE49-F238E27FC236}">
                <a16:creationId xmlns:a16="http://schemas.microsoft.com/office/drawing/2014/main" id="{CA8745BD-BE5E-419B-9476-B395FFDD10EB}"/>
              </a:ext>
            </a:extLst>
          </p:cNvPr>
          <p:cNvSpPr/>
          <p:nvPr/>
        </p:nvSpPr>
        <p:spPr>
          <a:xfrm>
            <a:off x="1318580" y="1436322"/>
            <a:ext cx="2225017" cy="451303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Oval 1">
            <a:extLst>
              <a:ext uri="{FF2B5EF4-FFF2-40B4-BE49-F238E27FC236}">
                <a16:creationId xmlns:a16="http://schemas.microsoft.com/office/drawing/2014/main" id="{F5E2F023-3F94-4C05-9DD9-1A217701567E}"/>
              </a:ext>
            </a:extLst>
          </p:cNvPr>
          <p:cNvSpPr/>
          <p:nvPr/>
        </p:nvSpPr>
        <p:spPr>
          <a:xfrm>
            <a:off x="2208471" y="2616373"/>
            <a:ext cx="386264" cy="346530"/>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0000"/>
                </a:solidFill>
              </a:rPr>
              <a:t>1</a:t>
            </a:r>
          </a:p>
        </p:txBody>
      </p:sp>
      <p:sp>
        <p:nvSpPr>
          <p:cNvPr id="114" name="Rectangle 113">
            <a:extLst>
              <a:ext uri="{FF2B5EF4-FFF2-40B4-BE49-F238E27FC236}">
                <a16:creationId xmlns:a16="http://schemas.microsoft.com/office/drawing/2014/main" id="{220D7438-6D67-4D13-98CF-5AD7146A3906}"/>
              </a:ext>
            </a:extLst>
          </p:cNvPr>
          <p:cNvSpPr/>
          <p:nvPr/>
        </p:nvSpPr>
        <p:spPr>
          <a:xfrm>
            <a:off x="2886115" y="4828830"/>
            <a:ext cx="3923007" cy="1140433"/>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Oval 114">
            <a:extLst>
              <a:ext uri="{FF2B5EF4-FFF2-40B4-BE49-F238E27FC236}">
                <a16:creationId xmlns:a16="http://schemas.microsoft.com/office/drawing/2014/main" id="{62F70163-BC89-49D3-9990-02A75BED069D}"/>
              </a:ext>
            </a:extLst>
          </p:cNvPr>
          <p:cNvSpPr/>
          <p:nvPr/>
        </p:nvSpPr>
        <p:spPr>
          <a:xfrm>
            <a:off x="3906836" y="5202741"/>
            <a:ext cx="386264" cy="346530"/>
          </a:xfrm>
          <a:prstGeom prst="ellipse">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bg1">
                    <a:lumMod val="50000"/>
                  </a:schemeClr>
                </a:solidFill>
              </a:rPr>
              <a:t>2</a:t>
            </a:r>
          </a:p>
        </p:txBody>
      </p:sp>
      <p:sp>
        <p:nvSpPr>
          <p:cNvPr id="116" name="Rectangle 115">
            <a:extLst>
              <a:ext uri="{FF2B5EF4-FFF2-40B4-BE49-F238E27FC236}">
                <a16:creationId xmlns:a16="http://schemas.microsoft.com/office/drawing/2014/main" id="{EACEDC5F-71B2-4464-B799-7D198D4A46D7}"/>
              </a:ext>
            </a:extLst>
          </p:cNvPr>
          <p:cNvSpPr/>
          <p:nvPr/>
        </p:nvSpPr>
        <p:spPr>
          <a:xfrm>
            <a:off x="3873838" y="1438975"/>
            <a:ext cx="3079431" cy="145001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Rectangle 116">
            <a:extLst>
              <a:ext uri="{FF2B5EF4-FFF2-40B4-BE49-F238E27FC236}">
                <a16:creationId xmlns:a16="http://schemas.microsoft.com/office/drawing/2014/main" id="{181C6D9A-9311-4BAE-9761-C6DA804F17C4}"/>
              </a:ext>
            </a:extLst>
          </p:cNvPr>
          <p:cNvSpPr/>
          <p:nvPr/>
        </p:nvSpPr>
        <p:spPr>
          <a:xfrm>
            <a:off x="3241077" y="2922774"/>
            <a:ext cx="5483224" cy="783996"/>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a:extLst>
              <a:ext uri="{FF2B5EF4-FFF2-40B4-BE49-F238E27FC236}">
                <a16:creationId xmlns:a16="http://schemas.microsoft.com/office/drawing/2014/main" id="{7240CA4B-4EE0-44A4-AAC2-F5765600828F}"/>
              </a:ext>
            </a:extLst>
          </p:cNvPr>
          <p:cNvSpPr/>
          <p:nvPr/>
        </p:nvSpPr>
        <p:spPr>
          <a:xfrm>
            <a:off x="6465744" y="2282825"/>
            <a:ext cx="386264" cy="346530"/>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0000"/>
                </a:solidFill>
              </a:rPr>
              <a:t>3</a:t>
            </a:r>
          </a:p>
        </p:txBody>
      </p:sp>
      <p:sp>
        <p:nvSpPr>
          <p:cNvPr id="123" name="Rectangle 122">
            <a:extLst>
              <a:ext uri="{FF2B5EF4-FFF2-40B4-BE49-F238E27FC236}">
                <a16:creationId xmlns:a16="http://schemas.microsoft.com/office/drawing/2014/main" id="{FD3955AD-A0B5-4D1C-B0DB-B091930FCA88}"/>
              </a:ext>
            </a:extLst>
          </p:cNvPr>
          <p:cNvSpPr/>
          <p:nvPr/>
        </p:nvSpPr>
        <p:spPr>
          <a:xfrm>
            <a:off x="2599170" y="29557"/>
            <a:ext cx="5803416" cy="1081543"/>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bg1">
                  <a:lumMod val="50000"/>
                </a:schemeClr>
              </a:solidFill>
            </a:endParaRPr>
          </a:p>
        </p:txBody>
      </p:sp>
      <p:sp>
        <p:nvSpPr>
          <p:cNvPr id="124" name="Oval 123">
            <a:extLst>
              <a:ext uri="{FF2B5EF4-FFF2-40B4-BE49-F238E27FC236}">
                <a16:creationId xmlns:a16="http://schemas.microsoft.com/office/drawing/2014/main" id="{5C257019-78A7-4D9F-A84D-56907183B297}"/>
              </a:ext>
            </a:extLst>
          </p:cNvPr>
          <p:cNvSpPr/>
          <p:nvPr/>
        </p:nvSpPr>
        <p:spPr>
          <a:xfrm>
            <a:off x="5361299" y="607939"/>
            <a:ext cx="386264" cy="346530"/>
          </a:xfrm>
          <a:prstGeom prst="ellipse">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bg1">
                    <a:lumMod val="50000"/>
                  </a:schemeClr>
                </a:solidFill>
              </a:rPr>
              <a:t>4</a:t>
            </a:r>
          </a:p>
        </p:txBody>
      </p:sp>
      <p:sp>
        <p:nvSpPr>
          <p:cNvPr id="126" name="Rectangle 125">
            <a:extLst>
              <a:ext uri="{FF2B5EF4-FFF2-40B4-BE49-F238E27FC236}">
                <a16:creationId xmlns:a16="http://schemas.microsoft.com/office/drawing/2014/main" id="{350F887D-ABBB-4FF7-BFFA-C3EA79D063F6}"/>
              </a:ext>
            </a:extLst>
          </p:cNvPr>
          <p:cNvSpPr/>
          <p:nvPr/>
        </p:nvSpPr>
        <p:spPr>
          <a:xfrm>
            <a:off x="6907987" y="4641196"/>
            <a:ext cx="1922422" cy="1081543"/>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Oval 126">
            <a:extLst>
              <a:ext uri="{FF2B5EF4-FFF2-40B4-BE49-F238E27FC236}">
                <a16:creationId xmlns:a16="http://schemas.microsoft.com/office/drawing/2014/main" id="{70752D0B-74A3-4B4C-96EF-6E9C28DFEED2}"/>
              </a:ext>
            </a:extLst>
          </p:cNvPr>
          <p:cNvSpPr/>
          <p:nvPr/>
        </p:nvSpPr>
        <p:spPr>
          <a:xfrm>
            <a:off x="7088120" y="4861598"/>
            <a:ext cx="386264" cy="346530"/>
          </a:xfrm>
          <a:prstGeom prst="ellipse">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bg1">
                    <a:lumMod val="50000"/>
                  </a:schemeClr>
                </a:solidFill>
              </a:rPr>
              <a:t>5</a:t>
            </a:r>
          </a:p>
        </p:txBody>
      </p:sp>
      <p:sp>
        <p:nvSpPr>
          <p:cNvPr id="128" name="Rectangle 127">
            <a:extLst>
              <a:ext uri="{FF2B5EF4-FFF2-40B4-BE49-F238E27FC236}">
                <a16:creationId xmlns:a16="http://schemas.microsoft.com/office/drawing/2014/main" id="{66898B31-1F95-4484-A2D7-811055D2EC7A}"/>
              </a:ext>
            </a:extLst>
          </p:cNvPr>
          <p:cNvSpPr/>
          <p:nvPr/>
        </p:nvSpPr>
        <p:spPr>
          <a:xfrm>
            <a:off x="7318729" y="2143990"/>
            <a:ext cx="2147963" cy="675284"/>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val 137">
            <a:extLst>
              <a:ext uri="{FF2B5EF4-FFF2-40B4-BE49-F238E27FC236}">
                <a16:creationId xmlns:a16="http://schemas.microsoft.com/office/drawing/2014/main" id="{8CFE0956-7637-47E9-8D42-9ED805609023}"/>
              </a:ext>
            </a:extLst>
          </p:cNvPr>
          <p:cNvSpPr/>
          <p:nvPr/>
        </p:nvSpPr>
        <p:spPr>
          <a:xfrm>
            <a:off x="7057090" y="2190190"/>
            <a:ext cx="386264" cy="346530"/>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0000"/>
                </a:solidFill>
              </a:rPr>
              <a:t>6</a:t>
            </a:r>
          </a:p>
        </p:txBody>
      </p:sp>
      <p:sp>
        <p:nvSpPr>
          <p:cNvPr id="139" name="Rectangle 138">
            <a:extLst>
              <a:ext uri="{FF2B5EF4-FFF2-40B4-BE49-F238E27FC236}">
                <a16:creationId xmlns:a16="http://schemas.microsoft.com/office/drawing/2014/main" id="{72C886CC-2A48-45B2-988D-BF3E8472C869}"/>
              </a:ext>
            </a:extLst>
          </p:cNvPr>
          <p:cNvSpPr/>
          <p:nvPr/>
        </p:nvSpPr>
        <p:spPr>
          <a:xfrm>
            <a:off x="8840086" y="4640603"/>
            <a:ext cx="1922422" cy="1081543"/>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Oval 139">
            <a:extLst>
              <a:ext uri="{FF2B5EF4-FFF2-40B4-BE49-F238E27FC236}">
                <a16:creationId xmlns:a16="http://schemas.microsoft.com/office/drawing/2014/main" id="{3A61FD79-2207-4EC0-89FC-4DF3F1851637}"/>
              </a:ext>
            </a:extLst>
          </p:cNvPr>
          <p:cNvSpPr/>
          <p:nvPr/>
        </p:nvSpPr>
        <p:spPr>
          <a:xfrm>
            <a:off x="8876188" y="4744642"/>
            <a:ext cx="386264" cy="346530"/>
          </a:xfrm>
          <a:prstGeom prst="ellipse">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chemeClr val="bg1">
                    <a:lumMod val="50000"/>
                  </a:schemeClr>
                </a:solidFill>
              </a:rPr>
              <a:t>7</a:t>
            </a:r>
          </a:p>
        </p:txBody>
      </p:sp>
      <p:sp>
        <p:nvSpPr>
          <p:cNvPr id="141" name="Rectangle 140">
            <a:extLst>
              <a:ext uri="{FF2B5EF4-FFF2-40B4-BE49-F238E27FC236}">
                <a16:creationId xmlns:a16="http://schemas.microsoft.com/office/drawing/2014/main" id="{770A8324-B9A8-480A-8747-808B6F1A1EE5}"/>
              </a:ext>
            </a:extLst>
          </p:cNvPr>
          <p:cNvSpPr/>
          <p:nvPr/>
        </p:nvSpPr>
        <p:spPr>
          <a:xfrm>
            <a:off x="9518117" y="59103"/>
            <a:ext cx="1922422" cy="278553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a:extLst>
              <a:ext uri="{FF2B5EF4-FFF2-40B4-BE49-F238E27FC236}">
                <a16:creationId xmlns:a16="http://schemas.microsoft.com/office/drawing/2014/main" id="{474D6FC8-5A4C-4BE8-A4C8-47F2B8CE7ADE}"/>
              </a:ext>
            </a:extLst>
          </p:cNvPr>
          <p:cNvSpPr/>
          <p:nvPr/>
        </p:nvSpPr>
        <p:spPr>
          <a:xfrm>
            <a:off x="10982462" y="141617"/>
            <a:ext cx="386264" cy="346530"/>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0000"/>
                </a:solidFill>
              </a:rPr>
              <a:t>9</a:t>
            </a:r>
          </a:p>
        </p:txBody>
      </p:sp>
      <p:pic>
        <p:nvPicPr>
          <p:cNvPr id="146" name="Picture 145" descr="Icon&#10;&#10;Description automatically generated">
            <a:extLst>
              <a:ext uri="{FF2B5EF4-FFF2-40B4-BE49-F238E27FC236}">
                <a16:creationId xmlns:a16="http://schemas.microsoft.com/office/drawing/2014/main" id="{B0AAF2DD-BC22-4432-8815-D06B02662780}"/>
              </a:ext>
            </a:extLst>
          </p:cNvPr>
          <p:cNvPicPr>
            <a:picLocks noChangeAspect="1"/>
          </p:cNvPicPr>
          <p:nvPr/>
        </p:nvPicPr>
        <p:blipFill>
          <a:blip r:embed="rId38">
            <a:extLst>
              <a:ext uri="{28A0092B-C50C-407E-A947-70E740481C1C}">
                <a14:useLocalDpi xmlns:a14="http://schemas.microsoft.com/office/drawing/2010/main" val="0"/>
              </a:ext>
              <a:ext uri="{837473B0-CC2E-450A-ABE3-18F120FF3D39}">
                <a1611:picAttrSrcUrl xmlns:a1611="http://schemas.microsoft.com/office/drawing/2016/11/main" r:id="rId39"/>
              </a:ext>
            </a:extLst>
          </a:blip>
          <a:stretch>
            <a:fillRect/>
          </a:stretch>
        </p:blipFill>
        <p:spPr>
          <a:xfrm>
            <a:off x="8925399" y="3084074"/>
            <a:ext cx="616449" cy="616449"/>
          </a:xfrm>
          <a:prstGeom prst="rect">
            <a:avLst/>
          </a:prstGeom>
        </p:spPr>
      </p:pic>
      <p:cxnSp>
        <p:nvCxnSpPr>
          <p:cNvPr id="147" name="Straight Arrow Connector 146">
            <a:extLst>
              <a:ext uri="{FF2B5EF4-FFF2-40B4-BE49-F238E27FC236}">
                <a16:creationId xmlns:a16="http://schemas.microsoft.com/office/drawing/2014/main" id="{3ECF1AD9-F71E-4648-ADD8-47BE9CA5C023}"/>
              </a:ext>
            </a:extLst>
          </p:cNvPr>
          <p:cNvCxnSpPr>
            <a:cxnSpLocks/>
          </p:cNvCxnSpPr>
          <p:nvPr/>
        </p:nvCxnSpPr>
        <p:spPr>
          <a:xfrm>
            <a:off x="9569385" y="3372013"/>
            <a:ext cx="1561824" cy="9878"/>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5FC83CD2-BDCA-4BF8-B1E8-542DBA17FAE9}"/>
              </a:ext>
            </a:extLst>
          </p:cNvPr>
          <p:cNvSpPr/>
          <p:nvPr/>
        </p:nvSpPr>
        <p:spPr>
          <a:xfrm>
            <a:off x="8892643" y="3007159"/>
            <a:ext cx="2634945" cy="714307"/>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9" name="Oval 148">
            <a:extLst>
              <a:ext uri="{FF2B5EF4-FFF2-40B4-BE49-F238E27FC236}">
                <a16:creationId xmlns:a16="http://schemas.microsoft.com/office/drawing/2014/main" id="{BCD935D9-A02F-41CA-A886-3A62939AD4C9}"/>
              </a:ext>
            </a:extLst>
          </p:cNvPr>
          <p:cNvSpPr/>
          <p:nvPr/>
        </p:nvSpPr>
        <p:spPr>
          <a:xfrm>
            <a:off x="11048945" y="3112804"/>
            <a:ext cx="386264" cy="346530"/>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FF0000"/>
                </a:solidFill>
              </a:rPr>
              <a:t>8</a:t>
            </a:r>
          </a:p>
        </p:txBody>
      </p:sp>
      <p:grpSp>
        <p:nvGrpSpPr>
          <p:cNvPr id="151" name="Group 150">
            <a:extLst>
              <a:ext uri="{FF2B5EF4-FFF2-40B4-BE49-F238E27FC236}">
                <a16:creationId xmlns:a16="http://schemas.microsoft.com/office/drawing/2014/main" id="{CB157874-B481-41C2-93A5-71126D54A572}"/>
              </a:ext>
            </a:extLst>
          </p:cNvPr>
          <p:cNvGrpSpPr/>
          <p:nvPr/>
        </p:nvGrpSpPr>
        <p:grpSpPr>
          <a:xfrm>
            <a:off x="8822476" y="218706"/>
            <a:ext cx="708532" cy="635581"/>
            <a:chOff x="3568531" y="1604817"/>
            <a:chExt cx="708532" cy="635581"/>
          </a:xfrm>
        </p:grpSpPr>
        <p:sp>
          <p:nvSpPr>
            <p:cNvPr id="152" name="Oval 151">
              <a:extLst>
                <a:ext uri="{FF2B5EF4-FFF2-40B4-BE49-F238E27FC236}">
                  <a16:creationId xmlns:a16="http://schemas.microsoft.com/office/drawing/2014/main" id="{895A3986-6036-4F2A-BE7E-D7697B83B3E8}"/>
                </a:ext>
              </a:extLst>
            </p:cNvPr>
            <p:cNvSpPr/>
            <p:nvPr/>
          </p:nvSpPr>
          <p:spPr>
            <a:xfrm>
              <a:off x="3568531" y="1604817"/>
              <a:ext cx="708532" cy="635581"/>
            </a:xfrm>
            <a:prstGeom prst="ellipse">
              <a:avLst/>
            </a:prstGeom>
            <a:no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53" name="Straight Connector 152">
              <a:extLst>
                <a:ext uri="{FF2B5EF4-FFF2-40B4-BE49-F238E27FC236}">
                  <a16:creationId xmlns:a16="http://schemas.microsoft.com/office/drawing/2014/main" id="{DDE1DECD-F3FE-4143-A0DB-54DAAE50F0FF}"/>
                </a:ext>
              </a:extLst>
            </p:cNvPr>
            <p:cNvCxnSpPr>
              <a:cxnSpLocks/>
              <a:stCxn id="152" idx="7"/>
              <a:endCxn id="152" idx="3"/>
            </p:cNvCxnSpPr>
            <p:nvPr/>
          </p:nvCxnSpPr>
          <p:spPr>
            <a:xfrm flipH="1">
              <a:off x="3672293" y="1697896"/>
              <a:ext cx="501008" cy="449423"/>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1253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208FEDDA-A568-4207-9F8E-5CA0F17B678D}"/>
              </a:ext>
            </a:extLst>
          </p:cNvPr>
          <p:cNvSpPr/>
          <p:nvPr/>
        </p:nvSpPr>
        <p:spPr>
          <a:xfrm>
            <a:off x="22979" y="962081"/>
            <a:ext cx="12061303" cy="2442551"/>
          </a:xfrm>
          <a:prstGeom prst="rect">
            <a:avLst/>
          </a:prstGeom>
          <a:solidFill>
            <a:schemeClr val="bg1">
              <a:lumMod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r"/>
            <a:r>
              <a:rPr lang="sv-SE" sz="800" b="1" dirty="0">
                <a:solidFill>
                  <a:schemeClr val="tx1"/>
                </a:solidFill>
              </a:rPr>
              <a:t>Medeltiden</a:t>
            </a:r>
          </a:p>
          <a:p>
            <a:pPr algn="r"/>
            <a:r>
              <a:rPr lang="sv-SE" sz="800" b="1" dirty="0">
                <a:solidFill>
                  <a:schemeClr val="tx1"/>
                </a:solidFill>
              </a:rPr>
              <a:t>(500-talet – 1500-talet)</a:t>
            </a:r>
          </a:p>
        </p:txBody>
      </p:sp>
      <p:sp>
        <p:nvSpPr>
          <p:cNvPr id="493" name="TextBox 492">
            <a:extLst>
              <a:ext uri="{FF2B5EF4-FFF2-40B4-BE49-F238E27FC236}">
                <a16:creationId xmlns:a16="http://schemas.microsoft.com/office/drawing/2014/main" id="{93E3EB4D-40F1-4FFC-949C-A930016DC821}"/>
              </a:ext>
            </a:extLst>
          </p:cNvPr>
          <p:cNvSpPr txBox="1"/>
          <p:nvPr/>
        </p:nvSpPr>
        <p:spPr>
          <a:xfrm>
            <a:off x="414611" y="5514109"/>
            <a:ext cx="2563083" cy="215444"/>
          </a:xfrm>
          <a:prstGeom prst="rect">
            <a:avLst/>
          </a:prstGeom>
          <a:solidFill>
            <a:srgbClr val="FFC000">
              <a:alpha val="80000"/>
            </a:srgbClr>
          </a:solidFill>
          <a:ln>
            <a:noFill/>
          </a:ln>
        </p:spPr>
        <p:txBody>
          <a:bodyPr wrap="square" rtlCol="0">
            <a:spAutoFit/>
          </a:bodyPr>
          <a:lstStyle/>
          <a:p>
            <a:pPr algn="ctr"/>
            <a:r>
              <a:rPr lang="sv-SE" altLang="zh-CN" sz="800" dirty="0"/>
              <a:t>1775-1783  Amerikanska frihetskriget</a:t>
            </a:r>
            <a:endParaRPr lang="sv-SE" sz="800" dirty="0"/>
          </a:p>
        </p:txBody>
      </p:sp>
      <p:sp>
        <p:nvSpPr>
          <p:cNvPr id="204" name="Oval 203">
            <a:extLst>
              <a:ext uri="{FF2B5EF4-FFF2-40B4-BE49-F238E27FC236}">
                <a16:creationId xmlns:a16="http://schemas.microsoft.com/office/drawing/2014/main" id="{4E2EB87D-8D73-461E-A69E-298C5235CBA9}"/>
              </a:ext>
            </a:extLst>
          </p:cNvPr>
          <p:cNvSpPr/>
          <p:nvPr/>
        </p:nvSpPr>
        <p:spPr>
          <a:xfrm>
            <a:off x="5394838" y="3544"/>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05" name="Straight Arrow Connector 204">
            <a:extLst>
              <a:ext uri="{FF2B5EF4-FFF2-40B4-BE49-F238E27FC236}">
                <a16:creationId xmlns:a16="http://schemas.microsoft.com/office/drawing/2014/main" id="{A2EB9FA0-3DFD-418E-A36A-17ABC4D986C2}"/>
              </a:ext>
            </a:extLst>
          </p:cNvPr>
          <p:cNvCxnSpPr>
            <a:cxnSpLocks/>
            <a:stCxn id="204" idx="4"/>
            <a:endCxn id="210" idx="0"/>
          </p:cNvCxnSpPr>
          <p:nvPr/>
        </p:nvCxnSpPr>
        <p:spPr>
          <a:xfrm>
            <a:off x="5447226" y="115416"/>
            <a:ext cx="0" cy="116304"/>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06" name="TextBox 205">
            <a:extLst>
              <a:ext uri="{FF2B5EF4-FFF2-40B4-BE49-F238E27FC236}">
                <a16:creationId xmlns:a16="http://schemas.microsoft.com/office/drawing/2014/main" id="{F0D9EA1F-84D3-4705-B143-0DAF8EC54C1E}"/>
              </a:ext>
            </a:extLst>
          </p:cNvPr>
          <p:cNvSpPr txBox="1"/>
          <p:nvPr/>
        </p:nvSpPr>
        <p:spPr>
          <a:xfrm>
            <a:off x="0" y="3253"/>
            <a:ext cx="1096775" cy="369332"/>
          </a:xfrm>
          <a:prstGeom prst="rect">
            <a:avLst/>
          </a:prstGeom>
          <a:noFill/>
        </p:spPr>
        <p:txBody>
          <a:bodyPr wrap="none" rtlCol="0">
            <a:spAutoFit/>
          </a:bodyPr>
          <a:lstStyle/>
          <a:p>
            <a:r>
              <a:rPr lang="sv-SE" b="1" dirty="0"/>
              <a:t>TIMELINE</a:t>
            </a:r>
          </a:p>
        </p:txBody>
      </p:sp>
      <p:pic>
        <p:nvPicPr>
          <p:cNvPr id="208" name="Picture 207">
            <a:extLst>
              <a:ext uri="{FF2B5EF4-FFF2-40B4-BE49-F238E27FC236}">
                <a16:creationId xmlns:a16="http://schemas.microsoft.com/office/drawing/2014/main" id="{C9FD2316-B592-44E1-AB15-980959C4C57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6775" y="10637"/>
            <a:ext cx="1096775" cy="383871"/>
          </a:xfrm>
          <a:prstGeom prst="rect">
            <a:avLst/>
          </a:prstGeom>
        </p:spPr>
      </p:pic>
      <p:sp>
        <p:nvSpPr>
          <p:cNvPr id="210" name="Oval 209">
            <a:extLst>
              <a:ext uri="{FF2B5EF4-FFF2-40B4-BE49-F238E27FC236}">
                <a16:creationId xmlns:a16="http://schemas.microsoft.com/office/drawing/2014/main" id="{CC73F1DC-DC7B-406C-A9B3-A45C7D16A512}"/>
              </a:ext>
            </a:extLst>
          </p:cNvPr>
          <p:cNvSpPr/>
          <p:nvPr/>
        </p:nvSpPr>
        <p:spPr>
          <a:xfrm>
            <a:off x="5394838" y="231720"/>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4" name="TextBox 213">
            <a:extLst>
              <a:ext uri="{FF2B5EF4-FFF2-40B4-BE49-F238E27FC236}">
                <a16:creationId xmlns:a16="http://schemas.microsoft.com/office/drawing/2014/main" id="{41157CB0-275A-45EF-B025-C450BA766A6C}"/>
              </a:ext>
            </a:extLst>
          </p:cNvPr>
          <p:cNvSpPr txBox="1"/>
          <p:nvPr/>
        </p:nvSpPr>
        <p:spPr>
          <a:xfrm>
            <a:off x="5499613" y="27855"/>
            <a:ext cx="1363761" cy="215444"/>
          </a:xfrm>
          <a:prstGeom prst="rect">
            <a:avLst/>
          </a:prstGeom>
          <a:noFill/>
        </p:spPr>
        <p:txBody>
          <a:bodyPr wrap="square" rtlCol="0">
            <a:spAutoFit/>
          </a:bodyPr>
          <a:lstStyle/>
          <a:p>
            <a:r>
              <a:rPr lang="sv-SE" sz="800" dirty="0"/>
              <a:t>500BC – 27 Roman Republic </a:t>
            </a:r>
          </a:p>
        </p:txBody>
      </p:sp>
      <p:cxnSp>
        <p:nvCxnSpPr>
          <p:cNvPr id="215" name="Straight Arrow Connector 214">
            <a:extLst>
              <a:ext uri="{FF2B5EF4-FFF2-40B4-BE49-F238E27FC236}">
                <a16:creationId xmlns:a16="http://schemas.microsoft.com/office/drawing/2014/main" id="{6910626F-F231-41F6-9647-48BFAD793F5E}"/>
              </a:ext>
            </a:extLst>
          </p:cNvPr>
          <p:cNvCxnSpPr>
            <a:cxnSpLocks/>
            <a:stCxn id="210" idx="4"/>
            <a:endCxn id="216" idx="0"/>
          </p:cNvCxnSpPr>
          <p:nvPr/>
        </p:nvCxnSpPr>
        <p:spPr>
          <a:xfrm>
            <a:off x="5447226" y="343592"/>
            <a:ext cx="0" cy="22300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16" name="Oval 215">
            <a:extLst>
              <a:ext uri="{FF2B5EF4-FFF2-40B4-BE49-F238E27FC236}">
                <a16:creationId xmlns:a16="http://schemas.microsoft.com/office/drawing/2014/main" id="{E18CE872-A7C4-48E0-877F-63BF1A0D1EC6}"/>
              </a:ext>
            </a:extLst>
          </p:cNvPr>
          <p:cNvSpPr/>
          <p:nvPr/>
        </p:nvSpPr>
        <p:spPr>
          <a:xfrm>
            <a:off x="5394838" y="566600"/>
            <a:ext cx="104775" cy="10103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18" name="Straight Arrow Connector 217">
            <a:extLst>
              <a:ext uri="{FF2B5EF4-FFF2-40B4-BE49-F238E27FC236}">
                <a16:creationId xmlns:a16="http://schemas.microsoft.com/office/drawing/2014/main" id="{AC857F93-4A54-4B01-96DF-0BA76AB23651}"/>
              </a:ext>
            </a:extLst>
          </p:cNvPr>
          <p:cNvCxnSpPr>
            <a:cxnSpLocks/>
            <a:endCxn id="216" idx="2"/>
          </p:cNvCxnSpPr>
          <p:nvPr/>
        </p:nvCxnSpPr>
        <p:spPr>
          <a:xfrm>
            <a:off x="4970367" y="612284"/>
            <a:ext cx="424471" cy="4832"/>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FADDDBB2-BDA8-43EE-A9DF-9D89A0FDE84F}"/>
              </a:ext>
            </a:extLst>
          </p:cNvPr>
          <p:cNvCxnSpPr>
            <a:cxnSpLocks/>
            <a:stCxn id="216" idx="6"/>
          </p:cNvCxnSpPr>
          <p:nvPr/>
        </p:nvCxnSpPr>
        <p:spPr>
          <a:xfrm>
            <a:off x="5499613" y="617116"/>
            <a:ext cx="5072853" cy="31542"/>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27" name="TextBox 226">
            <a:extLst>
              <a:ext uri="{FF2B5EF4-FFF2-40B4-BE49-F238E27FC236}">
                <a16:creationId xmlns:a16="http://schemas.microsoft.com/office/drawing/2014/main" id="{9649161E-F8EB-4534-943A-7581F8BE18F1}"/>
              </a:ext>
            </a:extLst>
          </p:cNvPr>
          <p:cNvSpPr txBox="1"/>
          <p:nvPr/>
        </p:nvSpPr>
        <p:spPr>
          <a:xfrm>
            <a:off x="5499613" y="203989"/>
            <a:ext cx="2178802" cy="215444"/>
          </a:xfrm>
          <a:prstGeom prst="rect">
            <a:avLst/>
          </a:prstGeom>
          <a:noFill/>
        </p:spPr>
        <p:txBody>
          <a:bodyPr wrap="none" rtlCol="0">
            <a:spAutoFit/>
          </a:bodyPr>
          <a:lstStyle/>
          <a:p>
            <a:r>
              <a:rPr lang="sv-SE" sz="800" dirty="0"/>
              <a:t>27 1st Roma Emperor Gavius Octovius Augustus</a:t>
            </a:r>
          </a:p>
        </p:txBody>
      </p:sp>
      <p:sp>
        <p:nvSpPr>
          <p:cNvPr id="228" name="TextBox 227">
            <a:extLst>
              <a:ext uri="{FF2B5EF4-FFF2-40B4-BE49-F238E27FC236}">
                <a16:creationId xmlns:a16="http://schemas.microsoft.com/office/drawing/2014/main" id="{3ADC4150-49AA-405D-9597-6717EDB7E8B2}"/>
              </a:ext>
            </a:extLst>
          </p:cNvPr>
          <p:cNvSpPr txBox="1"/>
          <p:nvPr/>
        </p:nvSpPr>
        <p:spPr>
          <a:xfrm rot="16200000">
            <a:off x="4935545" y="192774"/>
            <a:ext cx="542627" cy="338554"/>
          </a:xfrm>
          <a:prstGeom prst="rect">
            <a:avLst/>
          </a:prstGeom>
          <a:noFill/>
        </p:spPr>
        <p:txBody>
          <a:bodyPr wrap="square" rtlCol="0">
            <a:spAutoFit/>
          </a:bodyPr>
          <a:lstStyle/>
          <a:p>
            <a:r>
              <a:rPr lang="sv-SE" sz="800" b="1" dirty="0">
                <a:solidFill>
                  <a:srgbClr val="002060"/>
                </a:solidFill>
              </a:rPr>
              <a:t>Roman Empire</a:t>
            </a:r>
          </a:p>
        </p:txBody>
      </p:sp>
      <p:sp>
        <p:nvSpPr>
          <p:cNvPr id="229" name="TextBox 228">
            <a:extLst>
              <a:ext uri="{FF2B5EF4-FFF2-40B4-BE49-F238E27FC236}">
                <a16:creationId xmlns:a16="http://schemas.microsoft.com/office/drawing/2014/main" id="{0610A4B2-0751-4777-AA7C-D11ECFB78AFE}"/>
              </a:ext>
            </a:extLst>
          </p:cNvPr>
          <p:cNvSpPr txBox="1"/>
          <p:nvPr/>
        </p:nvSpPr>
        <p:spPr>
          <a:xfrm>
            <a:off x="5482333" y="375257"/>
            <a:ext cx="1332416" cy="215444"/>
          </a:xfrm>
          <a:prstGeom prst="rect">
            <a:avLst/>
          </a:prstGeom>
          <a:noFill/>
        </p:spPr>
        <p:txBody>
          <a:bodyPr wrap="none" rtlCol="0">
            <a:spAutoFit/>
          </a:bodyPr>
          <a:lstStyle/>
          <a:p>
            <a:r>
              <a:rPr lang="en-US" sz="800" dirty="0"/>
              <a:t>395 Roma Empire was split.</a:t>
            </a:r>
            <a:endParaRPr lang="sv-SE" sz="800" dirty="0"/>
          </a:p>
        </p:txBody>
      </p:sp>
      <p:cxnSp>
        <p:nvCxnSpPr>
          <p:cNvPr id="230" name="Straight Arrow Connector 229">
            <a:extLst>
              <a:ext uri="{FF2B5EF4-FFF2-40B4-BE49-F238E27FC236}">
                <a16:creationId xmlns:a16="http://schemas.microsoft.com/office/drawing/2014/main" id="{3B85DBA0-D915-4DA7-A9F7-1F3E588FD94B}"/>
              </a:ext>
            </a:extLst>
          </p:cNvPr>
          <p:cNvCxnSpPr>
            <a:cxnSpLocks/>
            <a:endCxn id="254" idx="0"/>
          </p:cNvCxnSpPr>
          <p:nvPr/>
        </p:nvCxnSpPr>
        <p:spPr>
          <a:xfrm>
            <a:off x="4983598" y="612284"/>
            <a:ext cx="0" cy="141394"/>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34" name="TextBox 233">
            <a:extLst>
              <a:ext uri="{FF2B5EF4-FFF2-40B4-BE49-F238E27FC236}">
                <a16:creationId xmlns:a16="http://schemas.microsoft.com/office/drawing/2014/main" id="{65FCADA9-75C4-491F-A6B8-236A72A004D2}"/>
              </a:ext>
            </a:extLst>
          </p:cNvPr>
          <p:cNvSpPr txBox="1"/>
          <p:nvPr/>
        </p:nvSpPr>
        <p:spPr>
          <a:xfrm>
            <a:off x="5017514" y="699391"/>
            <a:ext cx="2672526" cy="215444"/>
          </a:xfrm>
          <a:prstGeom prst="rect">
            <a:avLst/>
          </a:prstGeom>
          <a:noFill/>
        </p:spPr>
        <p:txBody>
          <a:bodyPr wrap="none" rtlCol="0">
            <a:spAutoFit/>
          </a:bodyPr>
          <a:lstStyle/>
          <a:p>
            <a:r>
              <a:rPr lang="en-US" sz="800" dirty="0"/>
              <a:t>476 Romulus II was deposed and fall of west Roman empire</a:t>
            </a:r>
            <a:endParaRPr lang="sv-SE" sz="800" dirty="0"/>
          </a:p>
        </p:txBody>
      </p:sp>
      <p:sp>
        <p:nvSpPr>
          <p:cNvPr id="235" name="TextBox 234">
            <a:extLst>
              <a:ext uri="{FF2B5EF4-FFF2-40B4-BE49-F238E27FC236}">
                <a16:creationId xmlns:a16="http://schemas.microsoft.com/office/drawing/2014/main" id="{EC00C743-BB1B-4586-B82D-528CE3E574E4}"/>
              </a:ext>
            </a:extLst>
          </p:cNvPr>
          <p:cNvSpPr txBox="1"/>
          <p:nvPr/>
        </p:nvSpPr>
        <p:spPr>
          <a:xfrm rot="16200000">
            <a:off x="4389240" y="389020"/>
            <a:ext cx="769458" cy="338554"/>
          </a:xfrm>
          <a:prstGeom prst="rect">
            <a:avLst/>
          </a:prstGeom>
          <a:noFill/>
        </p:spPr>
        <p:txBody>
          <a:bodyPr wrap="square" rtlCol="0">
            <a:spAutoFit/>
          </a:bodyPr>
          <a:lstStyle/>
          <a:p>
            <a:r>
              <a:rPr lang="sv-SE" sz="800" b="1" dirty="0">
                <a:solidFill>
                  <a:srgbClr val="002060"/>
                </a:solidFill>
              </a:rPr>
              <a:t>West Roman Empire</a:t>
            </a:r>
          </a:p>
        </p:txBody>
      </p:sp>
      <p:cxnSp>
        <p:nvCxnSpPr>
          <p:cNvPr id="237" name="Straight Arrow Connector 236">
            <a:extLst>
              <a:ext uri="{FF2B5EF4-FFF2-40B4-BE49-F238E27FC236}">
                <a16:creationId xmlns:a16="http://schemas.microsoft.com/office/drawing/2014/main" id="{E7BAEC5F-4904-4C67-9EA1-62C028218823}"/>
              </a:ext>
            </a:extLst>
          </p:cNvPr>
          <p:cNvCxnSpPr>
            <a:cxnSpLocks/>
            <a:stCxn id="258" idx="4"/>
            <a:endCxn id="260" idx="0"/>
          </p:cNvCxnSpPr>
          <p:nvPr/>
        </p:nvCxnSpPr>
        <p:spPr>
          <a:xfrm flipH="1">
            <a:off x="4979697" y="1065576"/>
            <a:ext cx="3900" cy="168527"/>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3E8B9A36-C4AD-4751-BED1-B5B33580DF37}"/>
              </a:ext>
            </a:extLst>
          </p:cNvPr>
          <p:cNvSpPr txBox="1"/>
          <p:nvPr/>
        </p:nvSpPr>
        <p:spPr>
          <a:xfrm>
            <a:off x="5017514" y="923219"/>
            <a:ext cx="1308371" cy="215444"/>
          </a:xfrm>
          <a:prstGeom prst="rect">
            <a:avLst/>
          </a:prstGeom>
          <a:noFill/>
        </p:spPr>
        <p:txBody>
          <a:bodyPr wrap="none" rtlCol="0">
            <a:spAutoFit/>
          </a:bodyPr>
          <a:lstStyle/>
          <a:p>
            <a:r>
              <a:rPr lang="en-US" sz="800" dirty="0"/>
              <a:t>481 </a:t>
            </a:r>
            <a:r>
              <a:rPr lang="en-US" sz="800" dirty="0" err="1"/>
              <a:t>Frankerriket</a:t>
            </a:r>
            <a:r>
              <a:rPr lang="en-US" sz="800" dirty="0"/>
              <a:t> by Clovis I</a:t>
            </a:r>
            <a:endParaRPr lang="sv-SE" sz="800" dirty="0"/>
          </a:p>
        </p:txBody>
      </p:sp>
      <p:sp>
        <p:nvSpPr>
          <p:cNvPr id="254" name="Oval 253">
            <a:extLst>
              <a:ext uri="{FF2B5EF4-FFF2-40B4-BE49-F238E27FC236}">
                <a16:creationId xmlns:a16="http://schemas.microsoft.com/office/drawing/2014/main" id="{2901C124-8396-4637-B75A-4A26402BA244}"/>
              </a:ext>
            </a:extLst>
          </p:cNvPr>
          <p:cNvSpPr/>
          <p:nvPr/>
        </p:nvSpPr>
        <p:spPr>
          <a:xfrm>
            <a:off x="4931210" y="753678"/>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8" name="Oval 257">
            <a:extLst>
              <a:ext uri="{FF2B5EF4-FFF2-40B4-BE49-F238E27FC236}">
                <a16:creationId xmlns:a16="http://schemas.microsoft.com/office/drawing/2014/main" id="{D75A76A5-B402-4825-A7EC-35B1B5CD3AB9}"/>
              </a:ext>
            </a:extLst>
          </p:cNvPr>
          <p:cNvSpPr/>
          <p:nvPr/>
        </p:nvSpPr>
        <p:spPr>
          <a:xfrm>
            <a:off x="4931209" y="953704"/>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9" name="TextBox 258">
            <a:extLst>
              <a:ext uri="{FF2B5EF4-FFF2-40B4-BE49-F238E27FC236}">
                <a16:creationId xmlns:a16="http://schemas.microsoft.com/office/drawing/2014/main" id="{C4E31602-77E4-4FA0-BEB7-57D56926DBAF}"/>
              </a:ext>
            </a:extLst>
          </p:cNvPr>
          <p:cNvSpPr txBox="1"/>
          <p:nvPr/>
        </p:nvSpPr>
        <p:spPr>
          <a:xfrm rot="16200000">
            <a:off x="4434860" y="1067564"/>
            <a:ext cx="769456" cy="215444"/>
          </a:xfrm>
          <a:prstGeom prst="rect">
            <a:avLst/>
          </a:prstGeom>
          <a:noFill/>
        </p:spPr>
        <p:txBody>
          <a:bodyPr wrap="square" rtlCol="0">
            <a:spAutoFit/>
          </a:bodyPr>
          <a:lstStyle/>
          <a:p>
            <a:r>
              <a:rPr lang="en-US" sz="800" b="1" dirty="0" err="1">
                <a:solidFill>
                  <a:srgbClr val="002060"/>
                </a:solidFill>
              </a:rPr>
              <a:t>Frankerriket</a:t>
            </a:r>
            <a:endParaRPr lang="sv-SE" sz="800" b="1" dirty="0">
              <a:solidFill>
                <a:srgbClr val="002060"/>
              </a:solidFill>
            </a:endParaRPr>
          </a:p>
        </p:txBody>
      </p:sp>
      <p:sp>
        <p:nvSpPr>
          <p:cNvPr id="260" name="Oval 259">
            <a:extLst>
              <a:ext uri="{FF2B5EF4-FFF2-40B4-BE49-F238E27FC236}">
                <a16:creationId xmlns:a16="http://schemas.microsoft.com/office/drawing/2014/main" id="{36122DC0-027E-4C06-883F-DFD983BC3C40}"/>
              </a:ext>
            </a:extLst>
          </p:cNvPr>
          <p:cNvSpPr/>
          <p:nvPr/>
        </p:nvSpPr>
        <p:spPr>
          <a:xfrm>
            <a:off x="4927309" y="1234103"/>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3" name="TextBox 262">
            <a:extLst>
              <a:ext uri="{FF2B5EF4-FFF2-40B4-BE49-F238E27FC236}">
                <a16:creationId xmlns:a16="http://schemas.microsoft.com/office/drawing/2014/main" id="{BEF30532-FC90-4E55-941B-D61C0A3C8FE3}"/>
              </a:ext>
            </a:extLst>
          </p:cNvPr>
          <p:cNvSpPr txBox="1"/>
          <p:nvPr/>
        </p:nvSpPr>
        <p:spPr>
          <a:xfrm>
            <a:off x="5017514" y="1164500"/>
            <a:ext cx="2427268" cy="215444"/>
          </a:xfrm>
          <a:prstGeom prst="rect">
            <a:avLst/>
          </a:prstGeom>
          <a:noFill/>
        </p:spPr>
        <p:txBody>
          <a:bodyPr wrap="none" rtlCol="0">
            <a:spAutoFit/>
          </a:bodyPr>
          <a:lstStyle/>
          <a:p>
            <a:r>
              <a:rPr lang="en-US" sz="800" dirty="0"/>
              <a:t>800 Karl den Store was crowned as “</a:t>
            </a:r>
            <a:r>
              <a:rPr lang="en-US" sz="800" b="1" dirty="0"/>
              <a:t>Roman Emperor</a:t>
            </a:r>
            <a:r>
              <a:rPr lang="en-US" sz="800" dirty="0"/>
              <a:t>”</a:t>
            </a:r>
            <a:endParaRPr lang="sv-SE" sz="800" dirty="0"/>
          </a:p>
        </p:txBody>
      </p:sp>
      <p:cxnSp>
        <p:nvCxnSpPr>
          <p:cNvPr id="264" name="Straight Arrow Connector 263">
            <a:extLst>
              <a:ext uri="{FF2B5EF4-FFF2-40B4-BE49-F238E27FC236}">
                <a16:creationId xmlns:a16="http://schemas.microsoft.com/office/drawing/2014/main" id="{3B9C0667-807D-45C3-BF30-172ED5956D0A}"/>
              </a:ext>
            </a:extLst>
          </p:cNvPr>
          <p:cNvCxnSpPr>
            <a:cxnSpLocks/>
            <a:stCxn id="260" idx="4"/>
            <a:endCxn id="265" idx="0"/>
          </p:cNvCxnSpPr>
          <p:nvPr/>
        </p:nvCxnSpPr>
        <p:spPr>
          <a:xfrm>
            <a:off x="4979697" y="1345975"/>
            <a:ext cx="0" cy="11055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65" name="Oval 264">
            <a:extLst>
              <a:ext uri="{FF2B5EF4-FFF2-40B4-BE49-F238E27FC236}">
                <a16:creationId xmlns:a16="http://schemas.microsoft.com/office/drawing/2014/main" id="{1D10A5B6-16D1-4A54-A1E1-D2B703C7F581}"/>
              </a:ext>
            </a:extLst>
          </p:cNvPr>
          <p:cNvSpPr/>
          <p:nvPr/>
        </p:nvSpPr>
        <p:spPr>
          <a:xfrm>
            <a:off x="4927309" y="1456525"/>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9" name="TextBox 268">
            <a:extLst>
              <a:ext uri="{FF2B5EF4-FFF2-40B4-BE49-F238E27FC236}">
                <a16:creationId xmlns:a16="http://schemas.microsoft.com/office/drawing/2014/main" id="{21A3015B-852D-4E4B-9CB2-3A358980AE4E}"/>
              </a:ext>
            </a:extLst>
          </p:cNvPr>
          <p:cNvSpPr txBox="1"/>
          <p:nvPr/>
        </p:nvSpPr>
        <p:spPr>
          <a:xfrm>
            <a:off x="5017514" y="1293020"/>
            <a:ext cx="1561646" cy="215444"/>
          </a:xfrm>
          <a:prstGeom prst="rect">
            <a:avLst/>
          </a:prstGeom>
          <a:noFill/>
        </p:spPr>
        <p:txBody>
          <a:bodyPr wrap="none" rtlCol="0">
            <a:spAutoFit/>
          </a:bodyPr>
          <a:lstStyle/>
          <a:p>
            <a:r>
              <a:rPr lang="sv-SE" sz="800" dirty="0"/>
              <a:t>843 Treaty of Verdun, föll sönder</a:t>
            </a:r>
          </a:p>
        </p:txBody>
      </p:sp>
      <p:cxnSp>
        <p:nvCxnSpPr>
          <p:cNvPr id="270" name="Straight Arrow Connector 269">
            <a:extLst>
              <a:ext uri="{FF2B5EF4-FFF2-40B4-BE49-F238E27FC236}">
                <a16:creationId xmlns:a16="http://schemas.microsoft.com/office/drawing/2014/main" id="{C0A78433-2BE1-4F8C-AC6B-123EA78B1B7E}"/>
              </a:ext>
            </a:extLst>
          </p:cNvPr>
          <p:cNvCxnSpPr>
            <a:cxnSpLocks/>
            <a:stCxn id="265" idx="6"/>
          </p:cNvCxnSpPr>
          <p:nvPr/>
        </p:nvCxnSpPr>
        <p:spPr>
          <a:xfrm>
            <a:off x="5032084" y="1512461"/>
            <a:ext cx="2362740" cy="2796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258CCC42-6494-47EA-A05B-D0040351BA1F}"/>
              </a:ext>
            </a:extLst>
          </p:cNvPr>
          <p:cNvCxnSpPr>
            <a:cxnSpLocks/>
            <a:endCxn id="265" idx="2"/>
          </p:cNvCxnSpPr>
          <p:nvPr/>
        </p:nvCxnSpPr>
        <p:spPr>
          <a:xfrm>
            <a:off x="3939654" y="1512461"/>
            <a:ext cx="987655" cy="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77" name="Oval 276">
            <a:extLst>
              <a:ext uri="{FF2B5EF4-FFF2-40B4-BE49-F238E27FC236}">
                <a16:creationId xmlns:a16="http://schemas.microsoft.com/office/drawing/2014/main" id="{2B9D0678-B691-4442-9D06-29DDF38A921D}"/>
              </a:ext>
            </a:extLst>
          </p:cNvPr>
          <p:cNvSpPr/>
          <p:nvPr/>
        </p:nvSpPr>
        <p:spPr>
          <a:xfrm>
            <a:off x="3891499" y="1623012"/>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78" name="Straight Arrow Connector 277">
            <a:extLst>
              <a:ext uri="{FF2B5EF4-FFF2-40B4-BE49-F238E27FC236}">
                <a16:creationId xmlns:a16="http://schemas.microsoft.com/office/drawing/2014/main" id="{E84D2E1D-830C-440C-BC49-BDB8E9C47E95}"/>
              </a:ext>
            </a:extLst>
          </p:cNvPr>
          <p:cNvCxnSpPr>
            <a:cxnSpLocks/>
            <a:endCxn id="277" idx="0"/>
          </p:cNvCxnSpPr>
          <p:nvPr/>
        </p:nvCxnSpPr>
        <p:spPr>
          <a:xfrm flipH="1">
            <a:off x="3943887" y="1502146"/>
            <a:ext cx="1580" cy="12086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81" name="Oval 280">
            <a:extLst>
              <a:ext uri="{FF2B5EF4-FFF2-40B4-BE49-F238E27FC236}">
                <a16:creationId xmlns:a16="http://schemas.microsoft.com/office/drawing/2014/main" id="{E22EA1D3-893F-47EF-AA2C-F3AD5D7337A7}"/>
              </a:ext>
            </a:extLst>
          </p:cNvPr>
          <p:cNvSpPr/>
          <p:nvPr/>
        </p:nvSpPr>
        <p:spPr>
          <a:xfrm>
            <a:off x="5255344" y="1629330"/>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82" name="Straight Arrow Connector 281">
            <a:extLst>
              <a:ext uri="{FF2B5EF4-FFF2-40B4-BE49-F238E27FC236}">
                <a16:creationId xmlns:a16="http://schemas.microsoft.com/office/drawing/2014/main" id="{FEAF11CF-8348-4D91-89D8-A5143E2C3BBC}"/>
              </a:ext>
            </a:extLst>
          </p:cNvPr>
          <p:cNvCxnSpPr>
            <a:cxnSpLocks/>
            <a:stCxn id="299" idx="4"/>
            <a:endCxn id="303" idx="0"/>
          </p:cNvCxnSpPr>
          <p:nvPr/>
        </p:nvCxnSpPr>
        <p:spPr>
          <a:xfrm flipH="1">
            <a:off x="7392395" y="1999341"/>
            <a:ext cx="2428" cy="121074"/>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83" name="TextBox 282">
            <a:extLst>
              <a:ext uri="{FF2B5EF4-FFF2-40B4-BE49-F238E27FC236}">
                <a16:creationId xmlns:a16="http://schemas.microsoft.com/office/drawing/2014/main" id="{4800F66E-7FA1-4A8C-8CD4-7015CD85B22B}"/>
              </a:ext>
            </a:extLst>
          </p:cNvPr>
          <p:cNvSpPr txBox="1"/>
          <p:nvPr/>
        </p:nvSpPr>
        <p:spPr>
          <a:xfrm>
            <a:off x="5321604" y="1601164"/>
            <a:ext cx="1467068" cy="215444"/>
          </a:xfrm>
          <a:prstGeom prst="rect">
            <a:avLst/>
          </a:prstGeom>
          <a:noFill/>
        </p:spPr>
        <p:txBody>
          <a:bodyPr wrap="none" rtlCol="0">
            <a:spAutoFit/>
          </a:bodyPr>
          <a:lstStyle/>
          <a:p>
            <a:r>
              <a:rPr lang="sv-SE" sz="800" dirty="0"/>
              <a:t>870 fall of middle Frankerriket </a:t>
            </a:r>
          </a:p>
        </p:txBody>
      </p:sp>
      <p:sp>
        <p:nvSpPr>
          <p:cNvPr id="284" name="TextBox 283">
            <a:extLst>
              <a:ext uri="{FF2B5EF4-FFF2-40B4-BE49-F238E27FC236}">
                <a16:creationId xmlns:a16="http://schemas.microsoft.com/office/drawing/2014/main" id="{3FB80C52-E8F2-4C93-8A29-B1E2B4E677AB}"/>
              </a:ext>
            </a:extLst>
          </p:cNvPr>
          <p:cNvSpPr txBox="1"/>
          <p:nvPr/>
        </p:nvSpPr>
        <p:spPr>
          <a:xfrm>
            <a:off x="3939654" y="1595844"/>
            <a:ext cx="973343" cy="215444"/>
          </a:xfrm>
          <a:prstGeom prst="rect">
            <a:avLst/>
          </a:prstGeom>
          <a:noFill/>
        </p:spPr>
        <p:txBody>
          <a:bodyPr wrap="none" rtlCol="0">
            <a:spAutoFit/>
          </a:bodyPr>
          <a:lstStyle/>
          <a:p>
            <a:r>
              <a:rPr lang="sv-SE" sz="800" dirty="0"/>
              <a:t>888 Odo Robertian</a:t>
            </a:r>
          </a:p>
        </p:txBody>
      </p:sp>
      <p:sp>
        <p:nvSpPr>
          <p:cNvPr id="285" name="Oval 284">
            <a:extLst>
              <a:ext uri="{FF2B5EF4-FFF2-40B4-BE49-F238E27FC236}">
                <a16:creationId xmlns:a16="http://schemas.microsoft.com/office/drawing/2014/main" id="{C1AF5B93-88C5-49D3-93F6-187AE8E919C6}"/>
              </a:ext>
            </a:extLst>
          </p:cNvPr>
          <p:cNvSpPr/>
          <p:nvPr/>
        </p:nvSpPr>
        <p:spPr>
          <a:xfrm>
            <a:off x="3891499" y="2030861"/>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86" name="Straight Arrow Connector 285">
            <a:extLst>
              <a:ext uri="{FF2B5EF4-FFF2-40B4-BE49-F238E27FC236}">
                <a16:creationId xmlns:a16="http://schemas.microsoft.com/office/drawing/2014/main" id="{FFC14300-919D-434A-AFC5-5D629B8A44F0}"/>
              </a:ext>
            </a:extLst>
          </p:cNvPr>
          <p:cNvCxnSpPr>
            <a:cxnSpLocks/>
            <a:stCxn id="285" idx="4"/>
            <a:endCxn id="366" idx="0"/>
          </p:cNvCxnSpPr>
          <p:nvPr/>
        </p:nvCxnSpPr>
        <p:spPr>
          <a:xfrm>
            <a:off x="3943887" y="2142733"/>
            <a:ext cx="0" cy="15533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91" name="TextBox 290">
            <a:extLst>
              <a:ext uri="{FF2B5EF4-FFF2-40B4-BE49-F238E27FC236}">
                <a16:creationId xmlns:a16="http://schemas.microsoft.com/office/drawing/2014/main" id="{5E945681-7076-4971-9250-48850CA7609B}"/>
              </a:ext>
            </a:extLst>
          </p:cNvPr>
          <p:cNvSpPr txBox="1"/>
          <p:nvPr/>
        </p:nvSpPr>
        <p:spPr>
          <a:xfrm>
            <a:off x="3951042" y="1978578"/>
            <a:ext cx="2145139" cy="215444"/>
          </a:xfrm>
          <a:prstGeom prst="rect">
            <a:avLst/>
          </a:prstGeom>
          <a:noFill/>
        </p:spPr>
        <p:txBody>
          <a:bodyPr wrap="none" rtlCol="0">
            <a:spAutoFit/>
          </a:bodyPr>
          <a:lstStyle/>
          <a:p>
            <a:r>
              <a:rPr lang="sv-SE" sz="800" dirty="0"/>
              <a:t>987 </a:t>
            </a:r>
            <a:r>
              <a:rPr lang="sv-SE" sz="800" b="1" dirty="0"/>
              <a:t>Frankrike</a:t>
            </a:r>
            <a:r>
              <a:rPr lang="sv-SE" sz="800" dirty="0"/>
              <a:t> by Hugh Capet ”House of Capet”</a:t>
            </a:r>
          </a:p>
        </p:txBody>
      </p:sp>
      <p:sp>
        <p:nvSpPr>
          <p:cNvPr id="292" name="TextBox 291">
            <a:extLst>
              <a:ext uri="{FF2B5EF4-FFF2-40B4-BE49-F238E27FC236}">
                <a16:creationId xmlns:a16="http://schemas.microsoft.com/office/drawing/2014/main" id="{7686AC0E-2D3B-480A-A3A7-A7CDDF912FE2}"/>
              </a:ext>
            </a:extLst>
          </p:cNvPr>
          <p:cNvSpPr txBox="1"/>
          <p:nvPr/>
        </p:nvSpPr>
        <p:spPr>
          <a:xfrm rot="16200000">
            <a:off x="3261395" y="1330623"/>
            <a:ext cx="831454" cy="338554"/>
          </a:xfrm>
          <a:prstGeom prst="rect">
            <a:avLst/>
          </a:prstGeom>
          <a:noFill/>
        </p:spPr>
        <p:txBody>
          <a:bodyPr wrap="square" rtlCol="0">
            <a:spAutoFit/>
          </a:bodyPr>
          <a:lstStyle/>
          <a:p>
            <a:r>
              <a:rPr lang="en-US" sz="800" b="1" dirty="0">
                <a:solidFill>
                  <a:srgbClr val="002060"/>
                </a:solidFill>
              </a:rPr>
              <a:t>West </a:t>
            </a:r>
            <a:r>
              <a:rPr lang="en-US" sz="800" b="1" dirty="0" err="1">
                <a:solidFill>
                  <a:srgbClr val="002060"/>
                </a:solidFill>
              </a:rPr>
              <a:t>Frankerriket</a:t>
            </a:r>
            <a:endParaRPr lang="sv-SE" sz="800" b="1" dirty="0">
              <a:solidFill>
                <a:srgbClr val="002060"/>
              </a:solidFill>
            </a:endParaRPr>
          </a:p>
        </p:txBody>
      </p:sp>
      <p:sp>
        <p:nvSpPr>
          <p:cNvPr id="294" name="Oval 293">
            <a:extLst>
              <a:ext uri="{FF2B5EF4-FFF2-40B4-BE49-F238E27FC236}">
                <a16:creationId xmlns:a16="http://schemas.microsoft.com/office/drawing/2014/main" id="{3E958273-86AE-48EA-9B4D-8D05F1F78A6F}"/>
              </a:ext>
            </a:extLst>
          </p:cNvPr>
          <p:cNvSpPr/>
          <p:nvPr/>
        </p:nvSpPr>
        <p:spPr>
          <a:xfrm>
            <a:off x="7342436" y="1666766"/>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95" name="Straight Arrow Connector 294">
            <a:extLst>
              <a:ext uri="{FF2B5EF4-FFF2-40B4-BE49-F238E27FC236}">
                <a16:creationId xmlns:a16="http://schemas.microsoft.com/office/drawing/2014/main" id="{A48E5CAA-35D1-419D-A717-2C0D051AC634}"/>
              </a:ext>
            </a:extLst>
          </p:cNvPr>
          <p:cNvCxnSpPr>
            <a:cxnSpLocks/>
            <a:endCxn id="294" idx="0"/>
          </p:cNvCxnSpPr>
          <p:nvPr/>
        </p:nvCxnSpPr>
        <p:spPr>
          <a:xfrm flipH="1">
            <a:off x="7394824" y="1545900"/>
            <a:ext cx="1580" cy="12086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97" name="TextBox 296">
            <a:extLst>
              <a:ext uri="{FF2B5EF4-FFF2-40B4-BE49-F238E27FC236}">
                <a16:creationId xmlns:a16="http://schemas.microsoft.com/office/drawing/2014/main" id="{B1F9478E-D2D0-492C-94B3-44E59683ACB3}"/>
              </a:ext>
            </a:extLst>
          </p:cNvPr>
          <p:cNvSpPr txBox="1"/>
          <p:nvPr/>
        </p:nvSpPr>
        <p:spPr>
          <a:xfrm rot="16200000">
            <a:off x="7225108" y="1252829"/>
            <a:ext cx="713062" cy="338554"/>
          </a:xfrm>
          <a:prstGeom prst="rect">
            <a:avLst/>
          </a:prstGeom>
          <a:noFill/>
        </p:spPr>
        <p:txBody>
          <a:bodyPr wrap="square" rtlCol="0">
            <a:spAutoFit/>
          </a:bodyPr>
          <a:lstStyle/>
          <a:p>
            <a:r>
              <a:rPr lang="en-US" sz="800" b="1" dirty="0">
                <a:solidFill>
                  <a:srgbClr val="002060"/>
                </a:solidFill>
              </a:rPr>
              <a:t>East </a:t>
            </a:r>
            <a:r>
              <a:rPr lang="en-US" sz="800" b="1" dirty="0" err="1">
                <a:solidFill>
                  <a:srgbClr val="002060"/>
                </a:solidFill>
              </a:rPr>
              <a:t>Frankerriket</a:t>
            </a:r>
            <a:endParaRPr lang="sv-SE" sz="800" b="1" dirty="0">
              <a:solidFill>
                <a:srgbClr val="002060"/>
              </a:solidFill>
            </a:endParaRPr>
          </a:p>
        </p:txBody>
      </p:sp>
      <p:sp>
        <p:nvSpPr>
          <p:cNvPr id="298" name="TextBox 297">
            <a:extLst>
              <a:ext uri="{FF2B5EF4-FFF2-40B4-BE49-F238E27FC236}">
                <a16:creationId xmlns:a16="http://schemas.microsoft.com/office/drawing/2014/main" id="{3CA46DA5-253B-4493-A8AB-AA03630274FD}"/>
              </a:ext>
            </a:extLst>
          </p:cNvPr>
          <p:cNvSpPr txBox="1"/>
          <p:nvPr/>
        </p:nvSpPr>
        <p:spPr>
          <a:xfrm>
            <a:off x="7394823" y="1636175"/>
            <a:ext cx="710451" cy="215444"/>
          </a:xfrm>
          <a:prstGeom prst="rect">
            <a:avLst/>
          </a:prstGeom>
          <a:noFill/>
        </p:spPr>
        <p:txBody>
          <a:bodyPr wrap="none" rtlCol="0">
            <a:spAutoFit/>
          </a:bodyPr>
          <a:lstStyle/>
          <a:p>
            <a:r>
              <a:rPr lang="sv-SE" sz="800" dirty="0"/>
              <a:t>911 Konrad I</a:t>
            </a:r>
          </a:p>
        </p:txBody>
      </p:sp>
      <p:sp>
        <p:nvSpPr>
          <p:cNvPr id="299" name="Oval 298">
            <a:extLst>
              <a:ext uri="{FF2B5EF4-FFF2-40B4-BE49-F238E27FC236}">
                <a16:creationId xmlns:a16="http://schemas.microsoft.com/office/drawing/2014/main" id="{4B8FF0F9-FDC7-4A46-A439-A3B2D1B61009}"/>
              </a:ext>
            </a:extLst>
          </p:cNvPr>
          <p:cNvSpPr/>
          <p:nvPr/>
        </p:nvSpPr>
        <p:spPr>
          <a:xfrm>
            <a:off x="7342435" y="1887469"/>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0" name="TextBox 299">
            <a:extLst>
              <a:ext uri="{FF2B5EF4-FFF2-40B4-BE49-F238E27FC236}">
                <a16:creationId xmlns:a16="http://schemas.microsoft.com/office/drawing/2014/main" id="{81D1A171-86D6-4197-A78C-69F39A904D03}"/>
              </a:ext>
            </a:extLst>
          </p:cNvPr>
          <p:cNvSpPr txBox="1"/>
          <p:nvPr/>
        </p:nvSpPr>
        <p:spPr>
          <a:xfrm>
            <a:off x="7394822" y="1826509"/>
            <a:ext cx="1040670" cy="215444"/>
          </a:xfrm>
          <a:prstGeom prst="rect">
            <a:avLst/>
          </a:prstGeom>
          <a:noFill/>
        </p:spPr>
        <p:txBody>
          <a:bodyPr wrap="none" rtlCol="0">
            <a:spAutoFit/>
          </a:bodyPr>
          <a:lstStyle/>
          <a:p>
            <a:r>
              <a:rPr lang="sv-SE" sz="800" dirty="0"/>
              <a:t>919 Henry I (Saxony)</a:t>
            </a:r>
          </a:p>
        </p:txBody>
      </p:sp>
      <p:sp>
        <p:nvSpPr>
          <p:cNvPr id="302" name="TextBox 301">
            <a:extLst>
              <a:ext uri="{FF2B5EF4-FFF2-40B4-BE49-F238E27FC236}">
                <a16:creationId xmlns:a16="http://schemas.microsoft.com/office/drawing/2014/main" id="{A8F3F060-AB0A-43F0-9E61-C1792561C201}"/>
              </a:ext>
            </a:extLst>
          </p:cNvPr>
          <p:cNvSpPr txBox="1"/>
          <p:nvPr/>
        </p:nvSpPr>
        <p:spPr>
          <a:xfrm>
            <a:off x="7397387" y="2057831"/>
            <a:ext cx="2076209" cy="215444"/>
          </a:xfrm>
          <a:prstGeom prst="rect">
            <a:avLst/>
          </a:prstGeom>
          <a:noFill/>
        </p:spPr>
        <p:txBody>
          <a:bodyPr wrap="none" rtlCol="0">
            <a:spAutoFit/>
          </a:bodyPr>
          <a:lstStyle/>
          <a:p>
            <a:r>
              <a:rPr lang="en-US" sz="800" dirty="0"/>
              <a:t>962 Otto I was crowned as “</a:t>
            </a:r>
            <a:r>
              <a:rPr lang="en-US" sz="800" b="1" dirty="0"/>
              <a:t>Roman Emperor</a:t>
            </a:r>
            <a:r>
              <a:rPr lang="en-US" sz="800" dirty="0"/>
              <a:t>”</a:t>
            </a:r>
            <a:endParaRPr lang="sv-SE" sz="800" dirty="0"/>
          </a:p>
        </p:txBody>
      </p:sp>
      <p:sp>
        <p:nvSpPr>
          <p:cNvPr id="303" name="Oval 302">
            <a:extLst>
              <a:ext uri="{FF2B5EF4-FFF2-40B4-BE49-F238E27FC236}">
                <a16:creationId xmlns:a16="http://schemas.microsoft.com/office/drawing/2014/main" id="{D7D57C53-DA51-45B5-A38D-C07DCD306AD5}"/>
              </a:ext>
            </a:extLst>
          </p:cNvPr>
          <p:cNvSpPr/>
          <p:nvPr/>
        </p:nvSpPr>
        <p:spPr>
          <a:xfrm>
            <a:off x="7340007" y="2120415"/>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2" name="TextBox 311">
            <a:extLst>
              <a:ext uri="{FF2B5EF4-FFF2-40B4-BE49-F238E27FC236}">
                <a16:creationId xmlns:a16="http://schemas.microsoft.com/office/drawing/2014/main" id="{BFD832DD-8E9D-4862-98C6-A140E97F056C}"/>
              </a:ext>
            </a:extLst>
          </p:cNvPr>
          <p:cNvSpPr txBox="1"/>
          <p:nvPr/>
        </p:nvSpPr>
        <p:spPr>
          <a:xfrm rot="16200000">
            <a:off x="6597964" y="2230570"/>
            <a:ext cx="1083529" cy="215444"/>
          </a:xfrm>
          <a:prstGeom prst="rect">
            <a:avLst/>
          </a:prstGeom>
          <a:noFill/>
        </p:spPr>
        <p:txBody>
          <a:bodyPr wrap="square" rtlCol="0">
            <a:spAutoFit/>
          </a:bodyPr>
          <a:lstStyle/>
          <a:p>
            <a:r>
              <a:rPr lang="en-US" sz="800" dirty="0" err="1"/>
              <a:t>Tysk-romerska</a:t>
            </a:r>
            <a:r>
              <a:rPr lang="en-US" sz="800" dirty="0"/>
              <a:t> </a:t>
            </a:r>
            <a:r>
              <a:rPr lang="en-US" sz="800" dirty="0" err="1"/>
              <a:t>riket</a:t>
            </a:r>
            <a:endParaRPr lang="sv-SE" sz="800" dirty="0"/>
          </a:p>
        </p:txBody>
      </p:sp>
      <p:cxnSp>
        <p:nvCxnSpPr>
          <p:cNvPr id="313" name="Straight Arrow Connector 312">
            <a:extLst>
              <a:ext uri="{FF2B5EF4-FFF2-40B4-BE49-F238E27FC236}">
                <a16:creationId xmlns:a16="http://schemas.microsoft.com/office/drawing/2014/main" id="{9308BDBE-F621-4876-B8CB-CA95D2710FDD}"/>
              </a:ext>
            </a:extLst>
          </p:cNvPr>
          <p:cNvCxnSpPr>
            <a:cxnSpLocks/>
            <a:stCxn id="303" idx="4"/>
            <a:endCxn id="314" idx="0"/>
          </p:cNvCxnSpPr>
          <p:nvPr/>
        </p:nvCxnSpPr>
        <p:spPr>
          <a:xfrm>
            <a:off x="7392395" y="2232287"/>
            <a:ext cx="0" cy="21363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14" name="Oval 313">
            <a:extLst>
              <a:ext uri="{FF2B5EF4-FFF2-40B4-BE49-F238E27FC236}">
                <a16:creationId xmlns:a16="http://schemas.microsoft.com/office/drawing/2014/main" id="{CA55C502-89EB-49FC-A079-42F5A8D90683}"/>
              </a:ext>
            </a:extLst>
          </p:cNvPr>
          <p:cNvSpPr/>
          <p:nvPr/>
        </p:nvSpPr>
        <p:spPr>
          <a:xfrm>
            <a:off x="7340007" y="2445923"/>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16" name="TextBox 315">
            <a:extLst>
              <a:ext uri="{FF2B5EF4-FFF2-40B4-BE49-F238E27FC236}">
                <a16:creationId xmlns:a16="http://schemas.microsoft.com/office/drawing/2014/main" id="{02117CBF-41AA-42B5-8F71-29A8D827D5E2}"/>
              </a:ext>
            </a:extLst>
          </p:cNvPr>
          <p:cNvSpPr txBox="1"/>
          <p:nvPr/>
        </p:nvSpPr>
        <p:spPr>
          <a:xfrm>
            <a:off x="7394822" y="2386089"/>
            <a:ext cx="2114681" cy="215444"/>
          </a:xfrm>
          <a:prstGeom prst="rect">
            <a:avLst/>
          </a:prstGeom>
          <a:noFill/>
        </p:spPr>
        <p:txBody>
          <a:bodyPr wrap="none" rtlCol="0">
            <a:spAutoFit/>
          </a:bodyPr>
          <a:lstStyle/>
          <a:p>
            <a:r>
              <a:rPr lang="en-US" sz="800" dirty="0"/>
              <a:t>1157 “</a:t>
            </a:r>
            <a:r>
              <a:rPr lang="en-US" sz="800" b="1" dirty="0"/>
              <a:t>Holy Roma Empire</a:t>
            </a:r>
            <a:r>
              <a:rPr lang="en-US" sz="800" dirty="0"/>
              <a:t>” </a:t>
            </a:r>
            <a:r>
              <a:rPr lang="sv-SE" sz="800" dirty="0"/>
              <a:t>named</a:t>
            </a:r>
            <a:r>
              <a:rPr lang="en-US" sz="800" dirty="0"/>
              <a:t> by Fredrick I</a:t>
            </a:r>
            <a:endParaRPr lang="sv-SE" sz="800" dirty="0"/>
          </a:p>
        </p:txBody>
      </p:sp>
      <p:cxnSp>
        <p:nvCxnSpPr>
          <p:cNvPr id="318" name="Straight Arrow Connector 317">
            <a:extLst>
              <a:ext uri="{FF2B5EF4-FFF2-40B4-BE49-F238E27FC236}">
                <a16:creationId xmlns:a16="http://schemas.microsoft.com/office/drawing/2014/main" id="{07A45C21-7592-4FCD-97D9-A90051C6F236}"/>
              </a:ext>
            </a:extLst>
          </p:cNvPr>
          <p:cNvCxnSpPr>
            <a:cxnSpLocks/>
            <a:stCxn id="314" idx="4"/>
            <a:endCxn id="323" idx="0"/>
          </p:cNvCxnSpPr>
          <p:nvPr/>
        </p:nvCxnSpPr>
        <p:spPr>
          <a:xfrm>
            <a:off x="7392395" y="2557795"/>
            <a:ext cx="0" cy="166301"/>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1" name="TextBox 320">
            <a:extLst>
              <a:ext uri="{FF2B5EF4-FFF2-40B4-BE49-F238E27FC236}">
                <a16:creationId xmlns:a16="http://schemas.microsoft.com/office/drawing/2014/main" id="{9AE1C7E8-64E3-4EF6-AF54-D692383C0A4F}"/>
              </a:ext>
            </a:extLst>
          </p:cNvPr>
          <p:cNvSpPr txBox="1"/>
          <p:nvPr/>
        </p:nvSpPr>
        <p:spPr>
          <a:xfrm>
            <a:off x="7412361" y="2664613"/>
            <a:ext cx="1561646" cy="215444"/>
          </a:xfrm>
          <a:prstGeom prst="rect">
            <a:avLst/>
          </a:prstGeom>
          <a:noFill/>
        </p:spPr>
        <p:txBody>
          <a:bodyPr wrap="none" rtlCol="0">
            <a:spAutoFit/>
          </a:bodyPr>
          <a:lstStyle/>
          <a:p>
            <a:r>
              <a:rPr lang="sv-SE" sz="800" dirty="0"/>
              <a:t>1254-1273 interregnum (no king)</a:t>
            </a:r>
          </a:p>
        </p:txBody>
      </p:sp>
      <p:sp>
        <p:nvSpPr>
          <p:cNvPr id="323" name="Oval 322">
            <a:extLst>
              <a:ext uri="{FF2B5EF4-FFF2-40B4-BE49-F238E27FC236}">
                <a16:creationId xmlns:a16="http://schemas.microsoft.com/office/drawing/2014/main" id="{31DDB597-80E8-4B0C-8DCD-66BA474BAA0D}"/>
              </a:ext>
            </a:extLst>
          </p:cNvPr>
          <p:cNvSpPr/>
          <p:nvPr/>
        </p:nvSpPr>
        <p:spPr>
          <a:xfrm>
            <a:off x="7340007" y="2724096"/>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25" name="Straight Arrow Connector 324">
            <a:extLst>
              <a:ext uri="{FF2B5EF4-FFF2-40B4-BE49-F238E27FC236}">
                <a16:creationId xmlns:a16="http://schemas.microsoft.com/office/drawing/2014/main" id="{70FCA613-B16B-48F8-8C0E-0835576B1B7C}"/>
              </a:ext>
            </a:extLst>
          </p:cNvPr>
          <p:cNvCxnSpPr>
            <a:cxnSpLocks/>
            <a:stCxn id="323" idx="4"/>
            <a:endCxn id="326" idx="0"/>
          </p:cNvCxnSpPr>
          <p:nvPr/>
        </p:nvCxnSpPr>
        <p:spPr>
          <a:xfrm flipH="1">
            <a:off x="7390081" y="2835968"/>
            <a:ext cx="2314" cy="151485"/>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6" name="Oval 325">
            <a:extLst>
              <a:ext uri="{FF2B5EF4-FFF2-40B4-BE49-F238E27FC236}">
                <a16:creationId xmlns:a16="http://schemas.microsoft.com/office/drawing/2014/main" id="{0B578B8C-2834-4C5C-8657-1E09BD961580}"/>
              </a:ext>
            </a:extLst>
          </p:cNvPr>
          <p:cNvSpPr/>
          <p:nvPr/>
        </p:nvSpPr>
        <p:spPr>
          <a:xfrm>
            <a:off x="7337693" y="2987453"/>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28" name="TextBox 327">
            <a:extLst>
              <a:ext uri="{FF2B5EF4-FFF2-40B4-BE49-F238E27FC236}">
                <a16:creationId xmlns:a16="http://schemas.microsoft.com/office/drawing/2014/main" id="{DB95FA41-AC0C-4DC1-85CB-DEBCC8663962}"/>
              </a:ext>
            </a:extLst>
          </p:cNvPr>
          <p:cNvSpPr txBox="1"/>
          <p:nvPr/>
        </p:nvSpPr>
        <p:spPr>
          <a:xfrm>
            <a:off x="7412361" y="2935667"/>
            <a:ext cx="1561646" cy="215444"/>
          </a:xfrm>
          <a:prstGeom prst="rect">
            <a:avLst/>
          </a:prstGeom>
          <a:noFill/>
        </p:spPr>
        <p:txBody>
          <a:bodyPr wrap="none" rtlCol="0">
            <a:spAutoFit/>
          </a:bodyPr>
          <a:lstStyle/>
          <a:p>
            <a:r>
              <a:rPr lang="sv-SE" sz="800" dirty="0"/>
              <a:t>1356 Golden Bull (prince-elector)</a:t>
            </a:r>
          </a:p>
        </p:txBody>
      </p:sp>
      <p:cxnSp>
        <p:nvCxnSpPr>
          <p:cNvPr id="329" name="Straight Arrow Connector 328">
            <a:extLst>
              <a:ext uri="{FF2B5EF4-FFF2-40B4-BE49-F238E27FC236}">
                <a16:creationId xmlns:a16="http://schemas.microsoft.com/office/drawing/2014/main" id="{468A230A-732F-4C3A-8598-41A6260545CB}"/>
              </a:ext>
            </a:extLst>
          </p:cNvPr>
          <p:cNvCxnSpPr>
            <a:cxnSpLocks/>
            <a:stCxn id="326" idx="4"/>
            <a:endCxn id="330" idx="0"/>
          </p:cNvCxnSpPr>
          <p:nvPr/>
        </p:nvCxnSpPr>
        <p:spPr>
          <a:xfrm flipH="1">
            <a:off x="7389445" y="3099325"/>
            <a:ext cx="636" cy="122599"/>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30" name="Oval 329">
            <a:extLst>
              <a:ext uri="{FF2B5EF4-FFF2-40B4-BE49-F238E27FC236}">
                <a16:creationId xmlns:a16="http://schemas.microsoft.com/office/drawing/2014/main" id="{5A29A8D8-6B07-4FB6-AB81-295CC579E728}"/>
              </a:ext>
            </a:extLst>
          </p:cNvPr>
          <p:cNvSpPr/>
          <p:nvPr/>
        </p:nvSpPr>
        <p:spPr>
          <a:xfrm>
            <a:off x="7337057" y="3221924"/>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1" name="TextBox 330">
            <a:extLst>
              <a:ext uri="{FF2B5EF4-FFF2-40B4-BE49-F238E27FC236}">
                <a16:creationId xmlns:a16="http://schemas.microsoft.com/office/drawing/2014/main" id="{F9BC559B-D01D-4561-95D1-6612DBCB1B23}"/>
              </a:ext>
            </a:extLst>
          </p:cNvPr>
          <p:cNvSpPr txBox="1"/>
          <p:nvPr/>
        </p:nvSpPr>
        <p:spPr>
          <a:xfrm>
            <a:off x="7411725" y="3170138"/>
            <a:ext cx="1771639" cy="215444"/>
          </a:xfrm>
          <a:prstGeom prst="rect">
            <a:avLst/>
          </a:prstGeom>
          <a:noFill/>
        </p:spPr>
        <p:txBody>
          <a:bodyPr wrap="none" rtlCol="0">
            <a:spAutoFit/>
          </a:bodyPr>
          <a:lstStyle/>
          <a:p>
            <a:r>
              <a:rPr lang="sv-SE" sz="800" dirty="0"/>
              <a:t>1437 Habsburg (Österrike) -&gt; </a:t>
            </a:r>
            <a:r>
              <a:rPr lang="sv-SE" sz="800" b="1" dirty="0"/>
              <a:t>Emperor</a:t>
            </a:r>
          </a:p>
        </p:txBody>
      </p:sp>
      <p:sp>
        <p:nvSpPr>
          <p:cNvPr id="333" name="TextBox 332">
            <a:extLst>
              <a:ext uri="{FF2B5EF4-FFF2-40B4-BE49-F238E27FC236}">
                <a16:creationId xmlns:a16="http://schemas.microsoft.com/office/drawing/2014/main" id="{9DA94804-66D1-48CA-8F73-B4FC4E47090C}"/>
              </a:ext>
            </a:extLst>
          </p:cNvPr>
          <p:cNvSpPr txBox="1"/>
          <p:nvPr/>
        </p:nvSpPr>
        <p:spPr>
          <a:xfrm rot="16200000">
            <a:off x="6669059" y="2900264"/>
            <a:ext cx="713368" cy="584775"/>
          </a:xfrm>
          <a:prstGeom prst="rect">
            <a:avLst/>
          </a:prstGeom>
          <a:noFill/>
        </p:spPr>
        <p:txBody>
          <a:bodyPr wrap="square" rtlCol="0">
            <a:spAutoFit/>
          </a:bodyPr>
          <a:lstStyle/>
          <a:p>
            <a:r>
              <a:rPr lang="en-US" sz="800" dirty="0" err="1"/>
              <a:t>Tysk</a:t>
            </a:r>
            <a:r>
              <a:rPr lang="en-US" sz="800" dirty="0"/>
              <a:t>-Roman Empire ruled by </a:t>
            </a:r>
            <a:r>
              <a:rPr lang="sv-SE" sz="800" dirty="0"/>
              <a:t>Habsburg</a:t>
            </a:r>
          </a:p>
        </p:txBody>
      </p:sp>
      <p:cxnSp>
        <p:nvCxnSpPr>
          <p:cNvPr id="334" name="Straight Arrow Connector 333">
            <a:extLst>
              <a:ext uri="{FF2B5EF4-FFF2-40B4-BE49-F238E27FC236}">
                <a16:creationId xmlns:a16="http://schemas.microsoft.com/office/drawing/2014/main" id="{254E00DB-6E43-4BFA-92EF-4739548DC5FF}"/>
              </a:ext>
            </a:extLst>
          </p:cNvPr>
          <p:cNvCxnSpPr>
            <a:cxnSpLocks/>
            <a:stCxn id="330" idx="4"/>
            <a:endCxn id="335" idx="0"/>
          </p:cNvCxnSpPr>
          <p:nvPr/>
        </p:nvCxnSpPr>
        <p:spPr>
          <a:xfrm>
            <a:off x="7389445" y="3333796"/>
            <a:ext cx="0" cy="18489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35" name="Oval 334">
            <a:extLst>
              <a:ext uri="{FF2B5EF4-FFF2-40B4-BE49-F238E27FC236}">
                <a16:creationId xmlns:a16="http://schemas.microsoft.com/office/drawing/2014/main" id="{CB310B40-375C-4C8C-8820-4A298EF9BF6A}"/>
              </a:ext>
            </a:extLst>
          </p:cNvPr>
          <p:cNvSpPr/>
          <p:nvPr/>
        </p:nvSpPr>
        <p:spPr>
          <a:xfrm>
            <a:off x="7337057" y="3518686"/>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6" name="TextBox 335">
            <a:extLst>
              <a:ext uri="{FF2B5EF4-FFF2-40B4-BE49-F238E27FC236}">
                <a16:creationId xmlns:a16="http://schemas.microsoft.com/office/drawing/2014/main" id="{C7F719DF-2159-4D40-9229-8DC15100E7A9}"/>
              </a:ext>
            </a:extLst>
          </p:cNvPr>
          <p:cNvSpPr txBox="1"/>
          <p:nvPr/>
        </p:nvSpPr>
        <p:spPr>
          <a:xfrm>
            <a:off x="7411725" y="3429197"/>
            <a:ext cx="1673856" cy="215444"/>
          </a:xfrm>
          <a:prstGeom prst="rect">
            <a:avLst/>
          </a:prstGeom>
          <a:noFill/>
        </p:spPr>
        <p:txBody>
          <a:bodyPr wrap="square" rtlCol="0">
            <a:spAutoFit/>
          </a:bodyPr>
          <a:lstStyle/>
          <a:p>
            <a:r>
              <a:rPr lang="sv-SE" sz="800" b="1" dirty="0"/>
              <a:t>1522 Två grenar av huset Habsburg</a:t>
            </a:r>
          </a:p>
        </p:txBody>
      </p:sp>
      <p:cxnSp>
        <p:nvCxnSpPr>
          <p:cNvPr id="341" name="Straight Arrow Connector 340">
            <a:extLst>
              <a:ext uri="{FF2B5EF4-FFF2-40B4-BE49-F238E27FC236}">
                <a16:creationId xmlns:a16="http://schemas.microsoft.com/office/drawing/2014/main" id="{203AE8D7-C704-4D4C-BD21-ABD5D2A5771C}"/>
              </a:ext>
            </a:extLst>
          </p:cNvPr>
          <p:cNvCxnSpPr>
            <a:cxnSpLocks/>
            <a:stCxn id="335" idx="4"/>
            <a:endCxn id="510" idx="0"/>
          </p:cNvCxnSpPr>
          <p:nvPr/>
        </p:nvCxnSpPr>
        <p:spPr>
          <a:xfrm flipH="1">
            <a:off x="7372758" y="3630558"/>
            <a:ext cx="16687" cy="232527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880671C4-CB9F-4570-8ECE-2AC1FD120658}"/>
              </a:ext>
            </a:extLst>
          </p:cNvPr>
          <p:cNvCxnSpPr>
            <a:cxnSpLocks/>
            <a:endCxn id="281" idx="0"/>
          </p:cNvCxnSpPr>
          <p:nvPr/>
        </p:nvCxnSpPr>
        <p:spPr>
          <a:xfrm>
            <a:off x="5305476" y="1523471"/>
            <a:ext cx="2256" cy="105859"/>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47" name="Straight Arrow Connector 346">
            <a:extLst>
              <a:ext uri="{FF2B5EF4-FFF2-40B4-BE49-F238E27FC236}">
                <a16:creationId xmlns:a16="http://schemas.microsoft.com/office/drawing/2014/main" id="{2B31DA77-9AFA-44A4-9174-40497C8EF21A}"/>
              </a:ext>
            </a:extLst>
          </p:cNvPr>
          <p:cNvCxnSpPr>
            <a:cxnSpLocks/>
            <a:endCxn id="335" idx="2"/>
          </p:cNvCxnSpPr>
          <p:nvPr/>
        </p:nvCxnSpPr>
        <p:spPr>
          <a:xfrm>
            <a:off x="6337951" y="3563502"/>
            <a:ext cx="999106" cy="1112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0" name="Straight Arrow Connector 349">
            <a:extLst>
              <a:ext uri="{FF2B5EF4-FFF2-40B4-BE49-F238E27FC236}">
                <a16:creationId xmlns:a16="http://schemas.microsoft.com/office/drawing/2014/main" id="{C97D1599-26A0-4E0B-8724-3DE6D6FF2E41}"/>
              </a:ext>
            </a:extLst>
          </p:cNvPr>
          <p:cNvCxnSpPr>
            <a:cxnSpLocks/>
          </p:cNvCxnSpPr>
          <p:nvPr/>
        </p:nvCxnSpPr>
        <p:spPr>
          <a:xfrm flipH="1">
            <a:off x="6374757" y="3565373"/>
            <a:ext cx="11875" cy="19257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51" name="TextBox 350">
            <a:extLst>
              <a:ext uri="{FF2B5EF4-FFF2-40B4-BE49-F238E27FC236}">
                <a16:creationId xmlns:a16="http://schemas.microsoft.com/office/drawing/2014/main" id="{DCBAC85D-62B0-433A-8F36-F22D69AC6D15}"/>
              </a:ext>
            </a:extLst>
          </p:cNvPr>
          <p:cNvSpPr txBox="1"/>
          <p:nvPr/>
        </p:nvSpPr>
        <p:spPr>
          <a:xfrm rot="16200000">
            <a:off x="5894569" y="3610085"/>
            <a:ext cx="534945" cy="338554"/>
          </a:xfrm>
          <a:prstGeom prst="rect">
            <a:avLst/>
          </a:prstGeom>
          <a:noFill/>
        </p:spPr>
        <p:txBody>
          <a:bodyPr wrap="square" rtlCol="0">
            <a:spAutoFit/>
          </a:bodyPr>
          <a:lstStyle/>
          <a:p>
            <a:r>
              <a:rPr lang="en-US" sz="800" b="1" dirty="0" err="1">
                <a:solidFill>
                  <a:srgbClr val="002060"/>
                </a:solidFill>
              </a:rPr>
              <a:t>Spanska</a:t>
            </a:r>
            <a:r>
              <a:rPr lang="en-US" sz="800" b="1" dirty="0">
                <a:solidFill>
                  <a:srgbClr val="002060"/>
                </a:solidFill>
              </a:rPr>
              <a:t> </a:t>
            </a:r>
            <a:r>
              <a:rPr lang="en-US" sz="800" b="1" dirty="0" err="1">
                <a:solidFill>
                  <a:srgbClr val="002060"/>
                </a:solidFill>
              </a:rPr>
              <a:t>grenen</a:t>
            </a:r>
            <a:endParaRPr lang="sv-SE" sz="800" b="1" dirty="0">
              <a:solidFill>
                <a:srgbClr val="002060"/>
              </a:solidFill>
            </a:endParaRPr>
          </a:p>
        </p:txBody>
      </p:sp>
      <p:sp>
        <p:nvSpPr>
          <p:cNvPr id="352" name="TextBox 351">
            <a:extLst>
              <a:ext uri="{FF2B5EF4-FFF2-40B4-BE49-F238E27FC236}">
                <a16:creationId xmlns:a16="http://schemas.microsoft.com/office/drawing/2014/main" id="{63673E39-3EFC-4D81-A0BD-E1537F26C31E}"/>
              </a:ext>
            </a:extLst>
          </p:cNvPr>
          <p:cNvSpPr txBox="1"/>
          <p:nvPr/>
        </p:nvSpPr>
        <p:spPr>
          <a:xfrm rot="16200000">
            <a:off x="7248881" y="3677268"/>
            <a:ext cx="713369" cy="338554"/>
          </a:xfrm>
          <a:prstGeom prst="rect">
            <a:avLst/>
          </a:prstGeom>
          <a:noFill/>
        </p:spPr>
        <p:txBody>
          <a:bodyPr wrap="square" rtlCol="0">
            <a:spAutoFit/>
          </a:bodyPr>
          <a:lstStyle/>
          <a:p>
            <a:r>
              <a:rPr lang="en-US" sz="800" b="1" dirty="0" err="1">
                <a:solidFill>
                  <a:srgbClr val="002060"/>
                </a:solidFill>
              </a:rPr>
              <a:t>Österrikiska</a:t>
            </a:r>
            <a:r>
              <a:rPr lang="en-US" sz="800" b="1" dirty="0">
                <a:solidFill>
                  <a:srgbClr val="002060"/>
                </a:solidFill>
              </a:rPr>
              <a:t> </a:t>
            </a:r>
            <a:r>
              <a:rPr lang="en-US" sz="800" b="1" dirty="0" err="1">
                <a:solidFill>
                  <a:srgbClr val="002060"/>
                </a:solidFill>
              </a:rPr>
              <a:t>grenen</a:t>
            </a:r>
            <a:endParaRPr lang="sv-SE" sz="800" b="1" dirty="0">
              <a:solidFill>
                <a:srgbClr val="002060"/>
              </a:solidFill>
            </a:endParaRPr>
          </a:p>
        </p:txBody>
      </p:sp>
      <p:sp>
        <p:nvSpPr>
          <p:cNvPr id="354" name="Oval 353">
            <a:extLst>
              <a:ext uri="{FF2B5EF4-FFF2-40B4-BE49-F238E27FC236}">
                <a16:creationId xmlns:a16="http://schemas.microsoft.com/office/drawing/2014/main" id="{7676321B-A322-434A-9CBD-67FC03075886}"/>
              </a:ext>
            </a:extLst>
          </p:cNvPr>
          <p:cNvSpPr/>
          <p:nvPr/>
        </p:nvSpPr>
        <p:spPr>
          <a:xfrm>
            <a:off x="6322368" y="3743799"/>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5" name="TextBox 354">
            <a:extLst>
              <a:ext uri="{FF2B5EF4-FFF2-40B4-BE49-F238E27FC236}">
                <a16:creationId xmlns:a16="http://schemas.microsoft.com/office/drawing/2014/main" id="{24808D35-6E72-4939-86A5-80C955E57034}"/>
              </a:ext>
            </a:extLst>
          </p:cNvPr>
          <p:cNvSpPr txBox="1"/>
          <p:nvPr/>
        </p:nvSpPr>
        <p:spPr>
          <a:xfrm>
            <a:off x="6460516" y="3601537"/>
            <a:ext cx="906388" cy="830997"/>
          </a:xfrm>
          <a:prstGeom prst="rect">
            <a:avLst/>
          </a:prstGeom>
          <a:noFill/>
        </p:spPr>
        <p:txBody>
          <a:bodyPr wrap="square" rtlCol="0">
            <a:spAutoFit/>
          </a:bodyPr>
          <a:lstStyle/>
          <a:p>
            <a:r>
              <a:rPr lang="sv-SE" sz="800" dirty="0"/>
              <a:t>1568-1648 Nederländska frihetskriget by Karl V (1500-1558) and Filip II (1527-1598)</a:t>
            </a:r>
          </a:p>
        </p:txBody>
      </p:sp>
      <p:cxnSp>
        <p:nvCxnSpPr>
          <p:cNvPr id="362" name="Straight Arrow Connector 361">
            <a:extLst>
              <a:ext uri="{FF2B5EF4-FFF2-40B4-BE49-F238E27FC236}">
                <a16:creationId xmlns:a16="http://schemas.microsoft.com/office/drawing/2014/main" id="{4DF14D99-4611-405C-A47A-D00984B39B87}"/>
              </a:ext>
            </a:extLst>
          </p:cNvPr>
          <p:cNvCxnSpPr>
            <a:cxnSpLocks/>
            <a:stCxn id="284" idx="1"/>
          </p:cNvCxnSpPr>
          <p:nvPr/>
        </p:nvCxnSpPr>
        <p:spPr>
          <a:xfrm flipH="1">
            <a:off x="3936321" y="1703566"/>
            <a:ext cx="3333" cy="211092"/>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65" name="TextBox 364">
            <a:extLst>
              <a:ext uri="{FF2B5EF4-FFF2-40B4-BE49-F238E27FC236}">
                <a16:creationId xmlns:a16="http://schemas.microsoft.com/office/drawing/2014/main" id="{6EE9D4DC-6228-4115-92D0-37EB90F5DB50}"/>
              </a:ext>
            </a:extLst>
          </p:cNvPr>
          <p:cNvSpPr txBox="1"/>
          <p:nvPr/>
        </p:nvSpPr>
        <p:spPr>
          <a:xfrm rot="16200000">
            <a:off x="3444990" y="2000753"/>
            <a:ext cx="594374" cy="215444"/>
          </a:xfrm>
          <a:prstGeom prst="rect">
            <a:avLst/>
          </a:prstGeom>
          <a:noFill/>
        </p:spPr>
        <p:txBody>
          <a:bodyPr wrap="square" rtlCol="0">
            <a:spAutoFit/>
          </a:bodyPr>
          <a:lstStyle/>
          <a:p>
            <a:r>
              <a:rPr lang="en-US" sz="800" b="1" dirty="0" err="1">
                <a:solidFill>
                  <a:srgbClr val="002060"/>
                </a:solidFill>
              </a:rPr>
              <a:t>Frankrike</a:t>
            </a:r>
            <a:endParaRPr lang="sv-SE" sz="800" b="1" dirty="0">
              <a:solidFill>
                <a:srgbClr val="002060"/>
              </a:solidFill>
            </a:endParaRPr>
          </a:p>
        </p:txBody>
      </p:sp>
      <p:sp>
        <p:nvSpPr>
          <p:cNvPr id="366" name="Oval 365">
            <a:extLst>
              <a:ext uri="{FF2B5EF4-FFF2-40B4-BE49-F238E27FC236}">
                <a16:creationId xmlns:a16="http://schemas.microsoft.com/office/drawing/2014/main" id="{F32B8C23-BDCC-474A-80D6-FA0BBB1A6C39}"/>
              </a:ext>
            </a:extLst>
          </p:cNvPr>
          <p:cNvSpPr/>
          <p:nvPr/>
        </p:nvSpPr>
        <p:spPr>
          <a:xfrm>
            <a:off x="3891499" y="2298069"/>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67" name="Straight Arrow Connector 366">
            <a:extLst>
              <a:ext uri="{FF2B5EF4-FFF2-40B4-BE49-F238E27FC236}">
                <a16:creationId xmlns:a16="http://schemas.microsoft.com/office/drawing/2014/main" id="{0AC608FD-0B43-4D36-822C-4C9AE07373D4}"/>
              </a:ext>
            </a:extLst>
          </p:cNvPr>
          <p:cNvCxnSpPr>
            <a:cxnSpLocks/>
            <a:stCxn id="366" idx="4"/>
            <a:endCxn id="378" idx="0"/>
          </p:cNvCxnSpPr>
          <p:nvPr/>
        </p:nvCxnSpPr>
        <p:spPr>
          <a:xfrm>
            <a:off x="3943887" y="2409941"/>
            <a:ext cx="7155" cy="42602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68" name="TextBox 367">
            <a:extLst>
              <a:ext uri="{FF2B5EF4-FFF2-40B4-BE49-F238E27FC236}">
                <a16:creationId xmlns:a16="http://schemas.microsoft.com/office/drawing/2014/main" id="{9F202DFC-9992-4740-BB2E-BE2BC0221F7C}"/>
              </a:ext>
            </a:extLst>
          </p:cNvPr>
          <p:cNvSpPr txBox="1"/>
          <p:nvPr/>
        </p:nvSpPr>
        <p:spPr>
          <a:xfrm>
            <a:off x="3951042" y="2245786"/>
            <a:ext cx="2079415" cy="215444"/>
          </a:xfrm>
          <a:prstGeom prst="rect">
            <a:avLst/>
          </a:prstGeom>
          <a:noFill/>
        </p:spPr>
        <p:txBody>
          <a:bodyPr wrap="none" rtlCol="0">
            <a:spAutoFit/>
          </a:bodyPr>
          <a:lstStyle/>
          <a:p>
            <a:r>
              <a:rPr lang="en-US" sz="800" dirty="0"/>
              <a:t>1060 William the Conqueror invaded England</a:t>
            </a:r>
            <a:endParaRPr lang="sv-SE" sz="800" dirty="0"/>
          </a:p>
        </p:txBody>
      </p:sp>
      <p:cxnSp>
        <p:nvCxnSpPr>
          <p:cNvPr id="370" name="Straight Arrow Connector 369">
            <a:extLst>
              <a:ext uri="{FF2B5EF4-FFF2-40B4-BE49-F238E27FC236}">
                <a16:creationId xmlns:a16="http://schemas.microsoft.com/office/drawing/2014/main" id="{6126FE16-72A2-4A26-9939-30FA132B074A}"/>
              </a:ext>
            </a:extLst>
          </p:cNvPr>
          <p:cNvCxnSpPr>
            <a:cxnSpLocks/>
            <a:endCxn id="413" idx="0"/>
          </p:cNvCxnSpPr>
          <p:nvPr/>
        </p:nvCxnSpPr>
        <p:spPr>
          <a:xfrm>
            <a:off x="2569836" y="1778638"/>
            <a:ext cx="6111" cy="2176739"/>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71" name="TextBox 370">
            <a:extLst>
              <a:ext uri="{FF2B5EF4-FFF2-40B4-BE49-F238E27FC236}">
                <a16:creationId xmlns:a16="http://schemas.microsoft.com/office/drawing/2014/main" id="{FD45537A-5D9A-453D-B2B2-86D039D1E6F6}"/>
              </a:ext>
            </a:extLst>
          </p:cNvPr>
          <p:cNvSpPr txBox="1"/>
          <p:nvPr/>
        </p:nvSpPr>
        <p:spPr>
          <a:xfrm rot="16200000">
            <a:off x="2116714" y="1960492"/>
            <a:ext cx="579153" cy="215444"/>
          </a:xfrm>
          <a:prstGeom prst="rect">
            <a:avLst/>
          </a:prstGeom>
          <a:noFill/>
        </p:spPr>
        <p:txBody>
          <a:bodyPr wrap="square" rtlCol="0">
            <a:spAutoFit/>
          </a:bodyPr>
          <a:lstStyle/>
          <a:p>
            <a:r>
              <a:rPr lang="en-US" sz="800" b="1" dirty="0">
                <a:solidFill>
                  <a:srgbClr val="002060"/>
                </a:solidFill>
              </a:rPr>
              <a:t>England</a:t>
            </a:r>
            <a:endParaRPr lang="sv-SE" sz="800" b="1" dirty="0">
              <a:solidFill>
                <a:srgbClr val="002060"/>
              </a:solidFill>
            </a:endParaRPr>
          </a:p>
        </p:txBody>
      </p:sp>
      <p:cxnSp>
        <p:nvCxnSpPr>
          <p:cNvPr id="372" name="Straight Arrow Connector 371">
            <a:extLst>
              <a:ext uri="{FF2B5EF4-FFF2-40B4-BE49-F238E27FC236}">
                <a16:creationId xmlns:a16="http://schemas.microsoft.com/office/drawing/2014/main" id="{D6F8F77E-33BB-440D-915A-05E747846820}"/>
              </a:ext>
            </a:extLst>
          </p:cNvPr>
          <p:cNvCxnSpPr>
            <a:cxnSpLocks/>
            <a:stCxn id="472" idx="6"/>
            <a:endCxn id="479" idx="1"/>
          </p:cNvCxnSpPr>
          <p:nvPr/>
        </p:nvCxnSpPr>
        <p:spPr>
          <a:xfrm flipV="1">
            <a:off x="801755" y="4262650"/>
            <a:ext cx="311851" cy="61809"/>
          </a:xfrm>
          <a:prstGeom prst="straightConnector1">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78" name="Oval 377">
            <a:extLst>
              <a:ext uri="{FF2B5EF4-FFF2-40B4-BE49-F238E27FC236}">
                <a16:creationId xmlns:a16="http://schemas.microsoft.com/office/drawing/2014/main" id="{A7B9B004-CCAD-4910-8BA9-ED117AB0E8A7}"/>
              </a:ext>
            </a:extLst>
          </p:cNvPr>
          <p:cNvSpPr/>
          <p:nvPr/>
        </p:nvSpPr>
        <p:spPr>
          <a:xfrm>
            <a:off x="3898654" y="2835967"/>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0" name="TextBox 379">
            <a:extLst>
              <a:ext uri="{FF2B5EF4-FFF2-40B4-BE49-F238E27FC236}">
                <a16:creationId xmlns:a16="http://schemas.microsoft.com/office/drawing/2014/main" id="{94016D41-B667-4AF9-BF36-9BE6D0D45E44}"/>
              </a:ext>
            </a:extLst>
          </p:cNvPr>
          <p:cNvSpPr txBox="1"/>
          <p:nvPr/>
        </p:nvSpPr>
        <p:spPr>
          <a:xfrm>
            <a:off x="3951402" y="2567458"/>
            <a:ext cx="1903588" cy="338554"/>
          </a:xfrm>
          <a:prstGeom prst="rect">
            <a:avLst/>
          </a:prstGeom>
          <a:noFill/>
        </p:spPr>
        <p:txBody>
          <a:bodyPr wrap="square" rtlCol="0">
            <a:spAutoFit/>
          </a:bodyPr>
          <a:lstStyle/>
          <a:p>
            <a:r>
              <a:rPr lang="en-US" sz="800" dirty="0"/>
              <a:t>1328 last king of Capet Charles IV died; Philip started “House of </a:t>
            </a:r>
            <a:r>
              <a:rPr lang="en-US" sz="800" dirty="0" err="1"/>
              <a:t>Valoris</a:t>
            </a:r>
            <a:r>
              <a:rPr lang="en-US" sz="800" dirty="0"/>
              <a:t>”</a:t>
            </a:r>
            <a:endParaRPr lang="sv-SE" sz="800" dirty="0"/>
          </a:p>
        </p:txBody>
      </p:sp>
      <p:cxnSp>
        <p:nvCxnSpPr>
          <p:cNvPr id="395" name="Straight Arrow Connector 394">
            <a:extLst>
              <a:ext uri="{FF2B5EF4-FFF2-40B4-BE49-F238E27FC236}">
                <a16:creationId xmlns:a16="http://schemas.microsoft.com/office/drawing/2014/main" id="{33E3E487-6953-4708-8A18-CE5F8C6C4528}"/>
              </a:ext>
            </a:extLst>
          </p:cNvPr>
          <p:cNvCxnSpPr>
            <a:cxnSpLocks/>
            <a:stCxn id="378" idx="2"/>
            <a:endCxn id="399" idx="3"/>
          </p:cNvCxnSpPr>
          <p:nvPr/>
        </p:nvCxnSpPr>
        <p:spPr>
          <a:xfrm flipH="1">
            <a:off x="3206918" y="2891903"/>
            <a:ext cx="691736" cy="5503"/>
          </a:xfrm>
          <a:prstGeom prst="straightConnector1">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99" name="TextBox 398">
            <a:extLst>
              <a:ext uri="{FF2B5EF4-FFF2-40B4-BE49-F238E27FC236}">
                <a16:creationId xmlns:a16="http://schemas.microsoft.com/office/drawing/2014/main" id="{6D4A1A71-CEC4-4B59-B14C-6A57EC2F9813}"/>
              </a:ext>
            </a:extLst>
          </p:cNvPr>
          <p:cNvSpPr txBox="1"/>
          <p:nvPr/>
        </p:nvSpPr>
        <p:spPr>
          <a:xfrm>
            <a:off x="2554807" y="2789684"/>
            <a:ext cx="652111" cy="215444"/>
          </a:xfrm>
          <a:prstGeom prst="rect">
            <a:avLst/>
          </a:prstGeom>
          <a:noFill/>
        </p:spPr>
        <p:txBody>
          <a:bodyPr wrap="square" rtlCol="0">
            <a:spAutoFit/>
          </a:bodyPr>
          <a:lstStyle/>
          <a:p>
            <a:r>
              <a:rPr lang="sv-SE" sz="800" dirty="0"/>
              <a:t>Edward III</a:t>
            </a:r>
          </a:p>
        </p:txBody>
      </p:sp>
      <p:cxnSp>
        <p:nvCxnSpPr>
          <p:cNvPr id="404" name="Straight Arrow Connector 403">
            <a:extLst>
              <a:ext uri="{FF2B5EF4-FFF2-40B4-BE49-F238E27FC236}">
                <a16:creationId xmlns:a16="http://schemas.microsoft.com/office/drawing/2014/main" id="{66EFCA32-84C8-412C-ABA4-D5C92DF9258A}"/>
              </a:ext>
            </a:extLst>
          </p:cNvPr>
          <p:cNvCxnSpPr>
            <a:cxnSpLocks/>
            <a:stCxn id="354" idx="4"/>
            <a:endCxn id="407" idx="0"/>
          </p:cNvCxnSpPr>
          <p:nvPr/>
        </p:nvCxnSpPr>
        <p:spPr>
          <a:xfrm>
            <a:off x="6374756" y="3855671"/>
            <a:ext cx="3517" cy="164107"/>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07" name="Oval 406">
            <a:extLst>
              <a:ext uri="{FF2B5EF4-FFF2-40B4-BE49-F238E27FC236}">
                <a16:creationId xmlns:a16="http://schemas.microsoft.com/office/drawing/2014/main" id="{94B29CFA-239E-4070-BF72-97DA2B5E41F8}"/>
              </a:ext>
            </a:extLst>
          </p:cNvPr>
          <p:cNvSpPr/>
          <p:nvPr/>
        </p:nvSpPr>
        <p:spPr>
          <a:xfrm>
            <a:off x="6325885" y="4019778"/>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3" name="Oval 412">
            <a:extLst>
              <a:ext uri="{FF2B5EF4-FFF2-40B4-BE49-F238E27FC236}">
                <a16:creationId xmlns:a16="http://schemas.microsoft.com/office/drawing/2014/main" id="{D3B9408F-726F-4410-9EEB-91A065956996}"/>
              </a:ext>
            </a:extLst>
          </p:cNvPr>
          <p:cNvSpPr/>
          <p:nvPr/>
        </p:nvSpPr>
        <p:spPr>
          <a:xfrm>
            <a:off x="2523559" y="3955377"/>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6" name="TextBox 415">
            <a:extLst>
              <a:ext uri="{FF2B5EF4-FFF2-40B4-BE49-F238E27FC236}">
                <a16:creationId xmlns:a16="http://schemas.microsoft.com/office/drawing/2014/main" id="{DB1BAFF1-E793-4040-A118-00383DDD4251}"/>
              </a:ext>
            </a:extLst>
          </p:cNvPr>
          <p:cNvSpPr txBox="1"/>
          <p:nvPr/>
        </p:nvSpPr>
        <p:spPr>
          <a:xfrm>
            <a:off x="2652348" y="3753979"/>
            <a:ext cx="1080608" cy="461665"/>
          </a:xfrm>
          <a:prstGeom prst="rect">
            <a:avLst/>
          </a:prstGeom>
          <a:noFill/>
        </p:spPr>
        <p:txBody>
          <a:bodyPr wrap="square" rtlCol="0">
            <a:spAutoFit/>
          </a:bodyPr>
          <a:lstStyle/>
          <a:p>
            <a:r>
              <a:rPr lang="sv-SE" sz="800" dirty="0"/>
              <a:t>1588 Spanjorerna sände en stor flotta av England </a:t>
            </a:r>
          </a:p>
        </p:txBody>
      </p:sp>
      <p:cxnSp>
        <p:nvCxnSpPr>
          <p:cNvPr id="418" name="Straight Arrow Connector 417">
            <a:extLst>
              <a:ext uri="{FF2B5EF4-FFF2-40B4-BE49-F238E27FC236}">
                <a16:creationId xmlns:a16="http://schemas.microsoft.com/office/drawing/2014/main" id="{31ADA213-4DEC-4E21-86D6-C9803CEE93D1}"/>
              </a:ext>
            </a:extLst>
          </p:cNvPr>
          <p:cNvCxnSpPr>
            <a:cxnSpLocks/>
            <a:stCxn id="378" idx="4"/>
            <a:endCxn id="430" idx="0"/>
          </p:cNvCxnSpPr>
          <p:nvPr/>
        </p:nvCxnSpPr>
        <p:spPr>
          <a:xfrm flipH="1">
            <a:off x="3946830" y="2947839"/>
            <a:ext cx="4212" cy="1146577"/>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id="{DCD9BBE7-A729-4ABC-99EF-205E0255540A}"/>
              </a:ext>
            </a:extLst>
          </p:cNvPr>
          <p:cNvCxnSpPr>
            <a:cxnSpLocks/>
            <a:endCxn id="366" idx="2"/>
          </p:cNvCxnSpPr>
          <p:nvPr/>
        </p:nvCxnSpPr>
        <p:spPr>
          <a:xfrm>
            <a:off x="2590976" y="2354005"/>
            <a:ext cx="1300523" cy="0"/>
          </a:xfrm>
          <a:prstGeom prst="straightConnector1">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0" name="Oval 429">
            <a:extLst>
              <a:ext uri="{FF2B5EF4-FFF2-40B4-BE49-F238E27FC236}">
                <a16:creationId xmlns:a16="http://schemas.microsoft.com/office/drawing/2014/main" id="{1A013EFA-BB53-4C74-943E-53B92555A9D8}"/>
              </a:ext>
            </a:extLst>
          </p:cNvPr>
          <p:cNvSpPr/>
          <p:nvPr/>
        </p:nvSpPr>
        <p:spPr>
          <a:xfrm>
            <a:off x="3894442" y="4094416"/>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2" name="TextBox 431">
            <a:extLst>
              <a:ext uri="{FF2B5EF4-FFF2-40B4-BE49-F238E27FC236}">
                <a16:creationId xmlns:a16="http://schemas.microsoft.com/office/drawing/2014/main" id="{AB1F3621-8D79-4DBB-8F8A-53F53F7BCCCA}"/>
              </a:ext>
            </a:extLst>
          </p:cNvPr>
          <p:cNvSpPr txBox="1"/>
          <p:nvPr/>
        </p:nvSpPr>
        <p:spPr>
          <a:xfrm>
            <a:off x="4003208" y="4052874"/>
            <a:ext cx="1903588" cy="215444"/>
          </a:xfrm>
          <a:prstGeom prst="rect">
            <a:avLst/>
          </a:prstGeom>
          <a:noFill/>
        </p:spPr>
        <p:txBody>
          <a:bodyPr wrap="square" rtlCol="0">
            <a:spAutoFit/>
          </a:bodyPr>
          <a:lstStyle/>
          <a:p>
            <a:r>
              <a:rPr lang="en-US" sz="800" dirty="0"/>
              <a:t>1593 Henrik av Navarra (Bourbon)</a:t>
            </a:r>
            <a:endParaRPr lang="sv-SE" sz="800" dirty="0"/>
          </a:p>
        </p:txBody>
      </p:sp>
      <p:cxnSp>
        <p:nvCxnSpPr>
          <p:cNvPr id="435" name="Straight Arrow Connector 434">
            <a:extLst>
              <a:ext uri="{FF2B5EF4-FFF2-40B4-BE49-F238E27FC236}">
                <a16:creationId xmlns:a16="http://schemas.microsoft.com/office/drawing/2014/main" id="{2AECCD73-3E1F-46C7-A66B-6BC955999A1E}"/>
              </a:ext>
            </a:extLst>
          </p:cNvPr>
          <p:cNvCxnSpPr>
            <a:cxnSpLocks/>
            <a:stCxn id="430" idx="4"/>
            <a:endCxn id="436" idx="0"/>
          </p:cNvCxnSpPr>
          <p:nvPr/>
        </p:nvCxnSpPr>
        <p:spPr>
          <a:xfrm>
            <a:off x="3946830" y="4206288"/>
            <a:ext cx="79" cy="71823"/>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36" name="Oval 435">
            <a:extLst>
              <a:ext uri="{FF2B5EF4-FFF2-40B4-BE49-F238E27FC236}">
                <a16:creationId xmlns:a16="http://schemas.microsoft.com/office/drawing/2014/main" id="{10A15C4C-9DF3-4278-8EDF-6F1D08A65635}"/>
              </a:ext>
            </a:extLst>
          </p:cNvPr>
          <p:cNvSpPr/>
          <p:nvPr/>
        </p:nvSpPr>
        <p:spPr>
          <a:xfrm>
            <a:off x="3894521" y="4278111"/>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9" name="TextBox 438">
            <a:extLst>
              <a:ext uri="{FF2B5EF4-FFF2-40B4-BE49-F238E27FC236}">
                <a16:creationId xmlns:a16="http://schemas.microsoft.com/office/drawing/2014/main" id="{6276466A-4F18-49E5-9FD9-45FA55792B56}"/>
              </a:ext>
            </a:extLst>
          </p:cNvPr>
          <p:cNvSpPr txBox="1"/>
          <p:nvPr/>
        </p:nvSpPr>
        <p:spPr>
          <a:xfrm>
            <a:off x="3987601" y="4221997"/>
            <a:ext cx="2011794" cy="215444"/>
          </a:xfrm>
          <a:prstGeom prst="rect">
            <a:avLst/>
          </a:prstGeom>
          <a:noFill/>
        </p:spPr>
        <p:txBody>
          <a:bodyPr wrap="square" rtlCol="0">
            <a:spAutoFit/>
          </a:bodyPr>
          <a:lstStyle/>
          <a:p>
            <a:r>
              <a:rPr lang="sv-SE" sz="800" dirty="0"/>
              <a:t>1610-1643 Ludvig XIII; Richelieu (1624-1642)</a:t>
            </a:r>
          </a:p>
        </p:txBody>
      </p:sp>
      <p:cxnSp>
        <p:nvCxnSpPr>
          <p:cNvPr id="441" name="Straight Arrow Connector 440">
            <a:extLst>
              <a:ext uri="{FF2B5EF4-FFF2-40B4-BE49-F238E27FC236}">
                <a16:creationId xmlns:a16="http://schemas.microsoft.com/office/drawing/2014/main" id="{A3F54D94-F5AF-4C12-9FEF-C0EF61025366}"/>
              </a:ext>
            </a:extLst>
          </p:cNvPr>
          <p:cNvCxnSpPr>
            <a:cxnSpLocks/>
            <a:stCxn id="407" idx="4"/>
          </p:cNvCxnSpPr>
          <p:nvPr/>
        </p:nvCxnSpPr>
        <p:spPr>
          <a:xfrm>
            <a:off x="6378273" y="4131650"/>
            <a:ext cx="0" cy="830597"/>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40" name="TextBox 439">
            <a:extLst>
              <a:ext uri="{FF2B5EF4-FFF2-40B4-BE49-F238E27FC236}">
                <a16:creationId xmlns:a16="http://schemas.microsoft.com/office/drawing/2014/main" id="{024BC042-3E7B-4F6B-B0F0-09C9835F5CF9}"/>
              </a:ext>
            </a:extLst>
          </p:cNvPr>
          <p:cNvSpPr txBox="1"/>
          <p:nvPr/>
        </p:nvSpPr>
        <p:spPr>
          <a:xfrm>
            <a:off x="3739059" y="4380395"/>
            <a:ext cx="3746252" cy="338554"/>
          </a:xfrm>
          <a:prstGeom prst="rect">
            <a:avLst/>
          </a:prstGeom>
          <a:solidFill>
            <a:srgbClr val="FFC000">
              <a:alpha val="80000"/>
            </a:srgbClr>
          </a:solidFill>
          <a:ln>
            <a:noFill/>
          </a:ln>
        </p:spPr>
        <p:txBody>
          <a:bodyPr wrap="square" rtlCol="0">
            <a:spAutoFit/>
          </a:bodyPr>
          <a:lstStyle/>
          <a:p>
            <a:pPr algn="ctr"/>
            <a:r>
              <a:rPr lang="sv-SE" sz="800" dirty="0"/>
              <a:t>1618-1648 tretioåriga kriget</a:t>
            </a:r>
          </a:p>
          <a:p>
            <a:pPr algn="ctr"/>
            <a:r>
              <a:rPr lang="en-US" sz="800" dirty="0"/>
              <a:t>1648 Peace of Westphalia (</a:t>
            </a:r>
            <a:r>
              <a:rPr lang="en-US" sz="800" dirty="0" err="1"/>
              <a:t>Westfaliska</a:t>
            </a:r>
            <a:r>
              <a:rPr lang="en-US" sz="800" dirty="0"/>
              <a:t> </a:t>
            </a:r>
            <a:r>
              <a:rPr lang="en-US" sz="800" dirty="0" err="1"/>
              <a:t>freden</a:t>
            </a:r>
            <a:r>
              <a:rPr lang="en-US" sz="800" dirty="0"/>
              <a:t>)</a:t>
            </a:r>
            <a:r>
              <a:rPr lang="sv-SE" sz="800" dirty="0"/>
              <a:t> </a:t>
            </a:r>
          </a:p>
        </p:txBody>
      </p:sp>
      <p:cxnSp>
        <p:nvCxnSpPr>
          <p:cNvPr id="445" name="Straight Arrow Connector 444">
            <a:extLst>
              <a:ext uri="{FF2B5EF4-FFF2-40B4-BE49-F238E27FC236}">
                <a16:creationId xmlns:a16="http://schemas.microsoft.com/office/drawing/2014/main" id="{023FA4DF-C132-40FB-A3BA-3607D4CD2F83}"/>
              </a:ext>
            </a:extLst>
          </p:cNvPr>
          <p:cNvCxnSpPr>
            <a:cxnSpLocks/>
            <a:stCxn id="436" idx="4"/>
            <a:endCxn id="449" idx="0"/>
          </p:cNvCxnSpPr>
          <p:nvPr/>
        </p:nvCxnSpPr>
        <p:spPr>
          <a:xfrm flipH="1">
            <a:off x="3943886" y="4389983"/>
            <a:ext cx="3023" cy="374364"/>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49" name="Oval 448">
            <a:extLst>
              <a:ext uri="{FF2B5EF4-FFF2-40B4-BE49-F238E27FC236}">
                <a16:creationId xmlns:a16="http://schemas.microsoft.com/office/drawing/2014/main" id="{60A35E5F-A9A1-4DFA-832D-B347C1F0BCC3}"/>
              </a:ext>
            </a:extLst>
          </p:cNvPr>
          <p:cNvSpPr/>
          <p:nvPr/>
        </p:nvSpPr>
        <p:spPr>
          <a:xfrm>
            <a:off x="3891498" y="4764347"/>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50" name="Straight Arrow Connector 449">
            <a:extLst>
              <a:ext uri="{FF2B5EF4-FFF2-40B4-BE49-F238E27FC236}">
                <a16:creationId xmlns:a16="http://schemas.microsoft.com/office/drawing/2014/main" id="{7DE2EDD2-5048-4071-AB67-B09E9325AC21}"/>
              </a:ext>
            </a:extLst>
          </p:cNvPr>
          <p:cNvCxnSpPr>
            <a:cxnSpLocks/>
            <a:stCxn id="449" idx="4"/>
            <a:endCxn id="500" idx="0"/>
          </p:cNvCxnSpPr>
          <p:nvPr/>
        </p:nvCxnSpPr>
        <p:spPr>
          <a:xfrm>
            <a:off x="3943886" y="4876219"/>
            <a:ext cx="1" cy="86048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52" name="TextBox 451">
            <a:extLst>
              <a:ext uri="{FF2B5EF4-FFF2-40B4-BE49-F238E27FC236}">
                <a16:creationId xmlns:a16="http://schemas.microsoft.com/office/drawing/2014/main" id="{1FECC10D-4D90-4570-BF83-33EA46F80A41}"/>
              </a:ext>
            </a:extLst>
          </p:cNvPr>
          <p:cNvSpPr txBox="1"/>
          <p:nvPr/>
        </p:nvSpPr>
        <p:spPr>
          <a:xfrm>
            <a:off x="3973839" y="4746803"/>
            <a:ext cx="2011794" cy="215444"/>
          </a:xfrm>
          <a:prstGeom prst="rect">
            <a:avLst/>
          </a:prstGeom>
          <a:noFill/>
        </p:spPr>
        <p:txBody>
          <a:bodyPr wrap="square" rtlCol="0">
            <a:spAutoFit/>
          </a:bodyPr>
          <a:lstStyle/>
          <a:p>
            <a:r>
              <a:rPr lang="da-DK" sz="800" dirty="0"/>
              <a:t>1643-1715 Ludvig XIV Kung Sol</a:t>
            </a:r>
            <a:endParaRPr lang="sv-SE" sz="800" dirty="0"/>
          </a:p>
        </p:txBody>
      </p:sp>
      <p:sp>
        <p:nvSpPr>
          <p:cNvPr id="453" name="TextBox 452">
            <a:extLst>
              <a:ext uri="{FF2B5EF4-FFF2-40B4-BE49-F238E27FC236}">
                <a16:creationId xmlns:a16="http://schemas.microsoft.com/office/drawing/2014/main" id="{136072DE-8D71-4BEE-870F-CB97B529CF0A}"/>
              </a:ext>
            </a:extLst>
          </p:cNvPr>
          <p:cNvSpPr txBox="1"/>
          <p:nvPr/>
        </p:nvSpPr>
        <p:spPr>
          <a:xfrm>
            <a:off x="2298566" y="4954247"/>
            <a:ext cx="5188242" cy="215444"/>
          </a:xfrm>
          <a:prstGeom prst="rect">
            <a:avLst/>
          </a:prstGeom>
          <a:solidFill>
            <a:srgbClr val="FFC000">
              <a:alpha val="80000"/>
            </a:srgbClr>
          </a:solidFill>
          <a:ln>
            <a:noFill/>
          </a:ln>
        </p:spPr>
        <p:txBody>
          <a:bodyPr wrap="square" rtlCol="0">
            <a:spAutoFit/>
          </a:bodyPr>
          <a:lstStyle/>
          <a:p>
            <a:pPr algn="ctr"/>
            <a:r>
              <a:rPr lang="sv-SE" sz="800" dirty="0"/>
              <a:t>Many wars: 1701-1714 det spanska tronföljdskriget; 1700-1721 Great North War...</a:t>
            </a:r>
          </a:p>
        </p:txBody>
      </p:sp>
      <p:sp>
        <p:nvSpPr>
          <p:cNvPr id="458" name="Oval 457">
            <a:extLst>
              <a:ext uri="{FF2B5EF4-FFF2-40B4-BE49-F238E27FC236}">
                <a16:creationId xmlns:a16="http://schemas.microsoft.com/office/drawing/2014/main" id="{FFE1903A-D27E-401B-9E52-31F877F52DC3}"/>
              </a:ext>
            </a:extLst>
          </p:cNvPr>
          <p:cNvSpPr/>
          <p:nvPr/>
        </p:nvSpPr>
        <p:spPr>
          <a:xfrm>
            <a:off x="2530731" y="4954247"/>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59" name="Straight Arrow Connector 458">
            <a:extLst>
              <a:ext uri="{FF2B5EF4-FFF2-40B4-BE49-F238E27FC236}">
                <a16:creationId xmlns:a16="http://schemas.microsoft.com/office/drawing/2014/main" id="{DCFE52BE-4757-4F40-AD2F-6995416F5B95}"/>
              </a:ext>
            </a:extLst>
          </p:cNvPr>
          <p:cNvCxnSpPr>
            <a:cxnSpLocks/>
            <a:stCxn id="458" idx="4"/>
          </p:cNvCxnSpPr>
          <p:nvPr/>
        </p:nvCxnSpPr>
        <p:spPr>
          <a:xfrm>
            <a:off x="2583119" y="5066119"/>
            <a:ext cx="13157" cy="165719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60" name="Straight Arrow Connector 459">
            <a:extLst>
              <a:ext uri="{FF2B5EF4-FFF2-40B4-BE49-F238E27FC236}">
                <a16:creationId xmlns:a16="http://schemas.microsoft.com/office/drawing/2014/main" id="{AF19768E-6651-4BB7-AD32-B87064FB8812}"/>
              </a:ext>
            </a:extLst>
          </p:cNvPr>
          <p:cNvCxnSpPr>
            <a:cxnSpLocks/>
            <a:stCxn id="413" idx="4"/>
            <a:endCxn id="458" idx="0"/>
          </p:cNvCxnSpPr>
          <p:nvPr/>
        </p:nvCxnSpPr>
        <p:spPr>
          <a:xfrm>
            <a:off x="2575947" y="4067249"/>
            <a:ext cx="7172" cy="88699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64" name="TextBox 463">
            <a:extLst>
              <a:ext uri="{FF2B5EF4-FFF2-40B4-BE49-F238E27FC236}">
                <a16:creationId xmlns:a16="http://schemas.microsoft.com/office/drawing/2014/main" id="{41AD88D8-789F-4739-AA94-26A99872B743}"/>
              </a:ext>
            </a:extLst>
          </p:cNvPr>
          <p:cNvSpPr txBox="1"/>
          <p:nvPr/>
        </p:nvSpPr>
        <p:spPr>
          <a:xfrm>
            <a:off x="2640428" y="4755793"/>
            <a:ext cx="1080608" cy="215444"/>
          </a:xfrm>
          <a:prstGeom prst="rect">
            <a:avLst/>
          </a:prstGeom>
          <a:noFill/>
        </p:spPr>
        <p:txBody>
          <a:bodyPr wrap="square" rtlCol="0">
            <a:spAutoFit/>
          </a:bodyPr>
          <a:lstStyle/>
          <a:p>
            <a:r>
              <a:rPr lang="sv-SE" sz="800" dirty="0"/>
              <a:t>1707 Storbritannien</a:t>
            </a:r>
          </a:p>
        </p:txBody>
      </p:sp>
      <p:cxnSp>
        <p:nvCxnSpPr>
          <p:cNvPr id="465" name="Straight Arrow Connector 464">
            <a:extLst>
              <a:ext uri="{FF2B5EF4-FFF2-40B4-BE49-F238E27FC236}">
                <a16:creationId xmlns:a16="http://schemas.microsoft.com/office/drawing/2014/main" id="{1FFCA537-67B6-4EA1-A320-7A5DA5267464}"/>
              </a:ext>
            </a:extLst>
          </p:cNvPr>
          <p:cNvCxnSpPr>
            <a:cxnSpLocks/>
            <a:stCxn id="464" idx="0"/>
            <a:endCxn id="416" idx="2"/>
          </p:cNvCxnSpPr>
          <p:nvPr/>
        </p:nvCxnSpPr>
        <p:spPr>
          <a:xfrm flipV="1">
            <a:off x="3180732" y="4215644"/>
            <a:ext cx="11920" cy="540149"/>
          </a:xfrm>
          <a:prstGeom prst="straightConnector1">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72" name="Oval 471">
            <a:extLst>
              <a:ext uri="{FF2B5EF4-FFF2-40B4-BE49-F238E27FC236}">
                <a16:creationId xmlns:a16="http://schemas.microsoft.com/office/drawing/2014/main" id="{E7E7EF34-0E4D-444C-8983-3BB240D97B0D}"/>
              </a:ext>
            </a:extLst>
          </p:cNvPr>
          <p:cNvSpPr/>
          <p:nvPr/>
        </p:nvSpPr>
        <p:spPr>
          <a:xfrm>
            <a:off x="696980" y="4268523"/>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73" name="Straight Arrow Connector 472">
            <a:extLst>
              <a:ext uri="{FF2B5EF4-FFF2-40B4-BE49-F238E27FC236}">
                <a16:creationId xmlns:a16="http://schemas.microsoft.com/office/drawing/2014/main" id="{EC96661D-37C2-4CAE-B16E-81FF5F5A0A1C}"/>
              </a:ext>
            </a:extLst>
          </p:cNvPr>
          <p:cNvCxnSpPr>
            <a:cxnSpLocks/>
            <a:stCxn id="472" idx="4"/>
            <a:endCxn id="482" idx="0"/>
          </p:cNvCxnSpPr>
          <p:nvPr/>
        </p:nvCxnSpPr>
        <p:spPr>
          <a:xfrm>
            <a:off x="749368" y="4380395"/>
            <a:ext cx="6418" cy="143481"/>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79" name="TextBox 478">
            <a:extLst>
              <a:ext uri="{FF2B5EF4-FFF2-40B4-BE49-F238E27FC236}">
                <a16:creationId xmlns:a16="http://schemas.microsoft.com/office/drawing/2014/main" id="{FA69665A-41CF-4CA9-A52D-A0B1F1CA803C}"/>
              </a:ext>
            </a:extLst>
          </p:cNvPr>
          <p:cNvSpPr txBox="1"/>
          <p:nvPr/>
        </p:nvSpPr>
        <p:spPr>
          <a:xfrm>
            <a:off x="1113606" y="3970262"/>
            <a:ext cx="1469512" cy="584775"/>
          </a:xfrm>
          <a:prstGeom prst="rect">
            <a:avLst/>
          </a:prstGeom>
          <a:noFill/>
        </p:spPr>
        <p:txBody>
          <a:bodyPr wrap="square" rtlCol="0">
            <a:spAutoFit/>
          </a:bodyPr>
          <a:lstStyle/>
          <a:p>
            <a:r>
              <a:rPr lang="sv-SE" sz="800" dirty="0"/>
              <a:t>1607 104 engelska kolonister steg i land vid Chesapeake Bay i Nordamerika (den engelska kolonin Virginia)</a:t>
            </a:r>
          </a:p>
        </p:txBody>
      </p:sp>
      <p:sp>
        <p:nvSpPr>
          <p:cNvPr id="482" name="Oval 481">
            <a:extLst>
              <a:ext uri="{FF2B5EF4-FFF2-40B4-BE49-F238E27FC236}">
                <a16:creationId xmlns:a16="http://schemas.microsoft.com/office/drawing/2014/main" id="{014EED4D-455C-4B0C-9C3A-409979691080}"/>
              </a:ext>
            </a:extLst>
          </p:cNvPr>
          <p:cNvSpPr/>
          <p:nvPr/>
        </p:nvSpPr>
        <p:spPr>
          <a:xfrm>
            <a:off x="703398" y="4523876"/>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83" name="Straight Arrow Connector 482">
            <a:extLst>
              <a:ext uri="{FF2B5EF4-FFF2-40B4-BE49-F238E27FC236}">
                <a16:creationId xmlns:a16="http://schemas.microsoft.com/office/drawing/2014/main" id="{77F9C09F-A46D-4849-86D8-D5CCA2A436EB}"/>
              </a:ext>
            </a:extLst>
          </p:cNvPr>
          <p:cNvCxnSpPr>
            <a:cxnSpLocks/>
            <a:stCxn id="482" idx="4"/>
            <a:endCxn id="489" idx="0"/>
          </p:cNvCxnSpPr>
          <p:nvPr/>
        </p:nvCxnSpPr>
        <p:spPr>
          <a:xfrm flipH="1">
            <a:off x="754334" y="4635748"/>
            <a:ext cx="1452" cy="916992"/>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86" name="TextBox 485">
            <a:extLst>
              <a:ext uri="{FF2B5EF4-FFF2-40B4-BE49-F238E27FC236}">
                <a16:creationId xmlns:a16="http://schemas.microsoft.com/office/drawing/2014/main" id="{9C579189-395A-44E9-9AAF-33DAC02ED28D}"/>
              </a:ext>
            </a:extLst>
          </p:cNvPr>
          <p:cNvSpPr txBox="1"/>
          <p:nvPr/>
        </p:nvSpPr>
        <p:spPr>
          <a:xfrm>
            <a:off x="775032" y="4462255"/>
            <a:ext cx="1663288" cy="584775"/>
          </a:xfrm>
          <a:prstGeom prst="rect">
            <a:avLst/>
          </a:prstGeom>
          <a:noFill/>
        </p:spPr>
        <p:txBody>
          <a:bodyPr wrap="square" rtlCol="0">
            <a:spAutoFit/>
          </a:bodyPr>
          <a:lstStyle/>
          <a:p>
            <a:r>
              <a:rPr lang="sv-SE" sz="800" dirty="0"/>
              <a:t>1620 Mayflower -&gt; Massachusetts</a:t>
            </a:r>
          </a:p>
          <a:p>
            <a:r>
              <a:rPr lang="sv-SE" sz="800" dirty="0"/>
              <a:t>1624 Virgina blev kronkoloni(styrdes av den engelske kungen)</a:t>
            </a:r>
          </a:p>
        </p:txBody>
      </p:sp>
      <p:sp>
        <p:nvSpPr>
          <p:cNvPr id="487" name="TextBox 486">
            <a:extLst>
              <a:ext uri="{FF2B5EF4-FFF2-40B4-BE49-F238E27FC236}">
                <a16:creationId xmlns:a16="http://schemas.microsoft.com/office/drawing/2014/main" id="{C96D1927-F229-45F1-ABEA-5D0D6432C0A4}"/>
              </a:ext>
            </a:extLst>
          </p:cNvPr>
          <p:cNvSpPr txBox="1"/>
          <p:nvPr/>
        </p:nvSpPr>
        <p:spPr>
          <a:xfrm>
            <a:off x="419101" y="5241124"/>
            <a:ext cx="7070700" cy="215444"/>
          </a:xfrm>
          <a:prstGeom prst="rect">
            <a:avLst/>
          </a:prstGeom>
          <a:solidFill>
            <a:srgbClr val="FFC000">
              <a:alpha val="80000"/>
            </a:srgbClr>
          </a:solidFill>
          <a:ln>
            <a:noFill/>
          </a:ln>
        </p:spPr>
        <p:txBody>
          <a:bodyPr wrap="square" rtlCol="0">
            <a:spAutoFit/>
          </a:bodyPr>
          <a:lstStyle/>
          <a:p>
            <a:pPr algn="ctr"/>
            <a:r>
              <a:rPr lang="sv-SE" sz="800" dirty="0"/>
              <a:t>1756-1763 Sjuårskriget (mellan å ena sidan Tysk-romerska riket, Frankrike, Ryssland, Sverige och å andra Preussen och Storbritannien-Hannover.)</a:t>
            </a:r>
          </a:p>
        </p:txBody>
      </p:sp>
      <p:sp>
        <p:nvSpPr>
          <p:cNvPr id="489" name="Oval 488">
            <a:extLst>
              <a:ext uri="{FF2B5EF4-FFF2-40B4-BE49-F238E27FC236}">
                <a16:creationId xmlns:a16="http://schemas.microsoft.com/office/drawing/2014/main" id="{D4D79EB2-25CA-4300-8811-46A20566B879}"/>
              </a:ext>
            </a:extLst>
          </p:cNvPr>
          <p:cNvSpPr/>
          <p:nvPr/>
        </p:nvSpPr>
        <p:spPr>
          <a:xfrm>
            <a:off x="701946" y="5552740"/>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90" name="Straight Arrow Connector 489">
            <a:extLst>
              <a:ext uri="{FF2B5EF4-FFF2-40B4-BE49-F238E27FC236}">
                <a16:creationId xmlns:a16="http://schemas.microsoft.com/office/drawing/2014/main" id="{B10B8CF8-01BC-4F89-8397-6CEDBC539515}"/>
              </a:ext>
            </a:extLst>
          </p:cNvPr>
          <p:cNvCxnSpPr>
            <a:cxnSpLocks/>
            <a:stCxn id="489" idx="4"/>
            <a:endCxn id="161" idx="0"/>
          </p:cNvCxnSpPr>
          <p:nvPr/>
        </p:nvCxnSpPr>
        <p:spPr>
          <a:xfrm flipH="1">
            <a:off x="753391" y="5664612"/>
            <a:ext cx="943" cy="565944"/>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494" name="TextBox 493">
            <a:extLst>
              <a:ext uri="{FF2B5EF4-FFF2-40B4-BE49-F238E27FC236}">
                <a16:creationId xmlns:a16="http://schemas.microsoft.com/office/drawing/2014/main" id="{2CB8E807-5604-45F1-9181-643B99D113E0}"/>
              </a:ext>
            </a:extLst>
          </p:cNvPr>
          <p:cNvSpPr txBox="1"/>
          <p:nvPr/>
        </p:nvSpPr>
        <p:spPr>
          <a:xfrm>
            <a:off x="2354275" y="2969929"/>
            <a:ext cx="1843556" cy="430692"/>
          </a:xfrm>
          <a:prstGeom prst="rect">
            <a:avLst/>
          </a:prstGeom>
          <a:solidFill>
            <a:srgbClr val="FFC000">
              <a:alpha val="80000"/>
            </a:srgbClr>
          </a:solidFill>
          <a:ln>
            <a:noFill/>
          </a:ln>
        </p:spPr>
        <p:txBody>
          <a:bodyPr wrap="square" rtlCol="0" anchor="ctr" anchorCtr="0">
            <a:noAutofit/>
          </a:bodyPr>
          <a:lstStyle/>
          <a:p>
            <a:pPr algn="ctr"/>
            <a:r>
              <a:rPr lang="en-US" sz="800" dirty="0"/>
              <a:t>1337 - 1453 Hundred Years’ War</a:t>
            </a:r>
            <a:endParaRPr lang="sv-SE" sz="800" dirty="0"/>
          </a:p>
        </p:txBody>
      </p:sp>
      <p:sp>
        <p:nvSpPr>
          <p:cNvPr id="470" name="TextBox 469">
            <a:extLst>
              <a:ext uri="{FF2B5EF4-FFF2-40B4-BE49-F238E27FC236}">
                <a16:creationId xmlns:a16="http://schemas.microsoft.com/office/drawing/2014/main" id="{294202BC-A916-4D7D-8ACB-9FAC035240CE}"/>
              </a:ext>
            </a:extLst>
          </p:cNvPr>
          <p:cNvSpPr txBox="1"/>
          <p:nvPr/>
        </p:nvSpPr>
        <p:spPr>
          <a:xfrm rot="16200000">
            <a:off x="2037553" y="4863514"/>
            <a:ext cx="820763" cy="215444"/>
          </a:xfrm>
          <a:prstGeom prst="rect">
            <a:avLst/>
          </a:prstGeom>
          <a:noFill/>
        </p:spPr>
        <p:txBody>
          <a:bodyPr wrap="square" rtlCol="0">
            <a:spAutoFit/>
          </a:bodyPr>
          <a:lstStyle/>
          <a:p>
            <a:r>
              <a:rPr lang="sv-SE" sz="800" b="1" dirty="0">
                <a:solidFill>
                  <a:srgbClr val="002060"/>
                </a:solidFill>
              </a:rPr>
              <a:t>Storbritannien</a:t>
            </a:r>
          </a:p>
        </p:txBody>
      </p:sp>
      <p:sp>
        <p:nvSpPr>
          <p:cNvPr id="500" name="Oval 499">
            <a:extLst>
              <a:ext uri="{FF2B5EF4-FFF2-40B4-BE49-F238E27FC236}">
                <a16:creationId xmlns:a16="http://schemas.microsoft.com/office/drawing/2014/main" id="{98E16777-D22A-4D93-B864-D7527D028F2F}"/>
              </a:ext>
            </a:extLst>
          </p:cNvPr>
          <p:cNvSpPr/>
          <p:nvPr/>
        </p:nvSpPr>
        <p:spPr>
          <a:xfrm>
            <a:off x="3891499" y="5736707"/>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01" name="Straight Arrow Connector 500">
            <a:extLst>
              <a:ext uri="{FF2B5EF4-FFF2-40B4-BE49-F238E27FC236}">
                <a16:creationId xmlns:a16="http://schemas.microsoft.com/office/drawing/2014/main" id="{3F31A20D-3530-4E17-975A-D466186363CD}"/>
              </a:ext>
            </a:extLst>
          </p:cNvPr>
          <p:cNvCxnSpPr>
            <a:cxnSpLocks/>
            <a:stCxn id="500" idx="4"/>
          </p:cNvCxnSpPr>
          <p:nvPr/>
        </p:nvCxnSpPr>
        <p:spPr>
          <a:xfrm>
            <a:off x="3943887" y="5848579"/>
            <a:ext cx="6578" cy="902868"/>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06" name="TextBox 505">
            <a:extLst>
              <a:ext uri="{FF2B5EF4-FFF2-40B4-BE49-F238E27FC236}">
                <a16:creationId xmlns:a16="http://schemas.microsoft.com/office/drawing/2014/main" id="{49426A5A-C870-4572-8999-99D030405ACC}"/>
              </a:ext>
            </a:extLst>
          </p:cNvPr>
          <p:cNvSpPr txBox="1"/>
          <p:nvPr/>
        </p:nvSpPr>
        <p:spPr>
          <a:xfrm>
            <a:off x="2298565" y="5766083"/>
            <a:ext cx="5180669" cy="338554"/>
          </a:xfrm>
          <a:prstGeom prst="rect">
            <a:avLst/>
          </a:prstGeom>
          <a:solidFill>
            <a:srgbClr val="FFC000">
              <a:alpha val="80000"/>
            </a:srgbClr>
          </a:solidFill>
          <a:ln>
            <a:noFill/>
          </a:ln>
        </p:spPr>
        <p:txBody>
          <a:bodyPr wrap="square" rtlCol="0">
            <a:spAutoFit/>
          </a:bodyPr>
          <a:lstStyle/>
          <a:p>
            <a:pPr algn="ctr"/>
            <a:r>
              <a:rPr lang="sv-SE" sz="800" dirty="0"/>
              <a:t>1789 – 1799 Fransk revolution; 1804-1814 Napoleon’s wars</a:t>
            </a:r>
          </a:p>
          <a:p>
            <a:pPr algn="ctr"/>
            <a:r>
              <a:rPr lang="sv-SE" sz="800" dirty="0"/>
              <a:t>1814 Wienkongressen (1814-Oct-30 - 1815-Juni)</a:t>
            </a:r>
          </a:p>
        </p:txBody>
      </p:sp>
      <p:sp>
        <p:nvSpPr>
          <p:cNvPr id="510" name="Oval 509">
            <a:extLst>
              <a:ext uri="{FF2B5EF4-FFF2-40B4-BE49-F238E27FC236}">
                <a16:creationId xmlns:a16="http://schemas.microsoft.com/office/drawing/2014/main" id="{CCE61A1A-E29B-4219-BB36-ADD94E984768}"/>
              </a:ext>
            </a:extLst>
          </p:cNvPr>
          <p:cNvSpPr/>
          <p:nvPr/>
        </p:nvSpPr>
        <p:spPr>
          <a:xfrm>
            <a:off x="7320370" y="5955836"/>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2" name="TextBox 511">
            <a:extLst>
              <a:ext uri="{FF2B5EF4-FFF2-40B4-BE49-F238E27FC236}">
                <a16:creationId xmlns:a16="http://schemas.microsoft.com/office/drawing/2014/main" id="{F457577F-9446-4704-B710-4500D3CE2DE9}"/>
              </a:ext>
            </a:extLst>
          </p:cNvPr>
          <p:cNvSpPr txBox="1"/>
          <p:nvPr/>
        </p:nvSpPr>
        <p:spPr>
          <a:xfrm>
            <a:off x="7411725" y="5913554"/>
            <a:ext cx="2789546" cy="215444"/>
          </a:xfrm>
          <a:prstGeom prst="rect">
            <a:avLst/>
          </a:prstGeom>
          <a:noFill/>
        </p:spPr>
        <p:txBody>
          <a:bodyPr wrap="none" rtlCol="0">
            <a:spAutoFit/>
          </a:bodyPr>
          <a:lstStyle/>
          <a:p>
            <a:r>
              <a:rPr lang="sv-SE" sz="800" dirty="0"/>
              <a:t>1806 Battle of 3 emperors, disolution of ”</a:t>
            </a:r>
            <a:r>
              <a:rPr lang="sv-SE" sz="800" b="1" dirty="0"/>
              <a:t>Holy Roman Empire</a:t>
            </a:r>
            <a:r>
              <a:rPr lang="sv-SE" sz="800" dirty="0"/>
              <a:t>”</a:t>
            </a:r>
          </a:p>
        </p:txBody>
      </p:sp>
      <p:sp>
        <p:nvSpPr>
          <p:cNvPr id="514" name="Oval 513">
            <a:extLst>
              <a:ext uri="{FF2B5EF4-FFF2-40B4-BE49-F238E27FC236}">
                <a16:creationId xmlns:a16="http://schemas.microsoft.com/office/drawing/2014/main" id="{D80AFB49-BD15-46D1-AB7F-D0A898260119}"/>
              </a:ext>
            </a:extLst>
          </p:cNvPr>
          <p:cNvSpPr/>
          <p:nvPr/>
        </p:nvSpPr>
        <p:spPr>
          <a:xfrm>
            <a:off x="7320370" y="6256171"/>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5" name="TextBox 514">
            <a:extLst>
              <a:ext uri="{FF2B5EF4-FFF2-40B4-BE49-F238E27FC236}">
                <a16:creationId xmlns:a16="http://schemas.microsoft.com/office/drawing/2014/main" id="{4F3C5A56-B5DE-4B41-AE5C-9141874A3376}"/>
              </a:ext>
            </a:extLst>
          </p:cNvPr>
          <p:cNvSpPr txBox="1"/>
          <p:nvPr/>
        </p:nvSpPr>
        <p:spPr>
          <a:xfrm>
            <a:off x="7411725" y="6213889"/>
            <a:ext cx="4459875" cy="215444"/>
          </a:xfrm>
          <a:prstGeom prst="rect">
            <a:avLst/>
          </a:prstGeom>
          <a:noFill/>
        </p:spPr>
        <p:txBody>
          <a:bodyPr wrap="none" rtlCol="0">
            <a:spAutoFit/>
          </a:bodyPr>
          <a:lstStyle/>
          <a:p>
            <a:r>
              <a:rPr lang="sv-SE" sz="800" dirty="0"/>
              <a:t>1866 Austro-Prussian War, minister ”Otto Von Bismarck” -&gt; formation of North German Confederation</a:t>
            </a:r>
          </a:p>
        </p:txBody>
      </p:sp>
      <p:sp>
        <p:nvSpPr>
          <p:cNvPr id="516" name="TextBox 515">
            <a:extLst>
              <a:ext uri="{FF2B5EF4-FFF2-40B4-BE49-F238E27FC236}">
                <a16:creationId xmlns:a16="http://schemas.microsoft.com/office/drawing/2014/main" id="{FC425EE4-5AA0-4F63-B92E-EAEB8F200D22}"/>
              </a:ext>
            </a:extLst>
          </p:cNvPr>
          <p:cNvSpPr txBox="1"/>
          <p:nvPr/>
        </p:nvSpPr>
        <p:spPr>
          <a:xfrm>
            <a:off x="2987691" y="6414461"/>
            <a:ext cx="4499875" cy="215444"/>
          </a:xfrm>
          <a:prstGeom prst="rect">
            <a:avLst/>
          </a:prstGeom>
          <a:solidFill>
            <a:srgbClr val="FFC000">
              <a:alpha val="80000"/>
            </a:srgbClr>
          </a:solidFill>
          <a:ln>
            <a:noFill/>
          </a:ln>
        </p:spPr>
        <p:txBody>
          <a:bodyPr wrap="square" rtlCol="0">
            <a:spAutoFit/>
          </a:bodyPr>
          <a:lstStyle/>
          <a:p>
            <a:pPr algn="ctr"/>
            <a:r>
              <a:rPr lang="sv-SE" sz="800" dirty="0"/>
              <a:t>1870 Frano-Prusian War</a:t>
            </a:r>
          </a:p>
        </p:txBody>
      </p:sp>
      <p:cxnSp>
        <p:nvCxnSpPr>
          <p:cNvPr id="517" name="Straight Arrow Connector 516">
            <a:extLst>
              <a:ext uri="{FF2B5EF4-FFF2-40B4-BE49-F238E27FC236}">
                <a16:creationId xmlns:a16="http://schemas.microsoft.com/office/drawing/2014/main" id="{46DBC504-DED1-4A5C-831E-C2AE0CCE419E}"/>
              </a:ext>
            </a:extLst>
          </p:cNvPr>
          <p:cNvCxnSpPr>
            <a:cxnSpLocks/>
            <a:stCxn id="514" idx="4"/>
            <a:endCxn id="523" idx="0"/>
          </p:cNvCxnSpPr>
          <p:nvPr/>
        </p:nvCxnSpPr>
        <p:spPr>
          <a:xfrm>
            <a:off x="7372758" y="6368043"/>
            <a:ext cx="0" cy="17409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23" name="Oval 522">
            <a:extLst>
              <a:ext uri="{FF2B5EF4-FFF2-40B4-BE49-F238E27FC236}">
                <a16:creationId xmlns:a16="http://schemas.microsoft.com/office/drawing/2014/main" id="{BEFB12CE-BC74-4D8C-BD8A-6733BEF90248}"/>
              </a:ext>
            </a:extLst>
          </p:cNvPr>
          <p:cNvSpPr/>
          <p:nvPr/>
        </p:nvSpPr>
        <p:spPr>
          <a:xfrm>
            <a:off x="7320370" y="6542139"/>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25" name="Straight Arrow Connector 524">
            <a:extLst>
              <a:ext uri="{FF2B5EF4-FFF2-40B4-BE49-F238E27FC236}">
                <a16:creationId xmlns:a16="http://schemas.microsoft.com/office/drawing/2014/main" id="{D7903CB1-22DA-4EA2-82D3-F4BD8CA6D2CE}"/>
              </a:ext>
            </a:extLst>
          </p:cNvPr>
          <p:cNvCxnSpPr>
            <a:cxnSpLocks/>
            <a:stCxn id="523" idx="4"/>
          </p:cNvCxnSpPr>
          <p:nvPr/>
        </p:nvCxnSpPr>
        <p:spPr>
          <a:xfrm>
            <a:off x="7372758" y="6654011"/>
            <a:ext cx="0" cy="184484"/>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28" name="TextBox 527">
            <a:extLst>
              <a:ext uri="{FF2B5EF4-FFF2-40B4-BE49-F238E27FC236}">
                <a16:creationId xmlns:a16="http://schemas.microsoft.com/office/drawing/2014/main" id="{C25827DD-FFE3-4EE6-95CF-5CB9F83C2353}"/>
              </a:ext>
            </a:extLst>
          </p:cNvPr>
          <p:cNvSpPr txBox="1"/>
          <p:nvPr/>
        </p:nvSpPr>
        <p:spPr>
          <a:xfrm>
            <a:off x="7411725" y="6463132"/>
            <a:ext cx="3243196" cy="215444"/>
          </a:xfrm>
          <a:prstGeom prst="rect">
            <a:avLst/>
          </a:prstGeom>
          <a:noFill/>
        </p:spPr>
        <p:txBody>
          <a:bodyPr wrap="none" rtlCol="0">
            <a:spAutoFit/>
          </a:bodyPr>
          <a:lstStyle/>
          <a:p>
            <a:r>
              <a:rPr lang="sv-SE" sz="800" dirty="0"/>
              <a:t>1871-1918 German Empire, </a:t>
            </a:r>
            <a:r>
              <a:rPr lang="sv-SE" sz="800" b="1" dirty="0"/>
              <a:t>Vilhelm I</a:t>
            </a:r>
            <a:r>
              <a:rPr lang="sv-SE" sz="800" dirty="0"/>
              <a:t> (Prussian King) became 1st Emperor</a:t>
            </a:r>
          </a:p>
        </p:txBody>
      </p:sp>
      <p:sp>
        <p:nvSpPr>
          <p:cNvPr id="530" name="Oval 529">
            <a:extLst>
              <a:ext uri="{FF2B5EF4-FFF2-40B4-BE49-F238E27FC236}">
                <a16:creationId xmlns:a16="http://schemas.microsoft.com/office/drawing/2014/main" id="{1220CC62-ECA0-43F0-9C15-5D60034EA9A6}"/>
              </a:ext>
            </a:extLst>
          </p:cNvPr>
          <p:cNvSpPr/>
          <p:nvPr/>
        </p:nvSpPr>
        <p:spPr>
          <a:xfrm>
            <a:off x="3891499" y="6174835"/>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1" name="TextBox 530">
            <a:extLst>
              <a:ext uri="{FF2B5EF4-FFF2-40B4-BE49-F238E27FC236}">
                <a16:creationId xmlns:a16="http://schemas.microsoft.com/office/drawing/2014/main" id="{4B3A9C67-E2EA-4700-87AD-DBB534FBD1A3}"/>
              </a:ext>
            </a:extLst>
          </p:cNvPr>
          <p:cNvSpPr txBox="1"/>
          <p:nvPr/>
        </p:nvSpPr>
        <p:spPr>
          <a:xfrm>
            <a:off x="3993466" y="6071048"/>
            <a:ext cx="3306514" cy="215444"/>
          </a:xfrm>
          <a:prstGeom prst="rect">
            <a:avLst/>
          </a:prstGeom>
          <a:noFill/>
        </p:spPr>
        <p:txBody>
          <a:bodyPr wrap="square" rtlCol="0">
            <a:spAutoFit/>
          </a:bodyPr>
          <a:lstStyle/>
          <a:p>
            <a:r>
              <a:rPr lang="sv-SE" sz="800" dirty="0"/>
              <a:t>1792-1804 1st French Republic 1804-1814 1st Empire; 1814-1830 Bourbon</a:t>
            </a:r>
          </a:p>
        </p:txBody>
      </p:sp>
      <p:sp>
        <p:nvSpPr>
          <p:cNvPr id="532" name="TextBox 531">
            <a:extLst>
              <a:ext uri="{FF2B5EF4-FFF2-40B4-BE49-F238E27FC236}">
                <a16:creationId xmlns:a16="http://schemas.microsoft.com/office/drawing/2014/main" id="{A4485D62-90AC-408A-B709-9EA94EF95A94}"/>
              </a:ext>
            </a:extLst>
          </p:cNvPr>
          <p:cNvSpPr txBox="1"/>
          <p:nvPr/>
        </p:nvSpPr>
        <p:spPr>
          <a:xfrm>
            <a:off x="3994373" y="6241899"/>
            <a:ext cx="3306514" cy="215444"/>
          </a:xfrm>
          <a:prstGeom prst="rect">
            <a:avLst/>
          </a:prstGeom>
          <a:noFill/>
        </p:spPr>
        <p:txBody>
          <a:bodyPr wrap="square" rtlCol="0">
            <a:spAutoFit/>
          </a:bodyPr>
          <a:lstStyle/>
          <a:p>
            <a:r>
              <a:rPr lang="sv-SE" sz="800" dirty="0"/>
              <a:t>1852-1870 2nd French Empire</a:t>
            </a:r>
          </a:p>
        </p:txBody>
      </p:sp>
      <p:cxnSp>
        <p:nvCxnSpPr>
          <p:cNvPr id="533" name="Straight Arrow Connector 532">
            <a:extLst>
              <a:ext uri="{FF2B5EF4-FFF2-40B4-BE49-F238E27FC236}">
                <a16:creationId xmlns:a16="http://schemas.microsoft.com/office/drawing/2014/main" id="{0B819850-88CD-4ACC-93B5-617A2ED1EE57}"/>
              </a:ext>
            </a:extLst>
          </p:cNvPr>
          <p:cNvCxnSpPr>
            <a:cxnSpLocks/>
            <a:endCxn id="538" idx="0"/>
          </p:cNvCxnSpPr>
          <p:nvPr/>
        </p:nvCxnSpPr>
        <p:spPr>
          <a:xfrm>
            <a:off x="10553962" y="641172"/>
            <a:ext cx="0" cy="2703513"/>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538" name="Oval 537">
            <a:extLst>
              <a:ext uri="{FF2B5EF4-FFF2-40B4-BE49-F238E27FC236}">
                <a16:creationId xmlns:a16="http://schemas.microsoft.com/office/drawing/2014/main" id="{0A471C5F-59A2-44A6-B6A6-878CB74CA974}"/>
              </a:ext>
            </a:extLst>
          </p:cNvPr>
          <p:cNvSpPr/>
          <p:nvPr/>
        </p:nvSpPr>
        <p:spPr>
          <a:xfrm>
            <a:off x="10501574" y="3344685"/>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40" name="TextBox 539">
            <a:extLst>
              <a:ext uri="{FF2B5EF4-FFF2-40B4-BE49-F238E27FC236}">
                <a16:creationId xmlns:a16="http://schemas.microsoft.com/office/drawing/2014/main" id="{21CE1213-D568-4E58-BE26-E293C0FA4959}"/>
              </a:ext>
            </a:extLst>
          </p:cNvPr>
          <p:cNvSpPr txBox="1"/>
          <p:nvPr/>
        </p:nvSpPr>
        <p:spPr>
          <a:xfrm>
            <a:off x="10605713" y="3272162"/>
            <a:ext cx="1098378" cy="215444"/>
          </a:xfrm>
          <a:prstGeom prst="rect">
            <a:avLst/>
          </a:prstGeom>
          <a:noFill/>
        </p:spPr>
        <p:txBody>
          <a:bodyPr wrap="none" rtlCol="0">
            <a:spAutoFit/>
          </a:bodyPr>
          <a:lstStyle/>
          <a:p>
            <a:r>
              <a:rPr lang="sv-SE" sz="800" dirty="0"/>
              <a:t>1453 Fall of Byzantine</a:t>
            </a:r>
          </a:p>
        </p:txBody>
      </p:sp>
      <p:sp>
        <p:nvSpPr>
          <p:cNvPr id="541" name="TextBox 540">
            <a:extLst>
              <a:ext uri="{FF2B5EF4-FFF2-40B4-BE49-F238E27FC236}">
                <a16:creationId xmlns:a16="http://schemas.microsoft.com/office/drawing/2014/main" id="{65A5E937-2DEB-40AD-A403-87B81E334E67}"/>
              </a:ext>
            </a:extLst>
          </p:cNvPr>
          <p:cNvSpPr txBox="1"/>
          <p:nvPr/>
        </p:nvSpPr>
        <p:spPr>
          <a:xfrm rot="16200000">
            <a:off x="9955793" y="800109"/>
            <a:ext cx="713062" cy="461665"/>
          </a:xfrm>
          <a:prstGeom prst="rect">
            <a:avLst/>
          </a:prstGeom>
          <a:noFill/>
        </p:spPr>
        <p:txBody>
          <a:bodyPr wrap="square" rtlCol="0">
            <a:spAutoFit/>
          </a:bodyPr>
          <a:lstStyle/>
          <a:p>
            <a:r>
              <a:rPr lang="en-US" sz="800" b="1" dirty="0">
                <a:solidFill>
                  <a:srgbClr val="002060"/>
                </a:solidFill>
              </a:rPr>
              <a:t>East Roman Empire (Byzantine)</a:t>
            </a:r>
            <a:endParaRPr lang="sv-SE" sz="800" b="1" dirty="0">
              <a:solidFill>
                <a:srgbClr val="002060"/>
              </a:solidFill>
            </a:endParaRPr>
          </a:p>
        </p:txBody>
      </p:sp>
      <p:sp>
        <p:nvSpPr>
          <p:cNvPr id="140" name="TextBox 139">
            <a:extLst>
              <a:ext uri="{FF2B5EF4-FFF2-40B4-BE49-F238E27FC236}">
                <a16:creationId xmlns:a16="http://schemas.microsoft.com/office/drawing/2014/main" id="{867BA5EF-8B49-4257-953A-7AC90646601E}"/>
              </a:ext>
            </a:extLst>
          </p:cNvPr>
          <p:cNvSpPr txBox="1"/>
          <p:nvPr/>
        </p:nvSpPr>
        <p:spPr>
          <a:xfrm rot="16200000">
            <a:off x="249483" y="4290938"/>
            <a:ext cx="579153" cy="215444"/>
          </a:xfrm>
          <a:prstGeom prst="rect">
            <a:avLst/>
          </a:prstGeom>
          <a:noFill/>
        </p:spPr>
        <p:txBody>
          <a:bodyPr wrap="square" rtlCol="0">
            <a:spAutoFit/>
          </a:bodyPr>
          <a:lstStyle/>
          <a:p>
            <a:r>
              <a:rPr lang="en-US" sz="800" b="1" dirty="0">
                <a:solidFill>
                  <a:srgbClr val="002060"/>
                </a:solidFill>
              </a:rPr>
              <a:t>USA</a:t>
            </a:r>
            <a:endParaRPr lang="sv-SE" sz="800" b="1" dirty="0">
              <a:solidFill>
                <a:srgbClr val="002060"/>
              </a:solidFill>
            </a:endParaRPr>
          </a:p>
        </p:txBody>
      </p:sp>
      <p:sp>
        <p:nvSpPr>
          <p:cNvPr id="2" name="Rectangle 1">
            <a:extLst>
              <a:ext uri="{FF2B5EF4-FFF2-40B4-BE49-F238E27FC236}">
                <a16:creationId xmlns:a16="http://schemas.microsoft.com/office/drawing/2014/main" id="{93AAD6D4-A312-4039-ADAF-73B095B45A21}"/>
              </a:ext>
            </a:extLst>
          </p:cNvPr>
          <p:cNvSpPr/>
          <p:nvPr/>
        </p:nvSpPr>
        <p:spPr>
          <a:xfrm>
            <a:off x="2652348" y="5766083"/>
            <a:ext cx="9337589" cy="10243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Rectangle 141">
            <a:extLst>
              <a:ext uri="{FF2B5EF4-FFF2-40B4-BE49-F238E27FC236}">
                <a16:creationId xmlns:a16="http://schemas.microsoft.com/office/drawing/2014/main" id="{D0E67BB4-DB5B-4C93-8CD7-B1AE24D8303B}"/>
              </a:ext>
            </a:extLst>
          </p:cNvPr>
          <p:cNvSpPr/>
          <p:nvPr/>
        </p:nvSpPr>
        <p:spPr>
          <a:xfrm>
            <a:off x="105174" y="3834691"/>
            <a:ext cx="1815949" cy="295575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43" name="Picture 142" descr="A picture containing flag&#10;&#10;Description automatically generated">
            <a:extLst>
              <a:ext uri="{FF2B5EF4-FFF2-40B4-BE49-F238E27FC236}">
                <a16:creationId xmlns:a16="http://schemas.microsoft.com/office/drawing/2014/main" id="{9B041402-D6A3-42CF-9A3F-77D71B43137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3774" y="3707231"/>
            <a:ext cx="314451" cy="314451"/>
          </a:xfrm>
          <a:prstGeom prst="rect">
            <a:avLst/>
          </a:prstGeom>
        </p:spPr>
      </p:pic>
      <p:pic>
        <p:nvPicPr>
          <p:cNvPr id="144" name="Picture 143" descr="Logo, company name&#10;&#10;Description automatically generated">
            <a:extLst>
              <a:ext uri="{FF2B5EF4-FFF2-40B4-BE49-F238E27FC236}">
                <a16:creationId xmlns:a16="http://schemas.microsoft.com/office/drawing/2014/main" id="{719959F2-9CE3-4688-96BA-80507C13AC0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410818" y="1488169"/>
            <a:ext cx="330628" cy="220333"/>
          </a:xfrm>
          <a:prstGeom prst="rect">
            <a:avLst/>
          </a:prstGeom>
        </p:spPr>
      </p:pic>
      <p:pic>
        <p:nvPicPr>
          <p:cNvPr id="145" name="Picture 144" descr="A picture containing vessel&#10;&#10;Description automatically generated">
            <a:extLst>
              <a:ext uri="{FF2B5EF4-FFF2-40B4-BE49-F238E27FC236}">
                <a16:creationId xmlns:a16="http://schemas.microsoft.com/office/drawing/2014/main" id="{65C4707C-F826-40D0-BE16-B7656E7FE34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3097038" y="5950832"/>
            <a:ext cx="616450" cy="616450"/>
          </a:xfrm>
          <a:prstGeom prst="rect">
            <a:avLst/>
          </a:prstGeom>
        </p:spPr>
      </p:pic>
      <p:pic>
        <p:nvPicPr>
          <p:cNvPr id="146" name="Picture 145">
            <a:extLst>
              <a:ext uri="{FF2B5EF4-FFF2-40B4-BE49-F238E27FC236}">
                <a16:creationId xmlns:a16="http://schemas.microsoft.com/office/drawing/2014/main" id="{6E50C1ED-2E4F-45BC-BC1B-9F72F7CA876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559399" y="6673783"/>
            <a:ext cx="215444" cy="215444"/>
          </a:xfrm>
          <a:prstGeom prst="rect">
            <a:avLst/>
          </a:prstGeom>
        </p:spPr>
      </p:pic>
      <p:pic>
        <p:nvPicPr>
          <p:cNvPr id="4" name="Picture 3">
            <a:extLst>
              <a:ext uri="{FF2B5EF4-FFF2-40B4-BE49-F238E27FC236}">
                <a16:creationId xmlns:a16="http://schemas.microsoft.com/office/drawing/2014/main" id="{8456759B-7E11-43EC-9614-B5B8801F53C3}"/>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738292" y="65166"/>
            <a:ext cx="510361" cy="510361"/>
          </a:xfrm>
          <a:prstGeom prst="rect">
            <a:avLst/>
          </a:prstGeom>
        </p:spPr>
      </p:pic>
      <p:cxnSp>
        <p:nvCxnSpPr>
          <p:cNvPr id="149" name="Straight Arrow Connector 148">
            <a:extLst>
              <a:ext uri="{FF2B5EF4-FFF2-40B4-BE49-F238E27FC236}">
                <a16:creationId xmlns:a16="http://schemas.microsoft.com/office/drawing/2014/main" id="{4BBF091D-D6CA-4BFA-8051-A4D1F7567991}"/>
              </a:ext>
            </a:extLst>
          </p:cNvPr>
          <p:cNvCxnSpPr>
            <a:cxnSpLocks/>
            <a:stCxn id="416" idx="3"/>
            <a:endCxn id="355" idx="1"/>
          </p:cNvCxnSpPr>
          <p:nvPr/>
        </p:nvCxnSpPr>
        <p:spPr>
          <a:xfrm>
            <a:off x="3732956" y="3984812"/>
            <a:ext cx="2727560" cy="32224"/>
          </a:xfrm>
          <a:prstGeom prst="straightConnector1">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55" name="Picture 154" descr="A picture containing dark&#10;&#10;Description automatically generated">
            <a:extLst>
              <a:ext uri="{FF2B5EF4-FFF2-40B4-BE49-F238E27FC236}">
                <a16:creationId xmlns:a16="http://schemas.microsoft.com/office/drawing/2014/main" id="{01EE8DCA-3208-465A-8E9E-1CFD68EF0821}"/>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6838042" y="6256171"/>
            <a:ext cx="406012" cy="505079"/>
          </a:xfrm>
          <a:prstGeom prst="rect">
            <a:avLst/>
          </a:prstGeom>
        </p:spPr>
      </p:pic>
      <p:pic>
        <p:nvPicPr>
          <p:cNvPr id="10" name="Picture 9">
            <a:extLst>
              <a:ext uri="{FF2B5EF4-FFF2-40B4-BE49-F238E27FC236}">
                <a16:creationId xmlns:a16="http://schemas.microsoft.com/office/drawing/2014/main" id="{028D400F-F799-4BE7-AADC-7DFC8DFE3E06}"/>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778462" y="917955"/>
            <a:ext cx="358870" cy="384503"/>
          </a:xfrm>
          <a:prstGeom prst="rect">
            <a:avLst/>
          </a:prstGeom>
        </p:spPr>
      </p:pic>
      <p:sp>
        <p:nvSpPr>
          <p:cNvPr id="161" name="Oval 160">
            <a:extLst>
              <a:ext uri="{FF2B5EF4-FFF2-40B4-BE49-F238E27FC236}">
                <a16:creationId xmlns:a16="http://schemas.microsoft.com/office/drawing/2014/main" id="{BE38EDFA-46C7-4626-B6CD-30B5C603C1BE}"/>
              </a:ext>
            </a:extLst>
          </p:cNvPr>
          <p:cNvSpPr/>
          <p:nvPr/>
        </p:nvSpPr>
        <p:spPr>
          <a:xfrm>
            <a:off x="701003" y="6230556"/>
            <a:ext cx="104775" cy="11187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62" name="Straight Arrow Connector 161">
            <a:extLst>
              <a:ext uri="{FF2B5EF4-FFF2-40B4-BE49-F238E27FC236}">
                <a16:creationId xmlns:a16="http://schemas.microsoft.com/office/drawing/2014/main" id="{C4947103-BC58-4BB2-B4C1-9EAFB627E746}"/>
              </a:ext>
            </a:extLst>
          </p:cNvPr>
          <p:cNvCxnSpPr>
            <a:cxnSpLocks/>
            <a:stCxn id="161" idx="4"/>
          </p:cNvCxnSpPr>
          <p:nvPr/>
        </p:nvCxnSpPr>
        <p:spPr>
          <a:xfrm>
            <a:off x="753391" y="6342428"/>
            <a:ext cx="0" cy="448014"/>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AA0CF1AA-4006-49C7-ABA9-C43931FF3C81}"/>
              </a:ext>
            </a:extLst>
          </p:cNvPr>
          <p:cNvSpPr txBox="1"/>
          <p:nvPr/>
        </p:nvSpPr>
        <p:spPr>
          <a:xfrm>
            <a:off x="808908" y="6180344"/>
            <a:ext cx="1134732" cy="338554"/>
          </a:xfrm>
          <a:prstGeom prst="rect">
            <a:avLst/>
          </a:prstGeom>
          <a:noFill/>
        </p:spPr>
        <p:txBody>
          <a:bodyPr wrap="square" rtlCol="0">
            <a:spAutoFit/>
          </a:bodyPr>
          <a:lstStyle/>
          <a:p>
            <a:r>
              <a:rPr lang="sv-SE" sz="800" dirty="0"/>
              <a:t>1861-1865 Inbördeskriget</a:t>
            </a:r>
          </a:p>
        </p:txBody>
      </p:sp>
      <p:sp>
        <p:nvSpPr>
          <p:cNvPr id="168" name="TextBox 167">
            <a:extLst>
              <a:ext uri="{FF2B5EF4-FFF2-40B4-BE49-F238E27FC236}">
                <a16:creationId xmlns:a16="http://schemas.microsoft.com/office/drawing/2014/main" id="{CF6EDB2C-FB5C-407A-9516-8D34648A0930}"/>
              </a:ext>
            </a:extLst>
          </p:cNvPr>
          <p:cNvSpPr txBox="1"/>
          <p:nvPr/>
        </p:nvSpPr>
        <p:spPr>
          <a:xfrm>
            <a:off x="2298565" y="3178332"/>
            <a:ext cx="9785717" cy="1063249"/>
          </a:xfrm>
          <a:prstGeom prst="rect">
            <a:avLst/>
          </a:prstGeom>
          <a:solidFill>
            <a:srgbClr val="00B0F0">
              <a:alpha val="10000"/>
            </a:srgbClr>
          </a:solidFill>
          <a:ln>
            <a:noFill/>
          </a:ln>
        </p:spPr>
        <p:txBody>
          <a:bodyPr wrap="square" rtlCol="0" anchor="ctr" anchorCtr="0">
            <a:noAutofit/>
          </a:bodyPr>
          <a:lstStyle/>
          <a:p>
            <a:pPr algn="r"/>
            <a:r>
              <a:rPr lang="en-US" sz="800" b="1" dirty="0"/>
              <a:t>1400-1600 </a:t>
            </a:r>
            <a:r>
              <a:rPr lang="en-US" sz="800" b="1" dirty="0" err="1"/>
              <a:t>Renässansen</a:t>
            </a:r>
            <a:r>
              <a:rPr lang="sv-SE" sz="800" dirty="0"/>
              <a:t> </a:t>
            </a:r>
          </a:p>
        </p:txBody>
      </p:sp>
      <p:sp>
        <p:nvSpPr>
          <p:cNvPr id="169" name="TextBox 168">
            <a:extLst>
              <a:ext uri="{FF2B5EF4-FFF2-40B4-BE49-F238E27FC236}">
                <a16:creationId xmlns:a16="http://schemas.microsoft.com/office/drawing/2014/main" id="{FC102AED-A75C-4D04-BBEF-EDBD6E7FE2A6}"/>
              </a:ext>
            </a:extLst>
          </p:cNvPr>
          <p:cNvSpPr txBox="1"/>
          <p:nvPr/>
        </p:nvSpPr>
        <p:spPr>
          <a:xfrm>
            <a:off x="22979" y="4908701"/>
            <a:ext cx="12130111" cy="822962"/>
          </a:xfrm>
          <a:prstGeom prst="rect">
            <a:avLst/>
          </a:prstGeom>
          <a:solidFill>
            <a:srgbClr val="00B0F0">
              <a:alpha val="10000"/>
            </a:srgbClr>
          </a:solidFill>
          <a:ln>
            <a:noFill/>
          </a:ln>
        </p:spPr>
        <p:txBody>
          <a:bodyPr wrap="square" rtlCol="0" anchor="ctr" anchorCtr="0">
            <a:noAutofit/>
          </a:bodyPr>
          <a:lstStyle/>
          <a:p>
            <a:pPr algn="r"/>
            <a:r>
              <a:rPr lang="fr-FR" sz="800" b="1" dirty="0"/>
              <a:t>1715-1789 </a:t>
            </a:r>
            <a:r>
              <a:rPr lang="sv-SE" sz="800" b="1" dirty="0"/>
              <a:t>Upplysningen</a:t>
            </a:r>
          </a:p>
        </p:txBody>
      </p:sp>
      <p:sp>
        <p:nvSpPr>
          <p:cNvPr id="170" name="TextBox 169">
            <a:extLst>
              <a:ext uri="{FF2B5EF4-FFF2-40B4-BE49-F238E27FC236}">
                <a16:creationId xmlns:a16="http://schemas.microsoft.com/office/drawing/2014/main" id="{875BAF7F-207B-4987-8B45-ABD04064B7A9}"/>
              </a:ext>
            </a:extLst>
          </p:cNvPr>
          <p:cNvSpPr txBox="1"/>
          <p:nvPr/>
        </p:nvSpPr>
        <p:spPr>
          <a:xfrm>
            <a:off x="30944" y="5663868"/>
            <a:ext cx="12130111" cy="519515"/>
          </a:xfrm>
          <a:prstGeom prst="rect">
            <a:avLst/>
          </a:prstGeom>
          <a:solidFill>
            <a:srgbClr val="7030A0">
              <a:alpha val="10000"/>
            </a:srgbClr>
          </a:solidFill>
          <a:ln>
            <a:noFill/>
          </a:ln>
        </p:spPr>
        <p:txBody>
          <a:bodyPr wrap="square" rtlCol="0" anchor="ctr" anchorCtr="0">
            <a:noAutofit/>
          </a:bodyPr>
          <a:lstStyle/>
          <a:p>
            <a:r>
              <a:rPr lang="fr-FR" sz="800" b="1" dirty="0"/>
              <a:t>1760-1840 </a:t>
            </a:r>
            <a:r>
              <a:rPr lang="fr-FR" sz="800" b="1" dirty="0" err="1"/>
              <a:t>Industrial</a:t>
            </a:r>
            <a:r>
              <a:rPr lang="fr-FR" sz="800" b="1" dirty="0"/>
              <a:t> </a:t>
            </a:r>
            <a:r>
              <a:rPr lang="fr-FR" sz="800" b="1" dirty="0" err="1"/>
              <a:t>Revolution</a:t>
            </a:r>
            <a:endParaRPr lang="fr-FR" sz="800" b="1" dirty="0"/>
          </a:p>
        </p:txBody>
      </p:sp>
      <p:sp>
        <p:nvSpPr>
          <p:cNvPr id="171" name="TextBox 170">
            <a:extLst>
              <a:ext uri="{FF2B5EF4-FFF2-40B4-BE49-F238E27FC236}">
                <a16:creationId xmlns:a16="http://schemas.microsoft.com/office/drawing/2014/main" id="{DC5E2218-1469-4DE4-A5D8-E9B077E4C314}"/>
              </a:ext>
            </a:extLst>
          </p:cNvPr>
          <p:cNvSpPr txBox="1"/>
          <p:nvPr/>
        </p:nvSpPr>
        <p:spPr>
          <a:xfrm>
            <a:off x="30944" y="6329597"/>
            <a:ext cx="12130111" cy="519515"/>
          </a:xfrm>
          <a:prstGeom prst="rect">
            <a:avLst/>
          </a:prstGeom>
          <a:solidFill>
            <a:srgbClr val="7030A0">
              <a:alpha val="10000"/>
            </a:srgbClr>
          </a:solidFill>
          <a:ln>
            <a:noFill/>
          </a:ln>
        </p:spPr>
        <p:txBody>
          <a:bodyPr wrap="square" rtlCol="0" anchor="ctr" anchorCtr="0">
            <a:noAutofit/>
          </a:bodyPr>
          <a:lstStyle/>
          <a:p>
            <a:r>
              <a:rPr lang="fr-FR" sz="800" b="1" dirty="0"/>
              <a:t>1870-1914</a:t>
            </a:r>
          </a:p>
          <a:p>
            <a:r>
              <a:rPr lang="fr-FR" sz="800" b="1" dirty="0"/>
              <a:t>2nd </a:t>
            </a:r>
            <a:r>
              <a:rPr lang="fr-FR" sz="800" b="1" dirty="0" err="1"/>
              <a:t>Industrial</a:t>
            </a:r>
            <a:r>
              <a:rPr lang="fr-FR" sz="800" b="1" dirty="0"/>
              <a:t> </a:t>
            </a:r>
            <a:r>
              <a:rPr lang="fr-FR" sz="800" b="1" dirty="0" err="1"/>
              <a:t>Revolution</a:t>
            </a:r>
            <a:endParaRPr lang="fr-FR" sz="800" b="1" dirty="0"/>
          </a:p>
        </p:txBody>
      </p:sp>
      <p:pic>
        <p:nvPicPr>
          <p:cNvPr id="172" name="Picture 171">
            <a:extLst>
              <a:ext uri="{FF2B5EF4-FFF2-40B4-BE49-F238E27FC236}">
                <a16:creationId xmlns:a16="http://schemas.microsoft.com/office/drawing/2014/main" id="{2CE6E2A2-372D-42EF-9729-5C645EE8EE0F}"/>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0690524" y="3616007"/>
            <a:ext cx="255583" cy="255583"/>
          </a:xfrm>
          <a:prstGeom prst="rect">
            <a:avLst/>
          </a:prstGeom>
        </p:spPr>
      </p:pic>
      <p:pic>
        <p:nvPicPr>
          <p:cNvPr id="173" name="Picture 172">
            <a:extLst>
              <a:ext uri="{FF2B5EF4-FFF2-40B4-BE49-F238E27FC236}">
                <a16:creationId xmlns:a16="http://schemas.microsoft.com/office/drawing/2014/main" id="{FB0CEBE2-E81B-4AF1-B613-1512CA4AC112}"/>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0735500" y="5178671"/>
            <a:ext cx="255583" cy="255583"/>
          </a:xfrm>
          <a:prstGeom prst="rect">
            <a:avLst/>
          </a:prstGeom>
        </p:spPr>
      </p:pic>
      <p:pic>
        <p:nvPicPr>
          <p:cNvPr id="174" name="Picture 173" descr="A picture containing icon&#10;&#10;Description automatically generated">
            <a:extLst>
              <a:ext uri="{FF2B5EF4-FFF2-40B4-BE49-F238E27FC236}">
                <a16:creationId xmlns:a16="http://schemas.microsoft.com/office/drawing/2014/main" id="{6685E413-ED59-4F7F-BC4A-C1996BE4628D}"/>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491750" y="5841314"/>
            <a:ext cx="193176" cy="193176"/>
          </a:xfrm>
          <a:prstGeom prst="rect">
            <a:avLst/>
          </a:prstGeom>
        </p:spPr>
      </p:pic>
      <p:pic>
        <p:nvPicPr>
          <p:cNvPr id="175" name="Picture 174" descr="A picture containing icon&#10;&#10;Description automatically generated">
            <a:extLst>
              <a:ext uri="{FF2B5EF4-FFF2-40B4-BE49-F238E27FC236}">
                <a16:creationId xmlns:a16="http://schemas.microsoft.com/office/drawing/2014/main" id="{3947286B-59A3-4E43-87C6-F7A81DA2B545}"/>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496332" y="6525870"/>
            <a:ext cx="193176" cy="193176"/>
          </a:xfrm>
          <a:prstGeom prst="rect">
            <a:avLst/>
          </a:prstGeom>
        </p:spPr>
      </p:pic>
      <p:pic>
        <p:nvPicPr>
          <p:cNvPr id="176" name="Picture 175">
            <a:extLst>
              <a:ext uri="{FF2B5EF4-FFF2-40B4-BE49-F238E27FC236}">
                <a16:creationId xmlns:a16="http://schemas.microsoft.com/office/drawing/2014/main" id="{45A661C9-AC7B-4DA6-96C3-AFBB4A1AD9C2}"/>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9267349" y="3512702"/>
            <a:ext cx="258213" cy="258213"/>
          </a:xfrm>
          <a:prstGeom prst="rect">
            <a:avLst/>
          </a:prstGeom>
        </p:spPr>
      </p:pic>
      <p:sp>
        <p:nvSpPr>
          <p:cNvPr id="177" name="Rectangle 176">
            <a:extLst>
              <a:ext uri="{FF2B5EF4-FFF2-40B4-BE49-F238E27FC236}">
                <a16:creationId xmlns:a16="http://schemas.microsoft.com/office/drawing/2014/main" id="{73173321-2788-43E5-99D9-EF604FED0FA4}"/>
              </a:ext>
            </a:extLst>
          </p:cNvPr>
          <p:cNvSpPr/>
          <p:nvPr/>
        </p:nvSpPr>
        <p:spPr>
          <a:xfrm>
            <a:off x="9222016" y="3479299"/>
            <a:ext cx="150234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800" b="1" dirty="0">
                <a:solidFill>
                  <a:schemeClr val="tx1"/>
                </a:solidFill>
              </a:rPr>
              <a:t>1517 Martin Luther (Protestant)</a:t>
            </a:r>
          </a:p>
        </p:txBody>
      </p:sp>
      <p:pic>
        <p:nvPicPr>
          <p:cNvPr id="179" name="Picture 178">
            <a:extLst>
              <a:ext uri="{FF2B5EF4-FFF2-40B4-BE49-F238E27FC236}">
                <a16:creationId xmlns:a16="http://schemas.microsoft.com/office/drawing/2014/main" id="{8FB8FB4C-F004-46BB-BAA2-C0DCDB62B34C}"/>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316169" y="3297581"/>
            <a:ext cx="338555" cy="338555"/>
          </a:xfrm>
          <a:prstGeom prst="rect">
            <a:avLst/>
          </a:prstGeom>
        </p:spPr>
      </p:pic>
      <p:cxnSp>
        <p:nvCxnSpPr>
          <p:cNvPr id="181" name="Straight Arrow Connector 180">
            <a:extLst>
              <a:ext uri="{FF2B5EF4-FFF2-40B4-BE49-F238E27FC236}">
                <a16:creationId xmlns:a16="http://schemas.microsoft.com/office/drawing/2014/main" id="{534711EF-0563-493E-BBE9-86EDC888F635}"/>
              </a:ext>
            </a:extLst>
          </p:cNvPr>
          <p:cNvCxnSpPr>
            <a:cxnSpLocks/>
            <a:stCxn id="440" idx="3"/>
            <a:endCxn id="176" idx="2"/>
          </p:cNvCxnSpPr>
          <p:nvPr/>
        </p:nvCxnSpPr>
        <p:spPr>
          <a:xfrm flipV="1">
            <a:off x="7485311" y="3770915"/>
            <a:ext cx="1911145" cy="778757"/>
          </a:xfrm>
          <a:prstGeom prst="straightConnector1">
            <a:avLst/>
          </a:prstGeom>
          <a:ln w="12700">
            <a:solidFill>
              <a:schemeClr val="tx1"/>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46738C1-2BC5-4549-AC57-0AFB3709D9AD}"/>
              </a:ext>
            </a:extLst>
          </p:cNvPr>
          <p:cNvCxnSpPr>
            <a:cxnSpLocks/>
            <a:endCxn id="196" idx="0"/>
          </p:cNvCxnSpPr>
          <p:nvPr/>
        </p:nvCxnSpPr>
        <p:spPr>
          <a:xfrm>
            <a:off x="6374756" y="3072625"/>
            <a:ext cx="5504" cy="276740"/>
          </a:xfrm>
          <a:prstGeom prst="straightConnector1">
            <a:avLst/>
          </a:prstGeom>
          <a:ln w="254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43888E72-92EE-4F41-A7B2-4E84B1C5B659}"/>
              </a:ext>
            </a:extLst>
          </p:cNvPr>
          <p:cNvSpPr/>
          <p:nvPr/>
        </p:nvSpPr>
        <p:spPr>
          <a:xfrm>
            <a:off x="636282" y="3255500"/>
            <a:ext cx="1469512"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800" b="1" dirty="0">
                <a:solidFill>
                  <a:schemeClr val="tx1"/>
                </a:solidFill>
              </a:rPr>
              <a:t>1492 </a:t>
            </a:r>
            <a:r>
              <a:rPr lang="en-US" sz="800" b="1" dirty="0" err="1">
                <a:solidFill>
                  <a:schemeClr val="tx1"/>
                </a:solidFill>
              </a:rPr>
              <a:t>Colombus</a:t>
            </a:r>
            <a:r>
              <a:rPr lang="en-US" sz="800" b="1" dirty="0">
                <a:solidFill>
                  <a:schemeClr val="tx1"/>
                </a:solidFill>
              </a:rPr>
              <a:t> (America)</a:t>
            </a:r>
          </a:p>
          <a:p>
            <a:pPr algn="ctr"/>
            <a:r>
              <a:rPr lang="en-US" sz="800" b="1" dirty="0">
                <a:solidFill>
                  <a:schemeClr val="tx1"/>
                </a:solidFill>
              </a:rPr>
              <a:t>1497 Vasco da Gama (India)</a:t>
            </a:r>
          </a:p>
        </p:txBody>
      </p:sp>
      <p:cxnSp>
        <p:nvCxnSpPr>
          <p:cNvPr id="188" name="Straight Arrow Connector 187">
            <a:extLst>
              <a:ext uri="{FF2B5EF4-FFF2-40B4-BE49-F238E27FC236}">
                <a16:creationId xmlns:a16="http://schemas.microsoft.com/office/drawing/2014/main" id="{046334D1-6933-41D0-AE7D-63407D8DC4B2}"/>
              </a:ext>
            </a:extLst>
          </p:cNvPr>
          <p:cNvCxnSpPr>
            <a:cxnSpLocks/>
            <a:stCxn id="187" idx="3"/>
            <a:endCxn id="196" idx="2"/>
          </p:cNvCxnSpPr>
          <p:nvPr/>
        </p:nvCxnSpPr>
        <p:spPr>
          <a:xfrm flipV="1">
            <a:off x="2105794" y="3405301"/>
            <a:ext cx="4222078" cy="19476"/>
          </a:xfrm>
          <a:prstGeom prst="straightConnector1">
            <a:avLst/>
          </a:prstGeom>
          <a:ln w="25400">
            <a:solidFill>
              <a:srgbClr val="00206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13D112FD-EB8D-4F7D-B6EB-4F9CBF3D7375}"/>
              </a:ext>
            </a:extLst>
          </p:cNvPr>
          <p:cNvSpPr/>
          <p:nvPr/>
        </p:nvSpPr>
        <p:spPr>
          <a:xfrm>
            <a:off x="6327872" y="3349365"/>
            <a:ext cx="104775" cy="111872"/>
          </a:xfrm>
          <a:prstGeom prst="ellipse">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48" name="Picture 147" descr="A picture containing text&#10;&#10;Description automatically generated">
            <a:extLst>
              <a:ext uri="{FF2B5EF4-FFF2-40B4-BE49-F238E27FC236}">
                <a16:creationId xmlns:a16="http://schemas.microsoft.com/office/drawing/2014/main" id="{D0972256-857C-4731-9942-34917A0A467D}"/>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5480785" y="3610962"/>
            <a:ext cx="484661" cy="318897"/>
          </a:xfrm>
          <a:prstGeom prst="rect">
            <a:avLst/>
          </a:prstGeom>
        </p:spPr>
      </p:pic>
      <p:pic>
        <p:nvPicPr>
          <p:cNvPr id="209" name="Picture 208">
            <a:extLst>
              <a:ext uri="{FF2B5EF4-FFF2-40B4-BE49-F238E27FC236}">
                <a16:creationId xmlns:a16="http://schemas.microsoft.com/office/drawing/2014/main" id="{0644BDEE-0BB9-483B-9FE9-C97C3AB660CC}"/>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11238538" y="1902523"/>
            <a:ext cx="229274" cy="280833"/>
          </a:xfrm>
          <a:prstGeom prst="rect">
            <a:avLst/>
          </a:prstGeom>
        </p:spPr>
      </p:pic>
    </p:spTree>
    <p:extLst>
      <p:ext uri="{BB962C8B-B14F-4D97-AF65-F5344CB8AC3E}">
        <p14:creationId xmlns:p14="http://schemas.microsoft.com/office/powerpoint/2010/main" val="11542233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picture containing icon&#10;&#10;Description automatically generated">
            <a:extLst>
              <a:ext uri="{FF2B5EF4-FFF2-40B4-BE49-F238E27FC236}">
                <a16:creationId xmlns:a16="http://schemas.microsoft.com/office/drawing/2014/main" id="{09B84A18-3557-4D06-B843-022102022D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7299" y="1674439"/>
            <a:ext cx="482885" cy="482885"/>
          </a:xfrm>
          <a:prstGeom prst="rect">
            <a:avLst/>
          </a:prstGeom>
        </p:spPr>
      </p:pic>
      <p:sp>
        <p:nvSpPr>
          <p:cNvPr id="230" name="Rectangle 229">
            <a:extLst>
              <a:ext uri="{FF2B5EF4-FFF2-40B4-BE49-F238E27FC236}">
                <a16:creationId xmlns:a16="http://schemas.microsoft.com/office/drawing/2014/main" id="{8EDC4AD3-C3E6-48AD-AEBE-07F78652D2B5}"/>
              </a:ext>
            </a:extLst>
          </p:cNvPr>
          <p:cNvSpPr/>
          <p:nvPr/>
        </p:nvSpPr>
        <p:spPr>
          <a:xfrm>
            <a:off x="3891198" y="1594265"/>
            <a:ext cx="6811748" cy="5176424"/>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sv-SE" dirty="0"/>
              <a:t>(1500-talet – 1900-talet)</a:t>
            </a:r>
          </a:p>
        </p:txBody>
      </p:sp>
      <p:sp>
        <p:nvSpPr>
          <p:cNvPr id="129" name="Rectangle 128">
            <a:extLst>
              <a:ext uri="{FF2B5EF4-FFF2-40B4-BE49-F238E27FC236}">
                <a16:creationId xmlns:a16="http://schemas.microsoft.com/office/drawing/2014/main" id="{854EC537-2431-437A-8256-97080AA92DC5}"/>
              </a:ext>
            </a:extLst>
          </p:cNvPr>
          <p:cNvSpPr/>
          <p:nvPr/>
        </p:nvSpPr>
        <p:spPr>
          <a:xfrm>
            <a:off x="1296157" y="3973942"/>
            <a:ext cx="2588256" cy="2796748"/>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dirty="0"/>
              <a:t>Medeltiden</a:t>
            </a:r>
          </a:p>
          <a:p>
            <a:pPr algn="r"/>
            <a:r>
              <a:rPr lang="sv-SE" dirty="0"/>
              <a:t>(500-talet – 1500-talet)</a:t>
            </a:r>
          </a:p>
        </p:txBody>
      </p:sp>
      <p:cxnSp>
        <p:nvCxnSpPr>
          <p:cNvPr id="21" name="Straight Connector 20">
            <a:extLst>
              <a:ext uri="{FF2B5EF4-FFF2-40B4-BE49-F238E27FC236}">
                <a16:creationId xmlns:a16="http://schemas.microsoft.com/office/drawing/2014/main" id="{D2C37C3C-2239-4B24-9CB5-B194F50C0033}"/>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D6978C-0618-48D9-A9AB-2B6E9995C5F4}"/>
              </a:ext>
            </a:extLst>
          </p:cNvPr>
          <p:cNvCxnSpPr>
            <a:cxnSpLocks/>
          </p:cNvCxnSpPr>
          <p:nvPr/>
        </p:nvCxnSpPr>
        <p:spPr>
          <a:xfrm>
            <a:off x="607884" y="4109643"/>
            <a:ext cx="0" cy="23014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2DF8BE0-6BF7-474B-8D3B-2D6781CFA5D2}"/>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27</a:t>
            </a:r>
          </a:p>
        </p:txBody>
      </p:sp>
      <p:pic>
        <p:nvPicPr>
          <p:cNvPr id="27" name="Picture 26" descr="Icon&#10;&#10;Description automatically generated">
            <a:extLst>
              <a:ext uri="{FF2B5EF4-FFF2-40B4-BE49-F238E27FC236}">
                <a16:creationId xmlns:a16="http://schemas.microsoft.com/office/drawing/2014/main" id="{58D26849-0AC5-408B-8583-1E66E38E3FA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91788" y="5368226"/>
            <a:ext cx="482885" cy="482885"/>
          </a:xfrm>
          <a:prstGeom prst="rect">
            <a:avLst/>
          </a:prstGeom>
        </p:spPr>
      </p:pic>
      <p:sp>
        <p:nvSpPr>
          <p:cNvPr id="28" name="Rectangle 27">
            <a:extLst>
              <a:ext uri="{FF2B5EF4-FFF2-40B4-BE49-F238E27FC236}">
                <a16:creationId xmlns:a16="http://schemas.microsoft.com/office/drawing/2014/main" id="{A628BE4C-0184-4F81-B332-23D93225BBD4}"/>
              </a:ext>
            </a:extLst>
          </p:cNvPr>
          <p:cNvSpPr/>
          <p:nvPr/>
        </p:nvSpPr>
        <p:spPr>
          <a:xfrm>
            <a:off x="503430" y="478056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Empire (Rome)</a:t>
            </a:r>
          </a:p>
        </p:txBody>
      </p:sp>
      <p:pic>
        <p:nvPicPr>
          <p:cNvPr id="30" name="Picture 29">
            <a:extLst>
              <a:ext uri="{FF2B5EF4-FFF2-40B4-BE49-F238E27FC236}">
                <a16:creationId xmlns:a16="http://schemas.microsoft.com/office/drawing/2014/main" id="{D41D9045-F5ED-4527-8ED0-9E555BFD34F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369884" y="5350252"/>
            <a:ext cx="482882" cy="482882"/>
          </a:xfrm>
          <a:prstGeom prst="rect">
            <a:avLst/>
          </a:prstGeom>
        </p:spPr>
      </p:pic>
      <p:cxnSp>
        <p:nvCxnSpPr>
          <p:cNvPr id="32" name="Straight Connector 31">
            <a:extLst>
              <a:ext uri="{FF2B5EF4-FFF2-40B4-BE49-F238E27FC236}">
                <a16:creationId xmlns:a16="http://schemas.microsoft.com/office/drawing/2014/main" id="{AB0B355F-07E1-4FBF-9735-FD18AC2A07E9}"/>
              </a:ext>
            </a:extLst>
          </p:cNvPr>
          <p:cNvCxnSpPr>
            <a:cxnSpLocks/>
          </p:cNvCxnSpPr>
          <p:nvPr/>
        </p:nvCxnSpPr>
        <p:spPr>
          <a:xfrm>
            <a:off x="1285978" y="4672691"/>
            <a:ext cx="0" cy="17198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CF77313-0C40-417B-A130-94D000975BD5}"/>
              </a:ext>
            </a:extLst>
          </p:cNvPr>
          <p:cNvSpPr/>
          <p:nvPr/>
        </p:nvSpPr>
        <p:spPr>
          <a:xfrm>
            <a:off x="1015421"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sp>
        <p:nvSpPr>
          <p:cNvPr id="34" name="Rectangle 33">
            <a:extLst>
              <a:ext uri="{FF2B5EF4-FFF2-40B4-BE49-F238E27FC236}">
                <a16:creationId xmlns:a16="http://schemas.microsoft.com/office/drawing/2014/main" id="{4287FA99-87CE-4D2B-948C-93818C796331}"/>
              </a:ext>
            </a:extLst>
          </p:cNvPr>
          <p:cNvSpPr/>
          <p:nvPr/>
        </p:nvSpPr>
        <p:spPr>
          <a:xfrm>
            <a:off x="1285969" y="4836674"/>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Feodalism (Europe)</a:t>
            </a:r>
          </a:p>
        </p:txBody>
      </p:sp>
      <p:pic>
        <p:nvPicPr>
          <p:cNvPr id="39" name="Picture 38">
            <a:extLst>
              <a:ext uri="{FF2B5EF4-FFF2-40B4-BE49-F238E27FC236}">
                <a16:creationId xmlns:a16="http://schemas.microsoft.com/office/drawing/2014/main" id="{82BE4A17-6F95-4A71-93D0-0CE1D16DE36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64725" y="3751665"/>
            <a:ext cx="392132" cy="480315"/>
          </a:xfrm>
          <a:prstGeom prst="rect">
            <a:avLst/>
          </a:prstGeom>
        </p:spPr>
      </p:pic>
      <p:cxnSp>
        <p:nvCxnSpPr>
          <p:cNvPr id="40" name="Straight Arrow Connector 39">
            <a:extLst>
              <a:ext uri="{FF2B5EF4-FFF2-40B4-BE49-F238E27FC236}">
                <a16:creationId xmlns:a16="http://schemas.microsoft.com/office/drawing/2014/main" id="{E8E47F6C-5F51-4BD3-9CB0-2405D5C94457}"/>
              </a:ext>
            </a:extLst>
          </p:cNvPr>
          <p:cNvCxnSpPr>
            <a:cxnSpLocks/>
            <a:stCxn id="28" idx="0"/>
            <a:endCxn id="39" idx="2"/>
          </p:cNvCxnSpPr>
          <p:nvPr/>
        </p:nvCxnSpPr>
        <p:spPr>
          <a:xfrm flipV="1">
            <a:off x="933230" y="4231980"/>
            <a:ext cx="127561" cy="54858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CD7A28-4B70-47A5-807A-CDF674D7B488}"/>
              </a:ext>
            </a:extLst>
          </p:cNvPr>
          <p:cNvCxnSpPr>
            <a:cxnSpLocks/>
            <a:stCxn id="39" idx="3"/>
          </p:cNvCxnSpPr>
          <p:nvPr/>
        </p:nvCxnSpPr>
        <p:spPr>
          <a:xfrm flipV="1">
            <a:off x="1256857" y="3958208"/>
            <a:ext cx="3715835" cy="33615"/>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C64436C-A114-40A4-8A63-817F56650BF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34194" y="2875523"/>
            <a:ext cx="482885" cy="482885"/>
          </a:xfrm>
          <a:prstGeom prst="rect">
            <a:avLst/>
          </a:prstGeom>
        </p:spPr>
      </p:pic>
      <p:cxnSp>
        <p:nvCxnSpPr>
          <p:cNvPr id="52" name="Straight Arrow Connector 51">
            <a:extLst>
              <a:ext uri="{FF2B5EF4-FFF2-40B4-BE49-F238E27FC236}">
                <a16:creationId xmlns:a16="http://schemas.microsoft.com/office/drawing/2014/main" id="{4CD4E6E2-6C3A-4AED-BC9A-39CD31832C08}"/>
              </a:ext>
            </a:extLst>
          </p:cNvPr>
          <p:cNvCxnSpPr>
            <a:cxnSpLocks/>
            <a:stCxn id="34" idx="0"/>
          </p:cNvCxnSpPr>
          <p:nvPr/>
        </p:nvCxnSpPr>
        <p:spPr>
          <a:xfrm flipV="1">
            <a:off x="1715769" y="4027408"/>
            <a:ext cx="136997" cy="80926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711686C-2294-4A8A-AA39-41403F2DA233}"/>
              </a:ext>
            </a:extLst>
          </p:cNvPr>
          <p:cNvSpPr/>
          <p:nvPr/>
        </p:nvSpPr>
        <p:spPr>
          <a:xfrm>
            <a:off x="1654984" y="4152783"/>
            <a:ext cx="123113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convert to Christianity</a:t>
            </a:r>
          </a:p>
        </p:txBody>
      </p:sp>
      <p:cxnSp>
        <p:nvCxnSpPr>
          <p:cNvPr id="59" name="Straight Connector 58">
            <a:extLst>
              <a:ext uri="{FF2B5EF4-FFF2-40B4-BE49-F238E27FC236}">
                <a16:creationId xmlns:a16="http://schemas.microsoft.com/office/drawing/2014/main" id="{D38FBB92-7FDC-4E6C-A43A-D22248CAA092}"/>
              </a:ext>
            </a:extLst>
          </p:cNvPr>
          <p:cNvCxnSpPr>
            <a:cxnSpLocks/>
          </p:cNvCxnSpPr>
          <p:nvPr/>
        </p:nvCxnSpPr>
        <p:spPr>
          <a:xfrm>
            <a:off x="2887783" y="4024030"/>
            <a:ext cx="10315" cy="240961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C09DA48-F912-4EE4-B031-243F95932584}"/>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67" name="Rectangle 66">
            <a:extLst>
              <a:ext uri="{FF2B5EF4-FFF2-40B4-BE49-F238E27FC236}">
                <a16:creationId xmlns:a16="http://schemas.microsoft.com/office/drawing/2014/main" id="{95441CE8-4B2F-4016-8AB9-C81B089B6B6B}"/>
              </a:ext>
            </a:extLst>
          </p:cNvPr>
          <p:cNvSpPr/>
          <p:nvPr/>
        </p:nvSpPr>
        <p:spPr>
          <a:xfrm>
            <a:off x="3607108" y="5949355"/>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pic>
        <p:nvPicPr>
          <p:cNvPr id="78" name="Picture 77" descr="Icon&#10;&#10;Description automatically generated">
            <a:extLst>
              <a:ext uri="{FF2B5EF4-FFF2-40B4-BE49-F238E27FC236}">
                <a16:creationId xmlns:a16="http://schemas.microsoft.com/office/drawing/2014/main" id="{04B68EBB-5940-4DEE-ACAE-D9691274D5A5}"/>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138317" y="841445"/>
            <a:ext cx="482886" cy="482886"/>
          </a:xfrm>
          <a:prstGeom prst="rect">
            <a:avLst/>
          </a:prstGeom>
        </p:spPr>
      </p:pic>
      <p:sp>
        <p:nvSpPr>
          <p:cNvPr id="79" name="Rectangle 78">
            <a:extLst>
              <a:ext uri="{FF2B5EF4-FFF2-40B4-BE49-F238E27FC236}">
                <a16:creationId xmlns:a16="http://schemas.microsoft.com/office/drawing/2014/main" id="{E8FEF996-507A-4162-8EE2-2329FE696EC3}"/>
              </a:ext>
            </a:extLst>
          </p:cNvPr>
          <p:cNvSpPr/>
          <p:nvPr/>
        </p:nvSpPr>
        <p:spPr>
          <a:xfrm>
            <a:off x="4480413" y="935955"/>
            <a:ext cx="1474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handelsutveckling</a:t>
            </a:r>
            <a:endParaRPr lang="en-US" sz="1200" b="1" dirty="0">
              <a:solidFill>
                <a:schemeClr val="tx1"/>
              </a:solidFill>
            </a:endParaRPr>
          </a:p>
        </p:txBody>
      </p:sp>
      <p:pic>
        <p:nvPicPr>
          <p:cNvPr id="93" name="Picture 92">
            <a:extLst>
              <a:ext uri="{FF2B5EF4-FFF2-40B4-BE49-F238E27FC236}">
                <a16:creationId xmlns:a16="http://schemas.microsoft.com/office/drawing/2014/main" id="{35168D03-A7FA-458D-9AD5-B89F3C6CC3C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032276" y="4336085"/>
            <a:ext cx="386955" cy="386955"/>
          </a:xfrm>
          <a:prstGeom prst="rect">
            <a:avLst/>
          </a:prstGeom>
        </p:spPr>
      </p:pic>
      <p:sp>
        <p:nvSpPr>
          <p:cNvPr id="94" name="Rectangle 93">
            <a:extLst>
              <a:ext uri="{FF2B5EF4-FFF2-40B4-BE49-F238E27FC236}">
                <a16:creationId xmlns:a16="http://schemas.microsoft.com/office/drawing/2014/main" id="{E4922B12-9500-475E-AE2D-92E6FDB136B0}"/>
              </a:ext>
            </a:extLst>
          </p:cNvPr>
          <p:cNvSpPr/>
          <p:nvPr/>
        </p:nvSpPr>
        <p:spPr>
          <a:xfrm>
            <a:off x="4347386" y="4271037"/>
            <a:ext cx="15023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1517 Martin Luther (Protestant)</a:t>
            </a:r>
          </a:p>
        </p:txBody>
      </p:sp>
      <p:cxnSp>
        <p:nvCxnSpPr>
          <p:cNvPr id="97" name="Straight Arrow Connector 96">
            <a:extLst>
              <a:ext uri="{FF2B5EF4-FFF2-40B4-BE49-F238E27FC236}">
                <a16:creationId xmlns:a16="http://schemas.microsoft.com/office/drawing/2014/main" id="{A25E7532-9D36-4A73-BF48-233F38C76E7D}"/>
              </a:ext>
            </a:extLst>
          </p:cNvPr>
          <p:cNvCxnSpPr>
            <a:cxnSpLocks/>
            <a:endCxn id="93" idx="0"/>
          </p:cNvCxnSpPr>
          <p:nvPr/>
        </p:nvCxnSpPr>
        <p:spPr>
          <a:xfrm>
            <a:off x="3969188" y="3985515"/>
            <a:ext cx="256566" cy="35057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F392147-BD71-4873-8E28-E1EDF467438B}"/>
              </a:ext>
            </a:extLst>
          </p:cNvPr>
          <p:cNvCxnSpPr>
            <a:cxnSpLocks/>
          </p:cNvCxnSpPr>
          <p:nvPr/>
        </p:nvCxnSpPr>
        <p:spPr>
          <a:xfrm>
            <a:off x="3884413" y="3596784"/>
            <a:ext cx="1" cy="283685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0B234A8C-1A05-4B77-80DD-E60F970393B5}"/>
              </a:ext>
            </a:extLst>
          </p:cNvPr>
          <p:cNvCxnSpPr>
            <a:cxnSpLocks/>
          </p:cNvCxnSpPr>
          <p:nvPr/>
        </p:nvCxnSpPr>
        <p:spPr>
          <a:xfrm>
            <a:off x="1800775" y="5758826"/>
            <a:ext cx="3283779" cy="121"/>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33" name="Picture 232" descr="Icon&#10;&#10;Description automatically generated">
            <a:extLst>
              <a:ext uri="{FF2B5EF4-FFF2-40B4-BE49-F238E27FC236}">
                <a16:creationId xmlns:a16="http://schemas.microsoft.com/office/drawing/2014/main" id="{B29D0725-C907-4E5B-A72A-7B3DD34ADAFD}"/>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04851" y="3332037"/>
            <a:ext cx="526122" cy="526122"/>
          </a:xfrm>
          <a:prstGeom prst="rect">
            <a:avLst/>
          </a:prstGeom>
        </p:spPr>
      </p:pic>
      <p:pic>
        <p:nvPicPr>
          <p:cNvPr id="234" name="Picture 233" descr="Icon&#10;&#10;Description automatically generated">
            <a:extLst>
              <a:ext uri="{FF2B5EF4-FFF2-40B4-BE49-F238E27FC236}">
                <a16:creationId xmlns:a16="http://schemas.microsoft.com/office/drawing/2014/main" id="{5EF3AA2B-49B0-421B-8DAC-BE83F2345423}"/>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2038507" y="5182068"/>
            <a:ext cx="489628" cy="489628"/>
          </a:xfrm>
          <a:prstGeom prst="rect">
            <a:avLst/>
          </a:prstGeom>
        </p:spPr>
      </p:pic>
      <p:sp>
        <p:nvSpPr>
          <p:cNvPr id="5" name="TextBox 4">
            <a:extLst>
              <a:ext uri="{FF2B5EF4-FFF2-40B4-BE49-F238E27FC236}">
                <a16:creationId xmlns:a16="http://schemas.microsoft.com/office/drawing/2014/main" id="{D9537F23-5019-423C-BBB8-8AEC05EA2230}"/>
              </a:ext>
            </a:extLst>
          </p:cNvPr>
          <p:cNvSpPr txBox="1"/>
          <p:nvPr/>
        </p:nvSpPr>
        <p:spPr>
          <a:xfrm>
            <a:off x="-10483" y="-12808"/>
            <a:ext cx="1546042" cy="923330"/>
          </a:xfrm>
          <a:prstGeom prst="rect">
            <a:avLst/>
          </a:prstGeom>
          <a:noFill/>
        </p:spPr>
        <p:txBody>
          <a:bodyPr wrap="square" rtlCol="0">
            <a:spAutoFit/>
          </a:bodyPr>
          <a:lstStyle/>
          <a:p>
            <a:r>
              <a:rPr lang="sv-SE" b="1" dirty="0"/>
              <a:t>Europa börjar formas</a:t>
            </a:r>
          </a:p>
          <a:p>
            <a:r>
              <a:rPr lang="sv-SE" b="1" dirty="0"/>
              <a:t>(500 – 1500)</a:t>
            </a:r>
          </a:p>
        </p:txBody>
      </p:sp>
      <p:pic>
        <p:nvPicPr>
          <p:cNvPr id="151" name="Picture 150">
            <a:extLst>
              <a:ext uri="{FF2B5EF4-FFF2-40B4-BE49-F238E27FC236}">
                <a16:creationId xmlns:a16="http://schemas.microsoft.com/office/drawing/2014/main" id="{D75E7DCD-004B-4C7F-B1CA-51182F96C2BA}"/>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2262750" y="851306"/>
            <a:ext cx="411084" cy="411084"/>
          </a:xfrm>
          <a:prstGeom prst="rect">
            <a:avLst/>
          </a:prstGeom>
        </p:spPr>
      </p:pic>
      <p:sp>
        <p:nvSpPr>
          <p:cNvPr id="152" name="Rectangle 151">
            <a:extLst>
              <a:ext uri="{FF2B5EF4-FFF2-40B4-BE49-F238E27FC236}">
                <a16:creationId xmlns:a16="http://schemas.microsoft.com/office/drawing/2014/main" id="{82EE00E8-8807-4A6A-A58E-21B0019BD4A0}"/>
              </a:ext>
            </a:extLst>
          </p:cNvPr>
          <p:cNvSpPr/>
          <p:nvPr/>
        </p:nvSpPr>
        <p:spPr>
          <a:xfrm>
            <a:off x="1559604" y="76443"/>
            <a:ext cx="1335803"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1000 ökade handeln och gamla städerna levde upp på nytt.</a:t>
            </a:r>
          </a:p>
        </p:txBody>
      </p:sp>
      <p:pic>
        <p:nvPicPr>
          <p:cNvPr id="153" name="Picture 152" descr="Icon&#10;&#10;Description automatically generated">
            <a:extLst>
              <a:ext uri="{FF2B5EF4-FFF2-40B4-BE49-F238E27FC236}">
                <a16:creationId xmlns:a16="http://schemas.microsoft.com/office/drawing/2014/main" id="{1791F656-4D23-477F-B029-FC62C6F825C7}"/>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0630664" y="4216361"/>
            <a:ext cx="677507" cy="677507"/>
          </a:xfrm>
          <a:prstGeom prst="rect">
            <a:avLst/>
          </a:prstGeom>
        </p:spPr>
      </p:pic>
      <p:sp>
        <p:nvSpPr>
          <p:cNvPr id="155" name="TextBox 154">
            <a:extLst>
              <a:ext uri="{FF2B5EF4-FFF2-40B4-BE49-F238E27FC236}">
                <a16:creationId xmlns:a16="http://schemas.microsoft.com/office/drawing/2014/main" id="{BE0DBD91-4D65-4584-9EE6-B77F408FD97D}"/>
              </a:ext>
            </a:extLst>
          </p:cNvPr>
          <p:cNvSpPr txBox="1"/>
          <p:nvPr/>
        </p:nvSpPr>
        <p:spPr>
          <a:xfrm>
            <a:off x="11326091" y="4416614"/>
            <a:ext cx="614684" cy="461665"/>
          </a:xfrm>
          <a:prstGeom prst="rect">
            <a:avLst/>
          </a:prstGeom>
          <a:noFill/>
        </p:spPr>
        <p:txBody>
          <a:bodyPr wrap="square" rtlCol="0">
            <a:spAutoFit/>
          </a:bodyPr>
          <a:lstStyle/>
          <a:p>
            <a:r>
              <a:rPr lang="sv-SE" sz="1200" b="1" dirty="0"/>
              <a:t>Kung (riket)</a:t>
            </a:r>
          </a:p>
        </p:txBody>
      </p:sp>
      <p:sp>
        <p:nvSpPr>
          <p:cNvPr id="158" name="TextBox 157">
            <a:extLst>
              <a:ext uri="{FF2B5EF4-FFF2-40B4-BE49-F238E27FC236}">
                <a16:creationId xmlns:a16="http://schemas.microsoft.com/office/drawing/2014/main" id="{B85D2521-DA6B-4AFB-8D93-2D4FB7C42555}"/>
              </a:ext>
            </a:extLst>
          </p:cNvPr>
          <p:cNvSpPr txBox="1"/>
          <p:nvPr/>
        </p:nvSpPr>
        <p:spPr>
          <a:xfrm>
            <a:off x="10979851" y="5021369"/>
            <a:ext cx="1235465" cy="461665"/>
          </a:xfrm>
          <a:prstGeom prst="rect">
            <a:avLst/>
          </a:prstGeom>
          <a:noFill/>
        </p:spPr>
        <p:txBody>
          <a:bodyPr wrap="square" rtlCol="0">
            <a:spAutoFit/>
          </a:bodyPr>
          <a:lstStyle/>
          <a:p>
            <a:r>
              <a:rPr lang="sv-SE" sz="1200" b="1" dirty="0"/>
              <a:t>storvasall eller länsherre (län)</a:t>
            </a:r>
          </a:p>
        </p:txBody>
      </p:sp>
      <p:sp>
        <p:nvSpPr>
          <p:cNvPr id="159" name="TextBox 158">
            <a:extLst>
              <a:ext uri="{FF2B5EF4-FFF2-40B4-BE49-F238E27FC236}">
                <a16:creationId xmlns:a16="http://schemas.microsoft.com/office/drawing/2014/main" id="{F7327A00-4042-455E-A6C7-58F789FD7AB7}"/>
              </a:ext>
            </a:extLst>
          </p:cNvPr>
          <p:cNvSpPr txBox="1"/>
          <p:nvPr/>
        </p:nvSpPr>
        <p:spPr>
          <a:xfrm>
            <a:off x="11549225" y="6276041"/>
            <a:ext cx="666091" cy="276999"/>
          </a:xfrm>
          <a:prstGeom prst="rect">
            <a:avLst/>
          </a:prstGeom>
          <a:noFill/>
        </p:spPr>
        <p:txBody>
          <a:bodyPr wrap="square" rtlCol="0">
            <a:spAutoFit/>
          </a:bodyPr>
          <a:lstStyle/>
          <a:p>
            <a:r>
              <a:rPr lang="sv-SE" sz="1200" b="1" dirty="0"/>
              <a:t>bönder</a:t>
            </a:r>
          </a:p>
        </p:txBody>
      </p:sp>
      <p:pic>
        <p:nvPicPr>
          <p:cNvPr id="163" name="Picture 162" descr="Logo, icon&#10;&#10;Description automatically generated">
            <a:extLst>
              <a:ext uri="{FF2B5EF4-FFF2-40B4-BE49-F238E27FC236}">
                <a16:creationId xmlns:a16="http://schemas.microsoft.com/office/drawing/2014/main" id="{E3FBC026-5223-4F82-80C2-2226983768FF}"/>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0635382" y="6102464"/>
            <a:ext cx="556391" cy="556391"/>
          </a:xfrm>
          <a:prstGeom prst="rect">
            <a:avLst/>
          </a:prstGeom>
        </p:spPr>
      </p:pic>
      <p:pic>
        <p:nvPicPr>
          <p:cNvPr id="164" name="Picture 163" descr="Logo, icon&#10;&#10;Description automatically generated">
            <a:extLst>
              <a:ext uri="{FF2B5EF4-FFF2-40B4-BE49-F238E27FC236}">
                <a16:creationId xmlns:a16="http://schemas.microsoft.com/office/drawing/2014/main" id="{9D972CB5-E13F-4FF4-949D-D76987047E7E}"/>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1051846" y="6114404"/>
            <a:ext cx="556391" cy="556391"/>
          </a:xfrm>
          <a:prstGeom prst="rect">
            <a:avLst/>
          </a:prstGeom>
        </p:spPr>
      </p:pic>
      <p:pic>
        <p:nvPicPr>
          <p:cNvPr id="171" name="Picture 170" descr="A picture containing linedrawing&#10;&#10;Description automatically generated">
            <a:extLst>
              <a:ext uri="{FF2B5EF4-FFF2-40B4-BE49-F238E27FC236}">
                <a16:creationId xmlns:a16="http://schemas.microsoft.com/office/drawing/2014/main" id="{A17EE6A4-DBDF-435E-AAF4-4D115F603E7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141309" y="5501752"/>
            <a:ext cx="834893" cy="648096"/>
          </a:xfrm>
          <a:prstGeom prst="rect">
            <a:avLst/>
          </a:prstGeom>
        </p:spPr>
      </p:pic>
      <p:pic>
        <p:nvPicPr>
          <p:cNvPr id="165" name="Picture 164" descr="Icon&#10;&#10;Description automatically generated">
            <a:extLst>
              <a:ext uri="{FF2B5EF4-FFF2-40B4-BE49-F238E27FC236}">
                <a16:creationId xmlns:a16="http://schemas.microsoft.com/office/drawing/2014/main" id="{2DF23C83-70E7-4CB9-ABE4-446F2EE68AC0}"/>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10293126" y="4860071"/>
            <a:ext cx="639235" cy="639235"/>
          </a:xfrm>
          <a:prstGeom prst="rect">
            <a:avLst/>
          </a:prstGeom>
        </p:spPr>
      </p:pic>
      <p:sp>
        <p:nvSpPr>
          <p:cNvPr id="174" name="TextBox 173">
            <a:extLst>
              <a:ext uri="{FF2B5EF4-FFF2-40B4-BE49-F238E27FC236}">
                <a16:creationId xmlns:a16="http://schemas.microsoft.com/office/drawing/2014/main" id="{0C604A56-2AFE-4087-88EA-CC0EAC90DA7C}"/>
              </a:ext>
            </a:extLst>
          </p:cNvPr>
          <p:cNvSpPr txBox="1"/>
          <p:nvPr/>
        </p:nvSpPr>
        <p:spPr>
          <a:xfrm>
            <a:off x="11051846" y="5711589"/>
            <a:ext cx="1235465" cy="276999"/>
          </a:xfrm>
          <a:prstGeom prst="rect">
            <a:avLst/>
          </a:prstGeom>
          <a:noFill/>
        </p:spPr>
        <p:txBody>
          <a:bodyPr wrap="square" rtlCol="0">
            <a:spAutoFit/>
          </a:bodyPr>
          <a:lstStyle/>
          <a:p>
            <a:r>
              <a:rPr lang="sv-SE" sz="1200" b="1" dirty="0"/>
              <a:t>undervasaller </a:t>
            </a:r>
          </a:p>
        </p:txBody>
      </p:sp>
      <p:sp>
        <p:nvSpPr>
          <p:cNvPr id="177" name="Rectangle 176">
            <a:extLst>
              <a:ext uri="{FF2B5EF4-FFF2-40B4-BE49-F238E27FC236}">
                <a16:creationId xmlns:a16="http://schemas.microsoft.com/office/drawing/2014/main" id="{744ADE32-5A42-4DEA-8695-8E802D928BE8}"/>
              </a:ext>
            </a:extLst>
          </p:cNvPr>
          <p:cNvSpPr/>
          <p:nvPr/>
        </p:nvSpPr>
        <p:spPr>
          <a:xfrm>
            <a:off x="10129782" y="4148291"/>
            <a:ext cx="2004340" cy="2645979"/>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9" name="Picture 178" descr="Icon&#10;&#10;Description automatically generated">
            <a:extLst>
              <a:ext uri="{FF2B5EF4-FFF2-40B4-BE49-F238E27FC236}">
                <a16:creationId xmlns:a16="http://schemas.microsoft.com/office/drawing/2014/main" id="{76465ACE-098E-48BE-9D76-E11E2817A84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0542717" y="2517117"/>
            <a:ext cx="533936" cy="533936"/>
          </a:xfrm>
          <a:prstGeom prst="rect">
            <a:avLst/>
          </a:prstGeom>
        </p:spPr>
      </p:pic>
      <p:pic>
        <p:nvPicPr>
          <p:cNvPr id="180" name="Picture 179" descr="Icon&#10;&#10;Description automatically generated">
            <a:extLst>
              <a:ext uri="{FF2B5EF4-FFF2-40B4-BE49-F238E27FC236}">
                <a16:creationId xmlns:a16="http://schemas.microsoft.com/office/drawing/2014/main" id="{E1FAE5E1-D0D9-463F-8499-457434205B26}"/>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0141921" y="3468435"/>
            <a:ext cx="451429" cy="451429"/>
          </a:xfrm>
          <a:prstGeom prst="rect">
            <a:avLst/>
          </a:prstGeom>
        </p:spPr>
      </p:pic>
      <p:pic>
        <p:nvPicPr>
          <p:cNvPr id="182" name="Picture 181" descr="Icon&#10;&#10;Description automatically generated">
            <a:extLst>
              <a:ext uri="{FF2B5EF4-FFF2-40B4-BE49-F238E27FC236}">
                <a16:creationId xmlns:a16="http://schemas.microsoft.com/office/drawing/2014/main" id="{10FF09A6-6C33-452D-88D0-128B96DB184F}"/>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10787551" y="1931342"/>
            <a:ext cx="613608" cy="613608"/>
          </a:xfrm>
          <a:prstGeom prst="rect">
            <a:avLst/>
          </a:prstGeom>
        </p:spPr>
      </p:pic>
      <p:pic>
        <p:nvPicPr>
          <p:cNvPr id="183" name="Picture 182" descr="Icon&#10;&#10;Description automatically generated">
            <a:extLst>
              <a:ext uri="{FF2B5EF4-FFF2-40B4-BE49-F238E27FC236}">
                <a16:creationId xmlns:a16="http://schemas.microsoft.com/office/drawing/2014/main" id="{49238E74-91F1-4B02-9E31-D6368A5CF57E}"/>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10391664" y="3035657"/>
            <a:ext cx="451428" cy="451428"/>
          </a:xfrm>
          <a:prstGeom prst="rect">
            <a:avLst/>
          </a:prstGeom>
        </p:spPr>
      </p:pic>
      <p:sp>
        <p:nvSpPr>
          <p:cNvPr id="184" name="TextBox 183">
            <a:extLst>
              <a:ext uri="{FF2B5EF4-FFF2-40B4-BE49-F238E27FC236}">
                <a16:creationId xmlns:a16="http://schemas.microsoft.com/office/drawing/2014/main" id="{F7595AF5-6488-44FF-8E2A-6ADB317907E9}"/>
              </a:ext>
            </a:extLst>
          </p:cNvPr>
          <p:cNvSpPr txBox="1"/>
          <p:nvPr/>
        </p:nvSpPr>
        <p:spPr>
          <a:xfrm>
            <a:off x="11422137" y="2052772"/>
            <a:ext cx="614684" cy="276999"/>
          </a:xfrm>
          <a:prstGeom prst="rect">
            <a:avLst/>
          </a:prstGeom>
          <a:noFill/>
        </p:spPr>
        <p:txBody>
          <a:bodyPr wrap="square" rtlCol="0">
            <a:spAutoFit/>
          </a:bodyPr>
          <a:lstStyle/>
          <a:p>
            <a:r>
              <a:rPr lang="sv-SE" sz="1200" b="1" dirty="0"/>
              <a:t>påven</a:t>
            </a:r>
          </a:p>
        </p:txBody>
      </p:sp>
      <p:sp>
        <p:nvSpPr>
          <p:cNvPr id="185" name="TextBox 184">
            <a:extLst>
              <a:ext uri="{FF2B5EF4-FFF2-40B4-BE49-F238E27FC236}">
                <a16:creationId xmlns:a16="http://schemas.microsoft.com/office/drawing/2014/main" id="{72278309-9CEB-43C6-8134-50F8307E4C4F}"/>
              </a:ext>
            </a:extLst>
          </p:cNvPr>
          <p:cNvSpPr txBox="1"/>
          <p:nvPr/>
        </p:nvSpPr>
        <p:spPr>
          <a:xfrm>
            <a:off x="10987866" y="2663104"/>
            <a:ext cx="1196271" cy="276999"/>
          </a:xfrm>
          <a:prstGeom prst="rect">
            <a:avLst/>
          </a:prstGeom>
          <a:noFill/>
        </p:spPr>
        <p:txBody>
          <a:bodyPr wrap="square" rtlCol="0">
            <a:spAutoFit/>
          </a:bodyPr>
          <a:lstStyle/>
          <a:p>
            <a:r>
              <a:rPr lang="sv-SE" sz="1200" b="1" dirty="0"/>
              <a:t>ärkebiskoparna</a:t>
            </a:r>
          </a:p>
        </p:txBody>
      </p:sp>
      <p:sp>
        <p:nvSpPr>
          <p:cNvPr id="187" name="TextBox 186">
            <a:extLst>
              <a:ext uri="{FF2B5EF4-FFF2-40B4-BE49-F238E27FC236}">
                <a16:creationId xmlns:a16="http://schemas.microsoft.com/office/drawing/2014/main" id="{4FE8AE59-CB73-4667-8CED-4825E71D680D}"/>
              </a:ext>
            </a:extLst>
          </p:cNvPr>
          <p:cNvSpPr txBox="1"/>
          <p:nvPr/>
        </p:nvSpPr>
        <p:spPr>
          <a:xfrm>
            <a:off x="11243675" y="3149052"/>
            <a:ext cx="939967" cy="276999"/>
          </a:xfrm>
          <a:prstGeom prst="rect">
            <a:avLst/>
          </a:prstGeom>
          <a:noFill/>
        </p:spPr>
        <p:txBody>
          <a:bodyPr wrap="square" rtlCol="0">
            <a:spAutoFit/>
          </a:bodyPr>
          <a:lstStyle/>
          <a:p>
            <a:r>
              <a:rPr lang="sv-SE" sz="1200" b="1" dirty="0"/>
              <a:t>biskoparna</a:t>
            </a:r>
          </a:p>
        </p:txBody>
      </p:sp>
      <p:pic>
        <p:nvPicPr>
          <p:cNvPr id="188" name="Picture 187" descr="Icon&#10;&#10;Description automatically generated">
            <a:extLst>
              <a:ext uri="{FF2B5EF4-FFF2-40B4-BE49-F238E27FC236}">
                <a16:creationId xmlns:a16="http://schemas.microsoft.com/office/drawing/2014/main" id="{7161FDE6-671B-4F2B-8EA9-F0AE0B21A8A3}"/>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10850939" y="3056503"/>
            <a:ext cx="451428" cy="451428"/>
          </a:xfrm>
          <a:prstGeom prst="rect">
            <a:avLst/>
          </a:prstGeom>
        </p:spPr>
      </p:pic>
      <p:pic>
        <p:nvPicPr>
          <p:cNvPr id="189" name="Picture 188" descr="Icon&#10;&#10;Description automatically generated">
            <a:extLst>
              <a:ext uri="{FF2B5EF4-FFF2-40B4-BE49-F238E27FC236}">
                <a16:creationId xmlns:a16="http://schemas.microsoft.com/office/drawing/2014/main" id="{1D4ED020-46B2-4DC2-AB52-ACD93AC168B7}"/>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0500668" y="3478647"/>
            <a:ext cx="451429" cy="451429"/>
          </a:xfrm>
          <a:prstGeom prst="rect">
            <a:avLst/>
          </a:prstGeom>
        </p:spPr>
      </p:pic>
      <p:pic>
        <p:nvPicPr>
          <p:cNvPr id="190" name="Picture 189" descr="Icon&#10;&#10;Description automatically generated">
            <a:extLst>
              <a:ext uri="{FF2B5EF4-FFF2-40B4-BE49-F238E27FC236}">
                <a16:creationId xmlns:a16="http://schemas.microsoft.com/office/drawing/2014/main" id="{58CE92A8-CBA8-4E1E-82C0-9D74A033D58B}"/>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0874624" y="3477918"/>
            <a:ext cx="451429" cy="451429"/>
          </a:xfrm>
          <a:prstGeom prst="rect">
            <a:avLst/>
          </a:prstGeom>
        </p:spPr>
      </p:pic>
      <p:sp>
        <p:nvSpPr>
          <p:cNvPr id="193" name="TextBox 192">
            <a:extLst>
              <a:ext uri="{FF2B5EF4-FFF2-40B4-BE49-F238E27FC236}">
                <a16:creationId xmlns:a16="http://schemas.microsoft.com/office/drawing/2014/main" id="{AC200A7A-D7E0-4EEF-A6B7-D17F23616443}"/>
              </a:ext>
            </a:extLst>
          </p:cNvPr>
          <p:cNvSpPr txBox="1"/>
          <p:nvPr/>
        </p:nvSpPr>
        <p:spPr>
          <a:xfrm>
            <a:off x="11181062" y="3631643"/>
            <a:ext cx="939967" cy="276999"/>
          </a:xfrm>
          <a:prstGeom prst="rect">
            <a:avLst/>
          </a:prstGeom>
          <a:noFill/>
        </p:spPr>
        <p:txBody>
          <a:bodyPr wrap="square" rtlCol="0">
            <a:spAutoFit/>
          </a:bodyPr>
          <a:lstStyle/>
          <a:p>
            <a:r>
              <a:rPr lang="sv-SE" sz="1200" b="1" dirty="0"/>
              <a:t>prästerna</a:t>
            </a:r>
          </a:p>
        </p:txBody>
      </p:sp>
      <p:sp>
        <p:nvSpPr>
          <p:cNvPr id="194" name="Rectangle 193">
            <a:extLst>
              <a:ext uri="{FF2B5EF4-FFF2-40B4-BE49-F238E27FC236}">
                <a16:creationId xmlns:a16="http://schemas.microsoft.com/office/drawing/2014/main" id="{FD223458-2468-4340-9B51-56B620CA7DE1}"/>
              </a:ext>
            </a:extLst>
          </p:cNvPr>
          <p:cNvSpPr/>
          <p:nvPr/>
        </p:nvSpPr>
        <p:spPr>
          <a:xfrm>
            <a:off x="10129782" y="98883"/>
            <a:ext cx="2004340" cy="3905681"/>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95" name="Picture 194">
            <a:extLst>
              <a:ext uri="{FF2B5EF4-FFF2-40B4-BE49-F238E27FC236}">
                <a16:creationId xmlns:a16="http://schemas.microsoft.com/office/drawing/2014/main" id="{EBF874A8-50BA-4C9A-ACB0-CC58FA03E648}"/>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1071908" y="6190159"/>
            <a:ext cx="408712" cy="408712"/>
          </a:xfrm>
          <a:prstGeom prst="rect">
            <a:avLst/>
          </a:prstGeom>
        </p:spPr>
      </p:pic>
      <p:sp>
        <p:nvSpPr>
          <p:cNvPr id="196" name="Rectangle 195">
            <a:extLst>
              <a:ext uri="{FF2B5EF4-FFF2-40B4-BE49-F238E27FC236}">
                <a16:creationId xmlns:a16="http://schemas.microsoft.com/office/drawing/2014/main" id="{2C73B4F0-695B-4BCF-94D6-D8C7882E1DB1}"/>
              </a:ext>
            </a:extLst>
          </p:cNvPr>
          <p:cNvSpPr/>
          <p:nvPr/>
        </p:nvSpPr>
        <p:spPr>
          <a:xfrm>
            <a:off x="10177609" y="76520"/>
            <a:ext cx="1916786" cy="1754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b="1" dirty="0">
                <a:solidFill>
                  <a:schemeClr val="tx1"/>
                </a:solidFill>
              </a:rPr>
              <a:t>- Den organisation som romarna hade byggt upp för att styra och hålla ordning i sitt rike var borta.</a:t>
            </a:r>
          </a:p>
          <a:p>
            <a:r>
              <a:rPr lang="sv-SE" sz="1200" b="1" dirty="0">
                <a:solidFill>
                  <a:schemeClr val="tx1"/>
                </a:solidFill>
              </a:rPr>
              <a:t>- Den katolska kyrkan i Rom var nu den enda organisation som nådde ur över stora delar av västra Europa.</a:t>
            </a:r>
          </a:p>
        </p:txBody>
      </p:sp>
      <p:sp>
        <p:nvSpPr>
          <p:cNvPr id="201" name="Rectangle 200">
            <a:extLst>
              <a:ext uri="{FF2B5EF4-FFF2-40B4-BE49-F238E27FC236}">
                <a16:creationId xmlns:a16="http://schemas.microsoft.com/office/drawing/2014/main" id="{BBFF2612-A204-450D-995B-D94BD78D707B}"/>
              </a:ext>
            </a:extLst>
          </p:cNvPr>
          <p:cNvSpPr/>
          <p:nvPr/>
        </p:nvSpPr>
        <p:spPr>
          <a:xfrm>
            <a:off x="340759" y="1439440"/>
            <a:ext cx="2737834" cy="1564002"/>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2" name="Rectangle 201">
            <a:extLst>
              <a:ext uri="{FF2B5EF4-FFF2-40B4-BE49-F238E27FC236}">
                <a16:creationId xmlns:a16="http://schemas.microsoft.com/office/drawing/2014/main" id="{6FC49778-48EB-4D79-8776-6E2BB696A64B}"/>
              </a:ext>
            </a:extLst>
          </p:cNvPr>
          <p:cNvSpPr/>
          <p:nvPr/>
        </p:nvSpPr>
        <p:spPr>
          <a:xfrm>
            <a:off x="4242336" y="5903221"/>
            <a:ext cx="5845504"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b="1" dirty="0">
                <a:solidFill>
                  <a:schemeClr val="tx1"/>
                </a:solidFill>
              </a:rPr>
              <a:t>På juldagen år 800 krönte påven Kal den store till romersk kejsare vide en guldstjänst i Rom. Påven ville tacka för att kung Karl hjälpt honom mot fiender. </a:t>
            </a:r>
          </a:p>
          <a:p>
            <a:r>
              <a:rPr lang="sv-SE" sz="1200" b="1" dirty="0">
                <a:solidFill>
                  <a:schemeClr val="tx1"/>
                </a:solidFill>
              </a:rPr>
              <a:t>- För första gången sedan 476 fanns det en kejsare i västra Europa.</a:t>
            </a:r>
          </a:p>
          <a:p>
            <a:r>
              <a:rPr lang="sv-SE" sz="1200" b="1" dirty="0">
                <a:solidFill>
                  <a:schemeClr val="tx1"/>
                </a:solidFill>
              </a:rPr>
              <a:t>- Påven i Rom hade tagit sig rätten att kröna denna kejsare.</a:t>
            </a:r>
          </a:p>
          <a:p>
            <a:r>
              <a:rPr lang="sv-SE" sz="1200" b="1" dirty="0">
                <a:solidFill>
                  <a:schemeClr val="tx1"/>
                </a:solidFill>
              </a:rPr>
              <a:t>- På detaa sätt närmade sig kyrkan och kejsaren varandra.</a:t>
            </a:r>
            <a:endParaRPr lang="en-US" sz="1200" b="1" dirty="0">
              <a:solidFill>
                <a:schemeClr val="tx1"/>
              </a:solidFill>
            </a:endParaRPr>
          </a:p>
        </p:txBody>
      </p:sp>
      <p:sp>
        <p:nvSpPr>
          <p:cNvPr id="203" name="Rectangle 202">
            <a:extLst>
              <a:ext uri="{FF2B5EF4-FFF2-40B4-BE49-F238E27FC236}">
                <a16:creationId xmlns:a16="http://schemas.microsoft.com/office/drawing/2014/main" id="{E86A5F51-F5BF-42D8-B4B7-13365CC4B716}"/>
              </a:ext>
            </a:extLst>
          </p:cNvPr>
          <p:cNvSpPr/>
          <p:nvPr/>
        </p:nvSpPr>
        <p:spPr>
          <a:xfrm>
            <a:off x="1957652" y="5927124"/>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800</a:t>
            </a:r>
          </a:p>
        </p:txBody>
      </p:sp>
      <p:sp>
        <p:nvSpPr>
          <p:cNvPr id="204" name="Rectangle 203">
            <a:extLst>
              <a:ext uri="{FF2B5EF4-FFF2-40B4-BE49-F238E27FC236}">
                <a16:creationId xmlns:a16="http://schemas.microsoft.com/office/drawing/2014/main" id="{85DA159C-79EA-4790-9534-1861E8896807}"/>
              </a:ext>
            </a:extLst>
          </p:cNvPr>
          <p:cNvSpPr/>
          <p:nvPr/>
        </p:nvSpPr>
        <p:spPr>
          <a:xfrm>
            <a:off x="1943005" y="4917229"/>
            <a:ext cx="689900" cy="1279158"/>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 name="Straight Connector 9">
            <a:extLst>
              <a:ext uri="{FF2B5EF4-FFF2-40B4-BE49-F238E27FC236}">
                <a16:creationId xmlns:a16="http://schemas.microsoft.com/office/drawing/2014/main" id="{DCA9C3EF-17E8-4D25-8B51-45313B0552C7}"/>
              </a:ext>
            </a:extLst>
          </p:cNvPr>
          <p:cNvCxnSpPr>
            <a:cxnSpLocks/>
            <a:stCxn id="204" idx="3"/>
          </p:cNvCxnSpPr>
          <p:nvPr/>
        </p:nvCxnSpPr>
        <p:spPr>
          <a:xfrm>
            <a:off x="2632905" y="5556808"/>
            <a:ext cx="1558886" cy="907239"/>
          </a:xfrm>
          <a:prstGeom prst="line">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44F55709-A6B0-4C0F-832D-54E606D71DC9}"/>
              </a:ext>
            </a:extLst>
          </p:cNvPr>
          <p:cNvCxnSpPr>
            <a:cxnSpLocks/>
          </p:cNvCxnSpPr>
          <p:nvPr/>
        </p:nvCxnSpPr>
        <p:spPr>
          <a:xfrm flipV="1">
            <a:off x="3788993" y="5763172"/>
            <a:ext cx="6307438" cy="9662"/>
          </a:xfrm>
          <a:prstGeom prst="line">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1" name="Picture 160" descr="Logo, icon&#10;&#10;Description automatically generated">
            <a:extLst>
              <a:ext uri="{FF2B5EF4-FFF2-40B4-BE49-F238E27FC236}">
                <a16:creationId xmlns:a16="http://schemas.microsoft.com/office/drawing/2014/main" id="{1B8AB8E1-E17C-4A2F-9FFF-CE027468789B}"/>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0213666" y="6102463"/>
            <a:ext cx="556391" cy="556391"/>
          </a:xfrm>
          <a:prstGeom prst="rect">
            <a:avLst/>
          </a:prstGeom>
        </p:spPr>
      </p:pic>
      <p:cxnSp>
        <p:nvCxnSpPr>
          <p:cNvPr id="207" name="Straight Connector 206">
            <a:extLst>
              <a:ext uri="{FF2B5EF4-FFF2-40B4-BE49-F238E27FC236}">
                <a16:creationId xmlns:a16="http://schemas.microsoft.com/office/drawing/2014/main" id="{6BB49566-DF9D-46C8-833E-BA2493347E08}"/>
              </a:ext>
            </a:extLst>
          </p:cNvPr>
          <p:cNvCxnSpPr>
            <a:cxnSpLocks/>
          </p:cNvCxnSpPr>
          <p:nvPr/>
        </p:nvCxnSpPr>
        <p:spPr>
          <a:xfrm>
            <a:off x="4972692" y="3973942"/>
            <a:ext cx="5168617" cy="11572"/>
          </a:xfrm>
          <a:prstGeom prst="line">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9" name="Picture 208" descr="Diagram&#10;&#10;Description automatically generated">
            <a:extLst>
              <a:ext uri="{FF2B5EF4-FFF2-40B4-BE49-F238E27FC236}">
                <a16:creationId xmlns:a16="http://schemas.microsoft.com/office/drawing/2014/main" id="{AE196504-A2D4-45E1-A73B-5CB9FB44D33C}"/>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1696910" y="2503979"/>
            <a:ext cx="482885" cy="531121"/>
          </a:xfrm>
          <a:prstGeom prst="rect">
            <a:avLst/>
          </a:prstGeom>
        </p:spPr>
      </p:pic>
      <p:sp>
        <p:nvSpPr>
          <p:cNvPr id="210" name="Rectangle 209">
            <a:extLst>
              <a:ext uri="{FF2B5EF4-FFF2-40B4-BE49-F238E27FC236}">
                <a16:creationId xmlns:a16="http://schemas.microsoft.com/office/drawing/2014/main" id="{FFFEEE25-94CC-4476-AAD9-130B6FEA425A}"/>
              </a:ext>
            </a:extLst>
          </p:cNvPr>
          <p:cNvSpPr/>
          <p:nvPr/>
        </p:nvSpPr>
        <p:spPr>
          <a:xfrm>
            <a:off x="1577411" y="2142042"/>
            <a:ext cx="68251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600 En ny plog</a:t>
            </a:r>
          </a:p>
        </p:txBody>
      </p:sp>
      <p:pic>
        <p:nvPicPr>
          <p:cNvPr id="213" name="Picture 212">
            <a:extLst>
              <a:ext uri="{FF2B5EF4-FFF2-40B4-BE49-F238E27FC236}">
                <a16:creationId xmlns:a16="http://schemas.microsoft.com/office/drawing/2014/main" id="{CFC99597-30F2-448D-A980-101583F22802}"/>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2258358" y="2563552"/>
            <a:ext cx="509425" cy="461666"/>
          </a:xfrm>
          <a:prstGeom prst="rect">
            <a:avLst/>
          </a:prstGeom>
        </p:spPr>
      </p:pic>
      <p:sp>
        <p:nvSpPr>
          <p:cNvPr id="218" name="Rectangle 217">
            <a:extLst>
              <a:ext uri="{FF2B5EF4-FFF2-40B4-BE49-F238E27FC236}">
                <a16:creationId xmlns:a16="http://schemas.microsoft.com/office/drawing/2014/main" id="{A9D737A4-F31B-46AA-B7DB-C052F249BDC0}"/>
              </a:ext>
            </a:extLst>
          </p:cNvPr>
          <p:cNvSpPr/>
          <p:nvPr/>
        </p:nvSpPr>
        <p:spPr>
          <a:xfrm>
            <a:off x="2161686" y="2121973"/>
            <a:ext cx="68251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800 En ny sele</a:t>
            </a:r>
          </a:p>
        </p:txBody>
      </p:sp>
      <p:pic>
        <p:nvPicPr>
          <p:cNvPr id="219" name="Picture 218" descr="Icon&#10;&#10;Description automatically generated">
            <a:extLst>
              <a:ext uri="{FF2B5EF4-FFF2-40B4-BE49-F238E27FC236}">
                <a16:creationId xmlns:a16="http://schemas.microsoft.com/office/drawing/2014/main" id="{0ED592D2-3047-4721-8E78-C70F2CC562D1}"/>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865983" y="1738216"/>
            <a:ext cx="506421" cy="506421"/>
          </a:xfrm>
          <a:prstGeom prst="rect">
            <a:avLst/>
          </a:prstGeom>
        </p:spPr>
      </p:pic>
      <p:pic>
        <p:nvPicPr>
          <p:cNvPr id="24" name="Picture 23">
            <a:extLst>
              <a:ext uri="{FF2B5EF4-FFF2-40B4-BE49-F238E27FC236}">
                <a16:creationId xmlns:a16="http://schemas.microsoft.com/office/drawing/2014/main" id="{A0DE6A5C-B883-47B5-A412-2CE829B102CF}"/>
              </a:ext>
            </a:extLst>
          </p:cNvPr>
          <p:cNvPicPr>
            <a:picLocks noChangeAspect="1"/>
          </p:cNvPicPr>
          <p:nvPr/>
        </p:nvPicPr>
        <p:blipFill>
          <a:blip r:embed="rId41">
            <a:extLst>
              <a:ext uri="{28A0092B-C50C-407E-A947-70E740481C1C}">
                <a14:useLocalDpi xmlns:a14="http://schemas.microsoft.com/office/drawing/2010/main" val="0"/>
              </a:ext>
              <a:ext uri="{837473B0-CC2E-450A-ABE3-18F120FF3D39}">
                <a1611:picAttrSrcUrl xmlns:a1611="http://schemas.microsoft.com/office/drawing/2016/11/main" r:id="rId42"/>
              </a:ext>
            </a:extLst>
          </a:blip>
          <a:stretch>
            <a:fillRect/>
          </a:stretch>
        </p:blipFill>
        <p:spPr>
          <a:xfrm>
            <a:off x="1590492" y="1615487"/>
            <a:ext cx="629150" cy="629150"/>
          </a:xfrm>
          <a:prstGeom prst="rect">
            <a:avLst/>
          </a:prstGeom>
        </p:spPr>
      </p:pic>
      <p:sp>
        <p:nvSpPr>
          <p:cNvPr id="220" name="Rectangle 219">
            <a:extLst>
              <a:ext uri="{FF2B5EF4-FFF2-40B4-BE49-F238E27FC236}">
                <a16:creationId xmlns:a16="http://schemas.microsoft.com/office/drawing/2014/main" id="{5AD3F63C-87E5-4C76-8F68-92D654342599}"/>
              </a:ext>
            </a:extLst>
          </p:cNvPr>
          <p:cNvSpPr/>
          <p:nvPr/>
        </p:nvSpPr>
        <p:spPr>
          <a:xfrm>
            <a:off x="720838" y="1364884"/>
            <a:ext cx="11565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Vattenkraften</a:t>
            </a:r>
          </a:p>
        </p:txBody>
      </p:sp>
      <p:sp>
        <p:nvSpPr>
          <p:cNvPr id="221" name="Rectangle 220">
            <a:extLst>
              <a:ext uri="{FF2B5EF4-FFF2-40B4-BE49-F238E27FC236}">
                <a16:creationId xmlns:a16="http://schemas.microsoft.com/office/drawing/2014/main" id="{5EF741E8-41B7-4F0B-9261-E88A811EE09B}"/>
              </a:ext>
            </a:extLst>
          </p:cNvPr>
          <p:cNvSpPr/>
          <p:nvPr/>
        </p:nvSpPr>
        <p:spPr>
          <a:xfrm>
            <a:off x="2181360" y="1595127"/>
            <a:ext cx="98334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600 – 800 Vindkraften</a:t>
            </a:r>
          </a:p>
        </p:txBody>
      </p:sp>
      <p:pic>
        <p:nvPicPr>
          <p:cNvPr id="222" name="Picture 221">
            <a:extLst>
              <a:ext uri="{FF2B5EF4-FFF2-40B4-BE49-F238E27FC236}">
                <a16:creationId xmlns:a16="http://schemas.microsoft.com/office/drawing/2014/main" id="{43009173-CE33-4F79-9CEA-5295F6E4924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3218268" y="851306"/>
            <a:ext cx="411084" cy="411084"/>
          </a:xfrm>
          <a:prstGeom prst="rect">
            <a:avLst/>
          </a:prstGeom>
        </p:spPr>
      </p:pic>
      <p:sp>
        <p:nvSpPr>
          <p:cNvPr id="224" name="Rectangle 223">
            <a:extLst>
              <a:ext uri="{FF2B5EF4-FFF2-40B4-BE49-F238E27FC236}">
                <a16:creationId xmlns:a16="http://schemas.microsoft.com/office/drawing/2014/main" id="{FCB0AA85-E3D6-4EB7-8E16-8E20576C63B4}"/>
              </a:ext>
            </a:extLst>
          </p:cNvPr>
          <p:cNvSpPr/>
          <p:nvPr/>
        </p:nvSpPr>
        <p:spPr>
          <a:xfrm>
            <a:off x="2826531" y="21175"/>
            <a:ext cx="1861130"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I början av 1300-talet var de flesta städer små och hade under 2000 invånare.</a:t>
            </a:r>
          </a:p>
        </p:txBody>
      </p:sp>
      <p:pic>
        <p:nvPicPr>
          <p:cNvPr id="29" name="Graphic 28">
            <a:extLst>
              <a:ext uri="{FF2B5EF4-FFF2-40B4-BE49-F238E27FC236}">
                <a16:creationId xmlns:a16="http://schemas.microsoft.com/office/drawing/2014/main" id="{85D07AA7-B00B-458C-AC9B-D746C5D041A8}"/>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 uri="{837473B0-CC2E-450A-ABE3-18F120FF3D39}">
                <a1611:picAttrSrcUrl xmlns:a1611="http://schemas.microsoft.com/office/drawing/2016/11/main" r:id="rId45"/>
              </a:ext>
            </a:extLst>
          </a:blip>
          <a:stretch>
            <a:fillRect/>
          </a:stretch>
        </p:blipFill>
        <p:spPr>
          <a:xfrm>
            <a:off x="3420257" y="2707075"/>
            <a:ext cx="368320" cy="368320"/>
          </a:xfrm>
          <a:prstGeom prst="rect">
            <a:avLst/>
          </a:prstGeom>
        </p:spPr>
      </p:pic>
      <p:sp>
        <p:nvSpPr>
          <p:cNvPr id="225" name="Rectangle 224">
            <a:extLst>
              <a:ext uri="{FF2B5EF4-FFF2-40B4-BE49-F238E27FC236}">
                <a16:creationId xmlns:a16="http://schemas.microsoft.com/office/drawing/2014/main" id="{8CB1319A-AA90-4364-B174-6782D058C453}"/>
              </a:ext>
            </a:extLst>
          </p:cNvPr>
          <p:cNvSpPr/>
          <p:nvPr/>
        </p:nvSpPr>
        <p:spPr>
          <a:xfrm>
            <a:off x="3385816" y="2619421"/>
            <a:ext cx="154200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1450-talet Gutenbergs tryckpress</a:t>
            </a:r>
            <a:endParaRPr lang="en-US" sz="1200" b="1" dirty="0">
              <a:solidFill>
                <a:schemeClr val="tx1"/>
              </a:solidFill>
            </a:endParaRPr>
          </a:p>
        </p:txBody>
      </p:sp>
      <p:sp>
        <p:nvSpPr>
          <p:cNvPr id="226" name="Rectangle 225">
            <a:extLst>
              <a:ext uri="{FF2B5EF4-FFF2-40B4-BE49-F238E27FC236}">
                <a16:creationId xmlns:a16="http://schemas.microsoft.com/office/drawing/2014/main" id="{C40033B5-0BB5-48D3-A333-C81A1C8B4A7D}"/>
              </a:ext>
            </a:extLst>
          </p:cNvPr>
          <p:cNvSpPr/>
          <p:nvPr/>
        </p:nvSpPr>
        <p:spPr>
          <a:xfrm>
            <a:off x="1497557" y="16435"/>
            <a:ext cx="4457031" cy="1326779"/>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27" name="Graphic 226">
            <a:extLst>
              <a:ext uri="{FF2B5EF4-FFF2-40B4-BE49-F238E27FC236}">
                <a16:creationId xmlns:a16="http://schemas.microsoft.com/office/drawing/2014/main" id="{C3C132ED-A83A-4158-A650-BA509B0C923A}"/>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 uri="{837473B0-CC2E-450A-ABE3-18F120FF3D39}">
                <a1611:picAttrSrcUrl xmlns:a1611="http://schemas.microsoft.com/office/drawing/2016/11/main" r:id="rId45"/>
              </a:ext>
            </a:extLst>
          </a:blip>
          <a:stretch>
            <a:fillRect/>
          </a:stretch>
        </p:blipFill>
        <p:spPr>
          <a:xfrm>
            <a:off x="4117173" y="5193012"/>
            <a:ext cx="368320" cy="368320"/>
          </a:xfrm>
          <a:prstGeom prst="rect">
            <a:avLst/>
          </a:prstGeom>
        </p:spPr>
      </p:pic>
      <p:sp>
        <p:nvSpPr>
          <p:cNvPr id="228" name="Rectangle 227">
            <a:extLst>
              <a:ext uri="{FF2B5EF4-FFF2-40B4-BE49-F238E27FC236}">
                <a16:creationId xmlns:a16="http://schemas.microsoft.com/office/drawing/2014/main" id="{44EFD0E5-5C86-4F13-AE0A-4021E09E109F}"/>
              </a:ext>
            </a:extLst>
          </p:cNvPr>
          <p:cNvSpPr/>
          <p:nvPr/>
        </p:nvSpPr>
        <p:spPr>
          <a:xfrm>
            <a:off x="4485243" y="5117228"/>
            <a:ext cx="112002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Propaganda </a:t>
            </a:r>
            <a:r>
              <a:rPr lang="en-US" sz="1200" b="1" dirty="0" err="1">
                <a:solidFill>
                  <a:schemeClr val="tx1"/>
                </a:solidFill>
              </a:rPr>
              <a:t>och</a:t>
            </a:r>
            <a:r>
              <a:rPr lang="en-US" sz="1200" b="1" dirty="0">
                <a:solidFill>
                  <a:schemeClr val="tx1"/>
                </a:solidFill>
              </a:rPr>
              <a:t> </a:t>
            </a:r>
            <a:r>
              <a:rPr lang="en-US" sz="1200" b="1" dirty="0" err="1">
                <a:solidFill>
                  <a:schemeClr val="tx1"/>
                </a:solidFill>
              </a:rPr>
              <a:t>censur</a:t>
            </a:r>
            <a:endParaRPr lang="en-US" sz="1200" b="1" dirty="0">
              <a:solidFill>
                <a:schemeClr val="tx1"/>
              </a:solidFill>
            </a:endParaRPr>
          </a:p>
        </p:txBody>
      </p:sp>
      <p:cxnSp>
        <p:nvCxnSpPr>
          <p:cNvPr id="229" name="Straight Connector 228">
            <a:extLst>
              <a:ext uri="{FF2B5EF4-FFF2-40B4-BE49-F238E27FC236}">
                <a16:creationId xmlns:a16="http://schemas.microsoft.com/office/drawing/2014/main" id="{9D0E5F2A-078E-4210-A01F-D444C27CBA57}"/>
              </a:ext>
            </a:extLst>
          </p:cNvPr>
          <p:cNvCxnSpPr>
            <a:cxnSpLocks/>
            <a:stCxn id="29" idx="2"/>
          </p:cNvCxnSpPr>
          <p:nvPr/>
        </p:nvCxnSpPr>
        <p:spPr>
          <a:xfrm>
            <a:off x="3604417" y="3075395"/>
            <a:ext cx="873591" cy="1241602"/>
          </a:xfrm>
          <a:prstGeom prst="line">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34609B1-3CD0-447F-ADC1-695413533294}"/>
              </a:ext>
            </a:extLst>
          </p:cNvPr>
          <p:cNvCxnSpPr>
            <a:cxnSpLocks/>
            <a:stCxn id="227" idx="0"/>
            <a:endCxn id="93" idx="2"/>
          </p:cNvCxnSpPr>
          <p:nvPr/>
        </p:nvCxnSpPr>
        <p:spPr>
          <a:xfrm flipH="1" flipV="1">
            <a:off x="4225754" y="4723040"/>
            <a:ext cx="75579" cy="469972"/>
          </a:xfrm>
          <a:prstGeom prst="line">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49" name="Picture 248" descr="Text, icon&#10;&#10;Description automatically generated">
            <a:extLst>
              <a:ext uri="{FF2B5EF4-FFF2-40B4-BE49-F238E27FC236}">
                <a16:creationId xmlns:a16="http://schemas.microsoft.com/office/drawing/2014/main" id="{41EC7E70-8DD1-4696-9545-6CBA4557DCC8}"/>
              </a:ext>
            </a:extLst>
          </p:cNvPr>
          <p:cNvPicPr>
            <a:picLocks noChangeAspect="1"/>
          </p:cNvPicPr>
          <p:nvPr/>
        </p:nvPicPr>
        <p:blipFill>
          <a:blip r:embed="rId46">
            <a:extLst>
              <a:ext uri="{28A0092B-C50C-407E-A947-70E740481C1C}">
                <a14:useLocalDpi xmlns:a14="http://schemas.microsoft.com/office/drawing/2010/main" val="0"/>
              </a:ext>
              <a:ext uri="{837473B0-CC2E-450A-ABE3-18F120FF3D39}">
                <a1611:picAttrSrcUrl xmlns:a1611="http://schemas.microsoft.com/office/drawing/2016/11/main" r:id="rId47"/>
              </a:ext>
            </a:extLst>
          </a:blip>
          <a:stretch>
            <a:fillRect/>
          </a:stretch>
        </p:blipFill>
        <p:spPr>
          <a:xfrm>
            <a:off x="4028872" y="1872826"/>
            <a:ext cx="390359" cy="390359"/>
          </a:xfrm>
          <a:prstGeom prst="rect">
            <a:avLst/>
          </a:prstGeom>
        </p:spPr>
      </p:pic>
      <p:cxnSp>
        <p:nvCxnSpPr>
          <p:cNvPr id="253" name="Straight Connector 252">
            <a:extLst>
              <a:ext uri="{FF2B5EF4-FFF2-40B4-BE49-F238E27FC236}">
                <a16:creationId xmlns:a16="http://schemas.microsoft.com/office/drawing/2014/main" id="{B8CF7FBD-7975-4C51-9C26-CC4B08A8720F}"/>
              </a:ext>
            </a:extLst>
          </p:cNvPr>
          <p:cNvCxnSpPr>
            <a:cxnSpLocks/>
            <a:stCxn id="29" idx="0"/>
            <a:endCxn id="249" idx="2"/>
          </p:cNvCxnSpPr>
          <p:nvPr/>
        </p:nvCxnSpPr>
        <p:spPr>
          <a:xfrm flipV="1">
            <a:off x="3604417" y="2263185"/>
            <a:ext cx="619635" cy="443890"/>
          </a:xfrm>
          <a:prstGeom prst="line">
            <a:avLst/>
          </a:prstGeom>
          <a:ln w="38100">
            <a:solidFill>
              <a:schemeClr val="bg1">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02BE50F0-4FF0-489A-8AD8-C94CDD980BFE}"/>
              </a:ext>
            </a:extLst>
          </p:cNvPr>
          <p:cNvSpPr/>
          <p:nvPr/>
        </p:nvSpPr>
        <p:spPr>
          <a:xfrm>
            <a:off x="4376038" y="1752985"/>
            <a:ext cx="1648436"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Bibeln</a:t>
            </a:r>
            <a:r>
              <a:rPr lang="en-US" sz="1200" b="1" dirty="0">
                <a:solidFill>
                  <a:schemeClr val="tx1"/>
                </a:solidFill>
              </a:rPr>
              <a:t> </a:t>
            </a:r>
            <a:r>
              <a:rPr lang="en-US" sz="1200" b="1" dirty="0" err="1">
                <a:solidFill>
                  <a:schemeClr val="tx1"/>
                </a:solidFill>
              </a:rPr>
              <a:t>på</a:t>
            </a:r>
            <a:r>
              <a:rPr lang="en-US" sz="1200" b="1" dirty="0">
                <a:solidFill>
                  <a:schemeClr val="tx1"/>
                </a:solidFill>
              </a:rPr>
              <a:t> </a:t>
            </a:r>
            <a:r>
              <a:rPr lang="en-US" sz="1200" b="1" dirty="0" err="1">
                <a:solidFill>
                  <a:schemeClr val="tx1"/>
                </a:solidFill>
              </a:rPr>
              <a:t>flera</a:t>
            </a:r>
            <a:r>
              <a:rPr lang="en-US" sz="1200" b="1" dirty="0">
                <a:solidFill>
                  <a:schemeClr val="tx1"/>
                </a:solidFill>
              </a:rPr>
              <a:t> </a:t>
            </a:r>
            <a:r>
              <a:rPr lang="en-US" sz="1200" b="1" dirty="0" err="1">
                <a:solidFill>
                  <a:schemeClr val="tx1"/>
                </a:solidFill>
              </a:rPr>
              <a:t>språk</a:t>
            </a:r>
            <a:r>
              <a:rPr lang="en-US" sz="1200" b="1" dirty="0">
                <a:solidFill>
                  <a:schemeClr val="tx1"/>
                </a:solidFill>
              </a:rPr>
              <a:t>. </a:t>
            </a:r>
          </a:p>
          <a:p>
            <a:pPr algn="ctr"/>
            <a:r>
              <a:rPr lang="en-US" sz="1200" b="1" dirty="0">
                <a:solidFill>
                  <a:schemeClr val="tx1"/>
                </a:solidFill>
              </a:rPr>
              <a:t>1526 </a:t>
            </a:r>
            <a:r>
              <a:rPr lang="sv-SE" sz="1200" b="1" dirty="0">
                <a:solidFill>
                  <a:schemeClr val="tx1"/>
                </a:solidFill>
              </a:rPr>
              <a:t>Nya Testamentet : Latin -&gt; I Sverige på svenska</a:t>
            </a:r>
            <a:endParaRPr lang="en-US" sz="1200" b="1" dirty="0">
              <a:solidFill>
                <a:schemeClr val="tx1"/>
              </a:solidFill>
            </a:endParaRPr>
          </a:p>
        </p:txBody>
      </p:sp>
      <p:sp>
        <p:nvSpPr>
          <p:cNvPr id="259" name="Rectangle 258">
            <a:extLst>
              <a:ext uri="{FF2B5EF4-FFF2-40B4-BE49-F238E27FC236}">
                <a16:creationId xmlns:a16="http://schemas.microsoft.com/office/drawing/2014/main" id="{BE024E16-1929-4152-8644-78CAE60A749C}"/>
              </a:ext>
            </a:extLst>
          </p:cNvPr>
          <p:cNvSpPr/>
          <p:nvPr/>
        </p:nvSpPr>
        <p:spPr>
          <a:xfrm>
            <a:off x="3346567" y="1619294"/>
            <a:ext cx="2774045" cy="3958950"/>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8" name="Rectangle 197">
            <a:extLst>
              <a:ext uri="{FF2B5EF4-FFF2-40B4-BE49-F238E27FC236}">
                <a16:creationId xmlns:a16="http://schemas.microsoft.com/office/drawing/2014/main" id="{D960A70C-F776-403A-B759-3E5A8626ECF5}"/>
              </a:ext>
            </a:extLst>
          </p:cNvPr>
          <p:cNvSpPr/>
          <p:nvPr/>
        </p:nvSpPr>
        <p:spPr>
          <a:xfrm>
            <a:off x="746680" y="3465107"/>
            <a:ext cx="261333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Klostren (munkar och nunnor) sprider kristendommen och kunskap</a:t>
            </a:r>
          </a:p>
        </p:txBody>
      </p:sp>
      <p:pic>
        <p:nvPicPr>
          <p:cNvPr id="44" name="Picture 43" descr="Icon&#10;&#10;Description automatically generated">
            <a:extLst>
              <a:ext uri="{FF2B5EF4-FFF2-40B4-BE49-F238E27FC236}">
                <a16:creationId xmlns:a16="http://schemas.microsoft.com/office/drawing/2014/main" id="{97DA08A9-499E-4E9D-9E63-F8C5E522A7F9}"/>
              </a:ext>
            </a:extLst>
          </p:cNvPr>
          <p:cNvPicPr>
            <a:picLocks noChangeAspect="1"/>
          </p:cNvPicPr>
          <p:nvPr/>
        </p:nvPicPr>
        <p:blipFill>
          <a:blip r:embed="rId48">
            <a:extLst>
              <a:ext uri="{28A0092B-C50C-407E-A947-70E740481C1C}">
                <a14:useLocalDpi xmlns:a14="http://schemas.microsoft.com/office/drawing/2010/main" val="0"/>
              </a:ext>
              <a:ext uri="{837473B0-CC2E-450A-ABE3-18F120FF3D39}">
                <a1611:picAttrSrcUrl xmlns:a1611="http://schemas.microsoft.com/office/drawing/2016/11/main" r:id="rId49"/>
              </a:ext>
            </a:extLst>
          </a:blip>
          <a:stretch>
            <a:fillRect/>
          </a:stretch>
        </p:blipFill>
        <p:spPr>
          <a:xfrm>
            <a:off x="653821" y="5542334"/>
            <a:ext cx="632453" cy="550078"/>
          </a:xfrm>
          <a:prstGeom prst="rect">
            <a:avLst/>
          </a:prstGeom>
        </p:spPr>
      </p:pic>
      <p:sp>
        <p:nvSpPr>
          <p:cNvPr id="260" name="Rectangle 259">
            <a:extLst>
              <a:ext uri="{FF2B5EF4-FFF2-40B4-BE49-F238E27FC236}">
                <a16:creationId xmlns:a16="http://schemas.microsoft.com/office/drawing/2014/main" id="{3D525216-106A-40AD-95D9-92308D80CA61}"/>
              </a:ext>
            </a:extLst>
          </p:cNvPr>
          <p:cNvSpPr/>
          <p:nvPr/>
        </p:nvSpPr>
        <p:spPr>
          <a:xfrm>
            <a:off x="788923" y="2976721"/>
            <a:ext cx="218932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200" b="1" dirty="0" err="1">
                <a:solidFill>
                  <a:schemeClr val="tx1"/>
                </a:solidFill>
              </a:rPr>
              <a:t>Latinet</a:t>
            </a:r>
            <a:r>
              <a:rPr lang="en-US" sz="1200" b="1" dirty="0">
                <a:solidFill>
                  <a:schemeClr val="tx1"/>
                </a:solidFill>
              </a:rPr>
              <a:t> </a:t>
            </a:r>
            <a:r>
              <a:rPr lang="en-US" sz="1200" b="1" dirty="0" err="1">
                <a:solidFill>
                  <a:schemeClr val="tx1"/>
                </a:solidFill>
              </a:rPr>
              <a:t>sprides</a:t>
            </a:r>
            <a:r>
              <a:rPr lang="en-US" sz="1200" b="1" dirty="0">
                <a:solidFill>
                  <a:schemeClr val="tx1"/>
                </a:solidFill>
              </a:rPr>
              <a:t> </a:t>
            </a:r>
            <a:r>
              <a:rPr lang="en-US" sz="1200" b="1" dirty="0" err="1">
                <a:solidFill>
                  <a:schemeClr val="tx1"/>
                </a:solidFill>
              </a:rPr>
              <a:t>i</a:t>
            </a:r>
            <a:r>
              <a:rPr lang="en-US" sz="1200" b="1" dirty="0">
                <a:solidFill>
                  <a:schemeClr val="tx1"/>
                </a:solidFill>
              </a:rPr>
              <a:t> Europa</a:t>
            </a:r>
          </a:p>
          <a:p>
            <a:r>
              <a:rPr lang="en-US" sz="1200" b="1" dirty="0" err="1">
                <a:solidFill>
                  <a:schemeClr val="tx1"/>
                </a:solidFill>
              </a:rPr>
              <a:t>skolan</a:t>
            </a:r>
            <a:r>
              <a:rPr lang="en-US" sz="1200" b="1" dirty="0">
                <a:solidFill>
                  <a:schemeClr val="tx1"/>
                </a:solidFill>
              </a:rPr>
              <a:t> / </a:t>
            </a:r>
            <a:r>
              <a:rPr lang="en-US" sz="1200" b="1" dirty="0" err="1">
                <a:solidFill>
                  <a:schemeClr val="tx1"/>
                </a:solidFill>
              </a:rPr>
              <a:t>bibliotek</a:t>
            </a:r>
            <a:r>
              <a:rPr lang="en-US" sz="1200" b="1" dirty="0">
                <a:solidFill>
                  <a:schemeClr val="tx1"/>
                </a:solidFill>
              </a:rPr>
              <a:t> </a:t>
            </a:r>
            <a:r>
              <a:rPr lang="en-US" sz="1200" b="1" dirty="0" err="1">
                <a:solidFill>
                  <a:schemeClr val="tx1"/>
                </a:solidFill>
              </a:rPr>
              <a:t>i</a:t>
            </a:r>
            <a:r>
              <a:rPr lang="en-US" sz="1200" b="1" dirty="0">
                <a:solidFill>
                  <a:schemeClr val="tx1"/>
                </a:solidFill>
              </a:rPr>
              <a:t> Aachen</a:t>
            </a:r>
          </a:p>
        </p:txBody>
      </p:sp>
      <p:pic>
        <p:nvPicPr>
          <p:cNvPr id="269" name="Picture 268">
            <a:extLst>
              <a:ext uri="{FF2B5EF4-FFF2-40B4-BE49-F238E27FC236}">
                <a16:creationId xmlns:a16="http://schemas.microsoft.com/office/drawing/2014/main" id="{B67CC789-46DD-470B-BD83-DC46198D4CE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695708" y="130831"/>
            <a:ext cx="392132" cy="480315"/>
          </a:xfrm>
          <a:prstGeom prst="rect">
            <a:avLst/>
          </a:prstGeom>
        </p:spPr>
      </p:pic>
      <p:pic>
        <p:nvPicPr>
          <p:cNvPr id="270" name="Picture 269">
            <a:extLst>
              <a:ext uri="{FF2B5EF4-FFF2-40B4-BE49-F238E27FC236}">
                <a16:creationId xmlns:a16="http://schemas.microsoft.com/office/drawing/2014/main" id="{D64C6E48-8420-4048-9C87-C2C506C51FC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579789" y="4137446"/>
            <a:ext cx="482882" cy="482882"/>
          </a:xfrm>
          <a:prstGeom prst="rect">
            <a:avLst/>
          </a:prstGeom>
        </p:spPr>
      </p:pic>
      <p:sp>
        <p:nvSpPr>
          <p:cNvPr id="271" name="Rectangle 270">
            <a:extLst>
              <a:ext uri="{FF2B5EF4-FFF2-40B4-BE49-F238E27FC236}">
                <a16:creationId xmlns:a16="http://schemas.microsoft.com/office/drawing/2014/main" id="{314DE14E-1CD5-4E6B-8B56-365BDE464C46}"/>
              </a:ext>
            </a:extLst>
          </p:cNvPr>
          <p:cNvSpPr/>
          <p:nvPr/>
        </p:nvSpPr>
        <p:spPr>
          <a:xfrm>
            <a:off x="9299629" y="4652102"/>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Feodalism (Europe)</a:t>
            </a:r>
          </a:p>
        </p:txBody>
      </p:sp>
    </p:spTree>
    <p:extLst>
      <p:ext uri="{BB962C8B-B14F-4D97-AF65-F5344CB8AC3E}">
        <p14:creationId xmlns:p14="http://schemas.microsoft.com/office/powerpoint/2010/main" val="2354275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27BD35-1702-441F-951F-8F3950D641BC}"/>
              </a:ext>
            </a:extLst>
          </p:cNvPr>
          <p:cNvSpPr txBox="1"/>
          <p:nvPr/>
        </p:nvSpPr>
        <p:spPr>
          <a:xfrm>
            <a:off x="0" y="3253"/>
            <a:ext cx="2907847" cy="369332"/>
          </a:xfrm>
          <a:prstGeom prst="rect">
            <a:avLst/>
          </a:prstGeom>
          <a:noFill/>
        </p:spPr>
        <p:txBody>
          <a:bodyPr wrap="none" rtlCol="0">
            <a:spAutoFit/>
          </a:bodyPr>
          <a:lstStyle/>
          <a:p>
            <a:r>
              <a:rPr lang="sv-SE" b="1" dirty="0"/>
              <a:t>Teknik &amp; </a:t>
            </a:r>
            <a:r>
              <a:rPr lang="en-US" b="1" dirty="0" err="1"/>
              <a:t>Jordbruk</a:t>
            </a:r>
            <a:r>
              <a:rPr lang="en-US" b="1" dirty="0"/>
              <a:t> (</a:t>
            </a:r>
            <a:r>
              <a:rPr lang="sv-SE" b="1" dirty="0"/>
              <a:t>0 – 1500)</a:t>
            </a:r>
          </a:p>
        </p:txBody>
      </p:sp>
      <p:pic>
        <p:nvPicPr>
          <p:cNvPr id="16" name="Picture 15">
            <a:extLst>
              <a:ext uri="{FF2B5EF4-FFF2-40B4-BE49-F238E27FC236}">
                <a16:creationId xmlns:a16="http://schemas.microsoft.com/office/drawing/2014/main" id="{C34CF24B-1588-47F9-AA6F-40EDCBA0E3F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65472" y="5228439"/>
            <a:ext cx="529975" cy="529975"/>
          </a:xfrm>
          <a:prstGeom prst="rect">
            <a:avLst/>
          </a:prstGeom>
        </p:spPr>
      </p:pic>
      <p:sp>
        <p:nvSpPr>
          <p:cNvPr id="18" name="Rectangle 17">
            <a:extLst>
              <a:ext uri="{FF2B5EF4-FFF2-40B4-BE49-F238E27FC236}">
                <a16:creationId xmlns:a16="http://schemas.microsoft.com/office/drawing/2014/main" id="{FE9AD0F0-39EF-424A-ACAB-F3A34B6EC847}"/>
              </a:ext>
            </a:extLst>
          </p:cNvPr>
          <p:cNvSpPr/>
          <p:nvPr/>
        </p:nvSpPr>
        <p:spPr>
          <a:xfrm>
            <a:off x="3451365" y="5736344"/>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40" name="Straight Arrow Connector 39">
            <a:extLst>
              <a:ext uri="{FF2B5EF4-FFF2-40B4-BE49-F238E27FC236}">
                <a16:creationId xmlns:a16="http://schemas.microsoft.com/office/drawing/2014/main" id="{51490963-2679-43D0-A772-5E99358F205F}"/>
              </a:ext>
            </a:extLst>
          </p:cNvPr>
          <p:cNvCxnSpPr>
            <a:cxnSpLocks/>
            <a:stCxn id="47" idx="3"/>
            <a:endCxn id="75" idx="1"/>
          </p:cNvCxnSpPr>
          <p:nvPr/>
        </p:nvCxnSpPr>
        <p:spPr>
          <a:xfrm>
            <a:off x="4138275" y="4522982"/>
            <a:ext cx="629925" cy="42708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BCC9F345-B2B7-4868-8145-4D32A9E223C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34971" y="4790642"/>
            <a:ext cx="656538" cy="656538"/>
          </a:xfrm>
          <a:prstGeom prst="rect">
            <a:avLst/>
          </a:prstGeom>
        </p:spPr>
      </p:pic>
      <p:pic>
        <p:nvPicPr>
          <p:cNvPr id="47" name="Picture 46">
            <a:extLst>
              <a:ext uri="{FF2B5EF4-FFF2-40B4-BE49-F238E27FC236}">
                <a16:creationId xmlns:a16="http://schemas.microsoft.com/office/drawing/2014/main" id="{E342C7AA-19C2-4C53-AA5D-125961AEF67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608300" y="4257994"/>
            <a:ext cx="529975" cy="529975"/>
          </a:xfrm>
          <a:prstGeom prst="rect">
            <a:avLst/>
          </a:prstGeom>
        </p:spPr>
      </p:pic>
      <p:pic>
        <p:nvPicPr>
          <p:cNvPr id="48" name="Picture 47">
            <a:extLst>
              <a:ext uri="{FF2B5EF4-FFF2-40B4-BE49-F238E27FC236}">
                <a16:creationId xmlns:a16="http://schemas.microsoft.com/office/drawing/2014/main" id="{1BAB0DAA-2889-4EA9-AF6E-7362BCB8DE0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858604" y="5932923"/>
            <a:ext cx="529975" cy="529975"/>
          </a:xfrm>
          <a:prstGeom prst="rect">
            <a:avLst/>
          </a:prstGeom>
        </p:spPr>
      </p:pic>
      <p:cxnSp>
        <p:nvCxnSpPr>
          <p:cNvPr id="49" name="Straight Arrow Connector 48">
            <a:extLst>
              <a:ext uri="{FF2B5EF4-FFF2-40B4-BE49-F238E27FC236}">
                <a16:creationId xmlns:a16="http://schemas.microsoft.com/office/drawing/2014/main" id="{4B2C6527-ED12-445D-9E85-3373A3D7C52F}"/>
              </a:ext>
            </a:extLst>
          </p:cNvPr>
          <p:cNvCxnSpPr>
            <a:cxnSpLocks/>
            <a:stCxn id="46" idx="3"/>
            <a:endCxn id="47" idx="1"/>
          </p:cNvCxnSpPr>
          <p:nvPr/>
        </p:nvCxnSpPr>
        <p:spPr>
          <a:xfrm flipV="1">
            <a:off x="2991509" y="4522982"/>
            <a:ext cx="616791"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99BF007-4DC3-4F54-A636-1D51C4AAE61E}"/>
              </a:ext>
            </a:extLst>
          </p:cNvPr>
          <p:cNvSpPr/>
          <p:nvPr/>
        </p:nvSpPr>
        <p:spPr>
          <a:xfrm>
            <a:off x="2296613" y="5441174"/>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52" name="Rectangle 51">
            <a:extLst>
              <a:ext uri="{FF2B5EF4-FFF2-40B4-BE49-F238E27FC236}">
                <a16:creationId xmlns:a16="http://schemas.microsoft.com/office/drawing/2014/main" id="{804CB2B8-FB3E-46CF-A210-3A8533BADCBB}"/>
              </a:ext>
            </a:extLst>
          </p:cNvPr>
          <p:cNvSpPr/>
          <p:nvPr/>
        </p:nvSpPr>
        <p:spPr>
          <a:xfrm>
            <a:off x="3288833" y="4826719"/>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sp>
        <p:nvSpPr>
          <p:cNvPr id="53" name="Rectangle 52">
            <a:extLst>
              <a:ext uri="{FF2B5EF4-FFF2-40B4-BE49-F238E27FC236}">
                <a16:creationId xmlns:a16="http://schemas.microsoft.com/office/drawing/2014/main" id="{1BAE3174-F462-4261-938A-146626949071}"/>
              </a:ext>
            </a:extLst>
          </p:cNvPr>
          <p:cNvSpPr/>
          <p:nvPr/>
        </p:nvSpPr>
        <p:spPr>
          <a:xfrm>
            <a:off x="5529068" y="6529143"/>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Staten</a:t>
            </a:r>
          </a:p>
        </p:txBody>
      </p:sp>
      <p:cxnSp>
        <p:nvCxnSpPr>
          <p:cNvPr id="56" name="Straight Arrow Connector 55">
            <a:extLst>
              <a:ext uri="{FF2B5EF4-FFF2-40B4-BE49-F238E27FC236}">
                <a16:creationId xmlns:a16="http://schemas.microsoft.com/office/drawing/2014/main" id="{5CD9D147-668A-4E1E-8E13-6E9EC0F35CCD}"/>
              </a:ext>
            </a:extLst>
          </p:cNvPr>
          <p:cNvCxnSpPr>
            <a:cxnSpLocks/>
            <a:stCxn id="76" idx="2"/>
            <a:endCxn id="47" idx="0"/>
          </p:cNvCxnSpPr>
          <p:nvPr/>
        </p:nvCxnSpPr>
        <p:spPr>
          <a:xfrm>
            <a:off x="3873288" y="3698931"/>
            <a:ext cx="0" cy="55906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217A535-FA73-48B6-91D9-313A434FADCB}"/>
              </a:ext>
            </a:extLst>
          </p:cNvPr>
          <p:cNvCxnSpPr>
            <a:cxnSpLocks/>
            <a:stCxn id="46" idx="3"/>
            <a:endCxn id="16" idx="1"/>
          </p:cNvCxnSpPr>
          <p:nvPr/>
        </p:nvCxnSpPr>
        <p:spPr>
          <a:xfrm>
            <a:off x="2991509" y="5118911"/>
            <a:ext cx="673963" cy="37451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C9F012A9-BEF6-4B52-954C-5C29E5A88EFC}"/>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768200" y="4653807"/>
            <a:ext cx="592510" cy="592510"/>
          </a:xfrm>
          <a:prstGeom prst="rect">
            <a:avLst/>
          </a:prstGeom>
        </p:spPr>
      </p:pic>
      <p:sp>
        <p:nvSpPr>
          <p:cNvPr id="119" name="Rectangle 118">
            <a:extLst>
              <a:ext uri="{FF2B5EF4-FFF2-40B4-BE49-F238E27FC236}">
                <a16:creationId xmlns:a16="http://schemas.microsoft.com/office/drawing/2014/main" id="{9C61784A-5E7D-40AE-84DB-86A20E82C7A5}"/>
              </a:ext>
            </a:extLst>
          </p:cNvPr>
          <p:cNvSpPr/>
          <p:nvPr/>
        </p:nvSpPr>
        <p:spPr>
          <a:xfrm>
            <a:off x="4626918" y="5184546"/>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121" name="Picture 120" descr="A picture containing text&#10;&#10;Description automatically generated">
            <a:extLst>
              <a:ext uri="{FF2B5EF4-FFF2-40B4-BE49-F238E27FC236}">
                <a16:creationId xmlns:a16="http://schemas.microsoft.com/office/drawing/2014/main" id="{DD85201A-BC01-4358-AC16-F0BC829224D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810421" y="4617195"/>
            <a:ext cx="694896" cy="663020"/>
          </a:xfrm>
          <a:prstGeom prst="rect">
            <a:avLst/>
          </a:prstGeom>
        </p:spPr>
      </p:pic>
      <p:sp>
        <p:nvSpPr>
          <p:cNvPr id="125" name="Rectangle 124">
            <a:extLst>
              <a:ext uri="{FF2B5EF4-FFF2-40B4-BE49-F238E27FC236}">
                <a16:creationId xmlns:a16="http://schemas.microsoft.com/office/drawing/2014/main" id="{9164737B-901D-46F8-8F0A-2B06507DC848}"/>
              </a:ext>
            </a:extLst>
          </p:cNvPr>
          <p:cNvSpPr/>
          <p:nvPr/>
        </p:nvSpPr>
        <p:spPr>
          <a:xfrm>
            <a:off x="5702717" y="5328301"/>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131" name="Straight Arrow Connector 130">
            <a:extLst>
              <a:ext uri="{FF2B5EF4-FFF2-40B4-BE49-F238E27FC236}">
                <a16:creationId xmlns:a16="http://schemas.microsoft.com/office/drawing/2014/main" id="{1E582A95-F3F5-4A8C-AA79-495B6655F1E9}"/>
              </a:ext>
            </a:extLst>
          </p:cNvPr>
          <p:cNvCxnSpPr>
            <a:cxnSpLocks/>
            <a:stCxn id="75" idx="3"/>
            <a:endCxn id="121" idx="1"/>
          </p:cNvCxnSpPr>
          <p:nvPr/>
        </p:nvCxnSpPr>
        <p:spPr>
          <a:xfrm flipV="1">
            <a:off x="5360710" y="4948705"/>
            <a:ext cx="449711" cy="13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Picture 68" descr="Icon&#10;&#10;Description automatically generated">
            <a:extLst>
              <a:ext uri="{FF2B5EF4-FFF2-40B4-BE49-F238E27FC236}">
                <a16:creationId xmlns:a16="http://schemas.microsoft.com/office/drawing/2014/main" id="{9239CC42-F39D-4E56-8832-741ADA58A1C8}"/>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12434" y="3189498"/>
            <a:ext cx="361368" cy="521636"/>
          </a:xfrm>
          <a:prstGeom prst="rect">
            <a:avLst/>
          </a:prstGeom>
        </p:spPr>
      </p:pic>
      <p:pic>
        <p:nvPicPr>
          <p:cNvPr id="76" name="Picture 75" descr="A picture containing black, white&#10;&#10;Description automatically generated">
            <a:extLst>
              <a:ext uri="{FF2B5EF4-FFF2-40B4-BE49-F238E27FC236}">
                <a16:creationId xmlns:a16="http://schemas.microsoft.com/office/drawing/2014/main" id="{073CAEE7-D0D8-4F7D-B0C0-62655309AEB5}"/>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582832" y="3130499"/>
            <a:ext cx="580912" cy="568432"/>
          </a:xfrm>
          <a:prstGeom prst="rect">
            <a:avLst/>
          </a:prstGeom>
        </p:spPr>
      </p:pic>
      <p:cxnSp>
        <p:nvCxnSpPr>
          <p:cNvPr id="88" name="Straight Arrow Connector 87">
            <a:extLst>
              <a:ext uri="{FF2B5EF4-FFF2-40B4-BE49-F238E27FC236}">
                <a16:creationId xmlns:a16="http://schemas.microsoft.com/office/drawing/2014/main" id="{2E83D7A5-4EA0-4A40-BA1B-FC8AA7B27659}"/>
              </a:ext>
            </a:extLst>
          </p:cNvPr>
          <p:cNvCxnSpPr>
            <a:cxnSpLocks/>
            <a:stCxn id="48" idx="0"/>
            <a:endCxn id="125" idx="2"/>
          </p:cNvCxnSpPr>
          <p:nvPr/>
        </p:nvCxnSpPr>
        <p:spPr>
          <a:xfrm flipH="1" flipV="1">
            <a:off x="6110169" y="5605300"/>
            <a:ext cx="13423" cy="32762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EB14821-6543-4F6E-A2BB-11671AD974BD}"/>
              </a:ext>
            </a:extLst>
          </p:cNvPr>
          <p:cNvCxnSpPr>
            <a:cxnSpLocks/>
            <a:stCxn id="144" idx="1"/>
            <a:endCxn id="69" idx="3"/>
          </p:cNvCxnSpPr>
          <p:nvPr/>
        </p:nvCxnSpPr>
        <p:spPr>
          <a:xfrm flipH="1" flipV="1">
            <a:off x="5473802" y="3450316"/>
            <a:ext cx="440691" cy="34202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497FDD26-BE81-4C68-BA6F-23EDA3990EA4}"/>
              </a:ext>
            </a:extLst>
          </p:cNvPr>
          <p:cNvCxnSpPr>
            <a:cxnSpLocks/>
            <a:stCxn id="16" idx="3"/>
            <a:endCxn id="75" idx="1"/>
          </p:cNvCxnSpPr>
          <p:nvPr/>
        </p:nvCxnSpPr>
        <p:spPr>
          <a:xfrm flipV="1">
            <a:off x="4195447" y="4950062"/>
            <a:ext cx="572753" cy="54336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4" name="Picture 143">
            <a:extLst>
              <a:ext uri="{FF2B5EF4-FFF2-40B4-BE49-F238E27FC236}">
                <a16:creationId xmlns:a16="http://schemas.microsoft.com/office/drawing/2014/main" id="{9E789B35-CA78-4C20-A12B-AF1C2F29989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5914493" y="3538344"/>
            <a:ext cx="507999" cy="507999"/>
          </a:xfrm>
          <a:prstGeom prst="rect">
            <a:avLst/>
          </a:prstGeom>
        </p:spPr>
      </p:pic>
      <p:sp>
        <p:nvSpPr>
          <p:cNvPr id="145" name="Rectangle 144">
            <a:extLst>
              <a:ext uri="{FF2B5EF4-FFF2-40B4-BE49-F238E27FC236}">
                <a16:creationId xmlns:a16="http://schemas.microsoft.com/office/drawing/2014/main" id="{30590368-E64E-444C-A0B3-0F3B7FD5B290}"/>
              </a:ext>
            </a:extLst>
          </p:cNvPr>
          <p:cNvSpPr/>
          <p:nvPr/>
        </p:nvSpPr>
        <p:spPr>
          <a:xfrm>
            <a:off x="5781881" y="4002385"/>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49" name="Straight Arrow Connector 148">
            <a:extLst>
              <a:ext uri="{FF2B5EF4-FFF2-40B4-BE49-F238E27FC236}">
                <a16:creationId xmlns:a16="http://schemas.microsoft.com/office/drawing/2014/main" id="{562E0CE7-DC49-4BE5-B707-11AC24B2C967}"/>
              </a:ext>
            </a:extLst>
          </p:cNvPr>
          <p:cNvCxnSpPr>
            <a:cxnSpLocks/>
            <a:stCxn id="121" idx="0"/>
            <a:endCxn id="145" idx="2"/>
          </p:cNvCxnSpPr>
          <p:nvPr/>
        </p:nvCxnSpPr>
        <p:spPr>
          <a:xfrm flipV="1">
            <a:off x="6157869" y="4279384"/>
            <a:ext cx="36476" cy="33781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6" name="Picture 155">
            <a:extLst>
              <a:ext uri="{FF2B5EF4-FFF2-40B4-BE49-F238E27FC236}">
                <a16:creationId xmlns:a16="http://schemas.microsoft.com/office/drawing/2014/main" id="{4C74A82B-A07C-4E51-AC21-D202972F2F0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43628" y="5321852"/>
            <a:ext cx="529975" cy="529975"/>
          </a:xfrm>
          <a:prstGeom prst="rect">
            <a:avLst/>
          </a:prstGeom>
        </p:spPr>
      </p:pic>
      <p:sp>
        <p:nvSpPr>
          <p:cNvPr id="157" name="Rectangle 156">
            <a:extLst>
              <a:ext uri="{FF2B5EF4-FFF2-40B4-BE49-F238E27FC236}">
                <a16:creationId xmlns:a16="http://schemas.microsoft.com/office/drawing/2014/main" id="{325C99FD-B464-464E-ACED-E344A27B5E8C}"/>
              </a:ext>
            </a:extLst>
          </p:cNvPr>
          <p:cNvSpPr/>
          <p:nvPr/>
        </p:nvSpPr>
        <p:spPr>
          <a:xfrm>
            <a:off x="1229521" y="5829757"/>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pic>
        <p:nvPicPr>
          <p:cNvPr id="160" name="Picture 159">
            <a:extLst>
              <a:ext uri="{FF2B5EF4-FFF2-40B4-BE49-F238E27FC236}">
                <a16:creationId xmlns:a16="http://schemas.microsoft.com/office/drawing/2014/main" id="{04D376BB-DE57-4A51-81E6-726A4745CC0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3127" y="4884055"/>
            <a:ext cx="656538" cy="656538"/>
          </a:xfrm>
          <a:prstGeom prst="rect">
            <a:avLst/>
          </a:prstGeom>
        </p:spPr>
      </p:pic>
      <p:pic>
        <p:nvPicPr>
          <p:cNvPr id="162" name="Picture 161">
            <a:extLst>
              <a:ext uri="{FF2B5EF4-FFF2-40B4-BE49-F238E27FC236}">
                <a16:creationId xmlns:a16="http://schemas.microsoft.com/office/drawing/2014/main" id="{E56E2C16-C4D7-419F-8494-08C38B18DB4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386456" y="4351407"/>
            <a:ext cx="529975" cy="529975"/>
          </a:xfrm>
          <a:prstGeom prst="rect">
            <a:avLst/>
          </a:prstGeom>
        </p:spPr>
      </p:pic>
      <p:cxnSp>
        <p:nvCxnSpPr>
          <p:cNvPr id="163" name="Straight Arrow Connector 162">
            <a:extLst>
              <a:ext uri="{FF2B5EF4-FFF2-40B4-BE49-F238E27FC236}">
                <a16:creationId xmlns:a16="http://schemas.microsoft.com/office/drawing/2014/main" id="{8BB2CAE1-D1A4-4DCA-A156-32D139E687D5}"/>
              </a:ext>
            </a:extLst>
          </p:cNvPr>
          <p:cNvCxnSpPr>
            <a:cxnSpLocks/>
            <a:stCxn id="160" idx="3"/>
            <a:endCxn id="162" idx="1"/>
          </p:cNvCxnSpPr>
          <p:nvPr/>
        </p:nvCxnSpPr>
        <p:spPr>
          <a:xfrm flipV="1">
            <a:off x="769665" y="4616395"/>
            <a:ext cx="616791"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B440359B-3698-4C70-9789-B0188C08A340}"/>
              </a:ext>
            </a:extLst>
          </p:cNvPr>
          <p:cNvSpPr/>
          <p:nvPr/>
        </p:nvSpPr>
        <p:spPr>
          <a:xfrm>
            <a:off x="74769" y="5534587"/>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cxnSp>
        <p:nvCxnSpPr>
          <p:cNvPr id="165" name="Straight Arrow Connector 164">
            <a:extLst>
              <a:ext uri="{FF2B5EF4-FFF2-40B4-BE49-F238E27FC236}">
                <a16:creationId xmlns:a16="http://schemas.microsoft.com/office/drawing/2014/main" id="{50222656-226C-4E89-8077-03CACF13DB63}"/>
              </a:ext>
            </a:extLst>
          </p:cNvPr>
          <p:cNvCxnSpPr>
            <a:cxnSpLocks/>
            <a:stCxn id="169" idx="2"/>
            <a:endCxn id="162" idx="0"/>
          </p:cNvCxnSpPr>
          <p:nvPr/>
        </p:nvCxnSpPr>
        <p:spPr>
          <a:xfrm>
            <a:off x="1651444" y="3792344"/>
            <a:ext cx="0" cy="55906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4AAC087-F355-4745-93BA-D1122036CBC2}"/>
              </a:ext>
            </a:extLst>
          </p:cNvPr>
          <p:cNvCxnSpPr>
            <a:cxnSpLocks/>
            <a:stCxn id="160" idx="3"/>
            <a:endCxn id="156" idx="1"/>
          </p:cNvCxnSpPr>
          <p:nvPr/>
        </p:nvCxnSpPr>
        <p:spPr>
          <a:xfrm>
            <a:off x="769665" y="5212324"/>
            <a:ext cx="673963" cy="37451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9" name="Picture 168" descr="A picture containing black, white&#10;&#10;Description automatically generated">
            <a:extLst>
              <a:ext uri="{FF2B5EF4-FFF2-40B4-BE49-F238E27FC236}">
                <a16:creationId xmlns:a16="http://schemas.microsoft.com/office/drawing/2014/main" id="{03C688E8-BA80-4DBE-9363-2CD015CD72FA}"/>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360988" y="3223912"/>
            <a:ext cx="580912" cy="568432"/>
          </a:xfrm>
          <a:prstGeom prst="rect">
            <a:avLst/>
          </a:prstGeom>
        </p:spPr>
      </p:pic>
      <p:cxnSp>
        <p:nvCxnSpPr>
          <p:cNvPr id="136" name="Straight Connector 135">
            <a:extLst>
              <a:ext uri="{FF2B5EF4-FFF2-40B4-BE49-F238E27FC236}">
                <a16:creationId xmlns:a16="http://schemas.microsoft.com/office/drawing/2014/main" id="{A1125196-274E-4458-BA57-23224E912442}"/>
              </a:ext>
            </a:extLst>
          </p:cNvPr>
          <p:cNvCxnSpPr>
            <a:cxnSpLocks/>
            <a:endCxn id="262" idx="0"/>
          </p:cNvCxnSpPr>
          <p:nvPr/>
        </p:nvCxnSpPr>
        <p:spPr>
          <a:xfrm flipH="1">
            <a:off x="2256735" y="566530"/>
            <a:ext cx="30191" cy="588392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70" name="Picture 169" descr="A picture containing icon&#10;&#10;Description automatically generated">
            <a:extLst>
              <a:ext uri="{FF2B5EF4-FFF2-40B4-BE49-F238E27FC236}">
                <a16:creationId xmlns:a16="http://schemas.microsoft.com/office/drawing/2014/main" id="{5F278C6C-39E8-404E-A812-6C7F9F3D383D}"/>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2433428" y="2200304"/>
            <a:ext cx="482885" cy="482885"/>
          </a:xfrm>
          <a:prstGeom prst="rect">
            <a:avLst/>
          </a:prstGeom>
        </p:spPr>
      </p:pic>
      <p:grpSp>
        <p:nvGrpSpPr>
          <p:cNvPr id="141" name="Group 140">
            <a:extLst>
              <a:ext uri="{FF2B5EF4-FFF2-40B4-BE49-F238E27FC236}">
                <a16:creationId xmlns:a16="http://schemas.microsoft.com/office/drawing/2014/main" id="{B3E4F30D-5663-4112-9AE2-BBFC11DA6862}"/>
              </a:ext>
            </a:extLst>
          </p:cNvPr>
          <p:cNvGrpSpPr/>
          <p:nvPr/>
        </p:nvGrpSpPr>
        <p:grpSpPr>
          <a:xfrm>
            <a:off x="2277771" y="1153580"/>
            <a:ext cx="2443863" cy="1670216"/>
            <a:chOff x="9279435" y="547878"/>
            <a:chExt cx="2443863" cy="1670216"/>
          </a:xfrm>
        </p:grpSpPr>
        <p:pic>
          <p:nvPicPr>
            <p:cNvPr id="175" name="Picture 174">
              <a:extLst>
                <a:ext uri="{FF2B5EF4-FFF2-40B4-BE49-F238E27FC236}">
                  <a16:creationId xmlns:a16="http://schemas.microsoft.com/office/drawing/2014/main" id="{C90FE756-8252-4BF1-953D-6C020803A6C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0816956" y="1746546"/>
              <a:ext cx="509425" cy="461666"/>
            </a:xfrm>
            <a:prstGeom prst="rect">
              <a:avLst/>
            </a:prstGeom>
          </p:spPr>
        </p:pic>
        <p:sp>
          <p:nvSpPr>
            <p:cNvPr id="172" name="Rectangle 171">
              <a:extLst>
                <a:ext uri="{FF2B5EF4-FFF2-40B4-BE49-F238E27FC236}">
                  <a16:creationId xmlns:a16="http://schemas.microsoft.com/office/drawing/2014/main" id="{B3671E2D-FDF5-45AA-AC7E-022F3ABF54A9}"/>
                </a:ext>
              </a:extLst>
            </p:cNvPr>
            <p:cNvSpPr/>
            <p:nvPr/>
          </p:nvSpPr>
          <p:spPr>
            <a:xfrm>
              <a:off x="9279435" y="547878"/>
              <a:ext cx="2357755" cy="1638558"/>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3" name="Picture 172" descr="Diagram&#10;&#10;Description automatically generated">
              <a:extLst>
                <a:ext uri="{FF2B5EF4-FFF2-40B4-BE49-F238E27FC236}">
                  <a16:creationId xmlns:a16="http://schemas.microsoft.com/office/drawing/2014/main" id="{A97FC6D7-42E5-4C0D-B048-0893E775D3EF}"/>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255508" y="1686973"/>
              <a:ext cx="482885" cy="531121"/>
            </a:xfrm>
            <a:prstGeom prst="rect">
              <a:avLst/>
            </a:prstGeom>
          </p:spPr>
        </p:pic>
        <p:sp>
          <p:nvSpPr>
            <p:cNvPr id="174" name="Rectangle 173">
              <a:extLst>
                <a:ext uri="{FF2B5EF4-FFF2-40B4-BE49-F238E27FC236}">
                  <a16:creationId xmlns:a16="http://schemas.microsoft.com/office/drawing/2014/main" id="{7A80293D-8738-48DD-88BE-54578C5B7448}"/>
                </a:ext>
              </a:extLst>
            </p:cNvPr>
            <p:cNvSpPr/>
            <p:nvPr/>
          </p:nvSpPr>
          <p:spPr>
            <a:xfrm>
              <a:off x="10136009" y="1325036"/>
              <a:ext cx="68251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600 En ny plog</a:t>
              </a:r>
            </a:p>
          </p:txBody>
        </p:sp>
        <p:sp>
          <p:nvSpPr>
            <p:cNvPr id="176" name="Rectangle 175">
              <a:extLst>
                <a:ext uri="{FF2B5EF4-FFF2-40B4-BE49-F238E27FC236}">
                  <a16:creationId xmlns:a16="http://schemas.microsoft.com/office/drawing/2014/main" id="{1DFD9757-B768-46D3-92AB-A2518BE1366F}"/>
                </a:ext>
              </a:extLst>
            </p:cNvPr>
            <p:cNvSpPr/>
            <p:nvPr/>
          </p:nvSpPr>
          <p:spPr>
            <a:xfrm>
              <a:off x="10720284" y="1304967"/>
              <a:ext cx="68251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800 En ny sele</a:t>
              </a:r>
            </a:p>
          </p:txBody>
        </p:sp>
        <p:pic>
          <p:nvPicPr>
            <p:cNvPr id="177" name="Picture 176" descr="Icon&#10;&#10;Description automatically generated">
              <a:extLst>
                <a:ext uri="{FF2B5EF4-FFF2-40B4-BE49-F238E27FC236}">
                  <a16:creationId xmlns:a16="http://schemas.microsoft.com/office/drawing/2014/main" id="{041BF0F3-F7C4-44FD-9E72-0938FE872555}"/>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9424581" y="921210"/>
              <a:ext cx="506421" cy="506421"/>
            </a:xfrm>
            <a:prstGeom prst="rect">
              <a:avLst/>
            </a:prstGeom>
          </p:spPr>
        </p:pic>
        <p:pic>
          <p:nvPicPr>
            <p:cNvPr id="178" name="Picture 177">
              <a:extLst>
                <a:ext uri="{FF2B5EF4-FFF2-40B4-BE49-F238E27FC236}">
                  <a16:creationId xmlns:a16="http://schemas.microsoft.com/office/drawing/2014/main" id="{3465E27B-273A-4E35-83F8-7801063C8E0B}"/>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149090" y="798481"/>
              <a:ext cx="629150" cy="629150"/>
            </a:xfrm>
            <a:prstGeom prst="rect">
              <a:avLst/>
            </a:prstGeom>
          </p:spPr>
        </p:pic>
        <p:sp>
          <p:nvSpPr>
            <p:cNvPr id="180" name="Rectangle 179">
              <a:extLst>
                <a:ext uri="{FF2B5EF4-FFF2-40B4-BE49-F238E27FC236}">
                  <a16:creationId xmlns:a16="http://schemas.microsoft.com/office/drawing/2014/main" id="{A6AEA391-DD84-4D2D-81C5-7CB5E6059848}"/>
                </a:ext>
              </a:extLst>
            </p:cNvPr>
            <p:cNvSpPr/>
            <p:nvPr/>
          </p:nvSpPr>
          <p:spPr>
            <a:xfrm>
              <a:off x="9279436" y="547878"/>
              <a:ext cx="115655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Vattenkraften</a:t>
              </a:r>
            </a:p>
          </p:txBody>
        </p:sp>
        <p:sp>
          <p:nvSpPr>
            <p:cNvPr id="181" name="Rectangle 180">
              <a:extLst>
                <a:ext uri="{FF2B5EF4-FFF2-40B4-BE49-F238E27FC236}">
                  <a16:creationId xmlns:a16="http://schemas.microsoft.com/office/drawing/2014/main" id="{3E11E953-0E1A-49D6-9D74-7F584E561F22}"/>
                </a:ext>
              </a:extLst>
            </p:cNvPr>
            <p:cNvSpPr/>
            <p:nvPr/>
          </p:nvSpPr>
          <p:spPr>
            <a:xfrm>
              <a:off x="10739958" y="778121"/>
              <a:ext cx="98334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600 – 800 Vindkraften</a:t>
              </a:r>
            </a:p>
          </p:txBody>
        </p:sp>
      </p:grpSp>
      <p:cxnSp>
        <p:nvCxnSpPr>
          <p:cNvPr id="182" name="Straight Arrow Connector 181">
            <a:extLst>
              <a:ext uri="{FF2B5EF4-FFF2-40B4-BE49-F238E27FC236}">
                <a16:creationId xmlns:a16="http://schemas.microsoft.com/office/drawing/2014/main" id="{DE5416A6-ED03-4B50-9DAD-2A1B51FED444}"/>
              </a:ext>
            </a:extLst>
          </p:cNvPr>
          <p:cNvCxnSpPr>
            <a:cxnSpLocks/>
            <a:endCxn id="47" idx="1"/>
          </p:cNvCxnSpPr>
          <p:nvPr/>
        </p:nvCxnSpPr>
        <p:spPr>
          <a:xfrm>
            <a:off x="2533222" y="2792138"/>
            <a:ext cx="1075078" cy="1730844"/>
          </a:xfrm>
          <a:prstGeom prst="straightConnector1">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47" name="Cross 146">
            <a:extLst>
              <a:ext uri="{FF2B5EF4-FFF2-40B4-BE49-F238E27FC236}">
                <a16:creationId xmlns:a16="http://schemas.microsoft.com/office/drawing/2014/main" id="{47B663F8-F397-40F6-B1CD-232FE0665218}"/>
              </a:ext>
            </a:extLst>
          </p:cNvPr>
          <p:cNvSpPr/>
          <p:nvPr/>
        </p:nvSpPr>
        <p:spPr>
          <a:xfrm>
            <a:off x="4081589" y="4199471"/>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3" name="Rectangle 182">
            <a:extLst>
              <a:ext uri="{FF2B5EF4-FFF2-40B4-BE49-F238E27FC236}">
                <a16:creationId xmlns:a16="http://schemas.microsoft.com/office/drawing/2014/main" id="{2E163809-8894-447B-B33D-CD414650697F}"/>
              </a:ext>
            </a:extLst>
          </p:cNvPr>
          <p:cNvSpPr/>
          <p:nvPr/>
        </p:nvSpPr>
        <p:spPr>
          <a:xfrm>
            <a:off x="2697269" y="6203762"/>
            <a:ext cx="300544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b="1" dirty="0">
                <a:solidFill>
                  <a:schemeClr val="tx1"/>
                </a:solidFill>
              </a:rPr>
              <a:t>1000 ökade handeln och gamla städerna levde upp på nytt.</a:t>
            </a:r>
          </a:p>
        </p:txBody>
      </p:sp>
      <p:sp>
        <p:nvSpPr>
          <p:cNvPr id="190" name="Cross 189">
            <a:extLst>
              <a:ext uri="{FF2B5EF4-FFF2-40B4-BE49-F238E27FC236}">
                <a16:creationId xmlns:a16="http://schemas.microsoft.com/office/drawing/2014/main" id="{9EE26F58-C248-4641-A7BB-4D172361AEFF}"/>
              </a:ext>
            </a:extLst>
          </p:cNvPr>
          <p:cNvSpPr/>
          <p:nvPr/>
        </p:nvSpPr>
        <p:spPr>
          <a:xfrm>
            <a:off x="6328512" y="5731069"/>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86" name="Picture 185" descr="Icon&#10;&#10;Description automatically generated">
            <a:extLst>
              <a:ext uri="{FF2B5EF4-FFF2-40B4-BE49-F238E27FC236}">
                <a16:creationId xmlns:a16="http://schemas.microsoft.com/office/drawing/2014/main" id="{DA2B9A0F-CBA9-491A-B1E0-57AE03069C80}"/>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9223620" y="4712513"/>
            <a:ext cx="551457" cy="551457"/>
          </a:xfrm>
          <a:prstGeom prst="rect">
            <a:avLst/>
          </a:prstGeom>
        </p:spPr>
      </p:pic>
      <p:pic>
        <p:nvPicPr>
          <p:cNvPr id="193" name="Picture 192">
            <a:extLst>
              <a:ext uri="{FF2B5EF4-FFF2-40B4-BE49-F238E27FC236}">
                <a16:creationId xmlns:a16="http://schemas.microsoft.com/office/drawing/2014/main" id="{5CE1298D-0B9B-4752-9B64-EF75EBEADF6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10852" y="5204725"/>
            <a:ext cx="529975" cy="529975"/>
          </a:xfrm>
          <a:prstGeom prst="rect">
            <a:avLst/>
          </a:prstGeom>
        </p:spPr>
      </p:pic>
      <p:sp>
        <p:nvSpPr>
          <p:cNvPr id="194" name="Rectangle 193">
            <a:extLst>
              <a:ext uri="{FF2B5EF4-FFF2-40B4-BE49-F238E27FC236}">
                <a16:creationId xmlns:a16="http://schemas.microsoft.com/office/drawing/2014/main" id="{27C5EEDA-42F0-4BE6-BFCC-652CCFE7270F}"/>
              </a:ext>
            </a:extLst>
          </p:cNvPr>
          <p:cNvSpPr/>
          <p:nvPr/>
        </p:nvSpPr>
        <p:spPr>
          <a:xfrm>
            <a:off x="7896745" y="5712630"/>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195" name="Straight Arrow Connector 194">
            <a:extLst>
              <a:ext uri="{FF2B5EF4-FFF2-40B4-BE49-F238E27FC236}">
                <a16:creationId xmlns:a16="http://schemas.microsoft.com/office/drawing/2014/main" id="{8D1F3694-1868-43E5-B7E5-5D0BACC5A82C}"/>
              </a:ext>
            </a:extLst>
          </p:cNvPr>
          <p:cNvCxnSpPr>
            <a:cxnSpLocks/>
            <a:stCxn id="197" idx="3"/>
            <a:endCxn id="186" idx="1"/>
          </p:cNvCxnSpPr>
          <p:nvPr/>
        </p:nvCxnSpPr>
        <p:spPr>
          <a:xfrm>
            <a:off x="8583655" y="4499268"/>
            <a:ext cx="639965" cy="488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6" name="Picture 195">
            <a:extLst>
              <a:ext uri="{FF2B5EF4-FFF2-40B4-BE49-F238E27FC236}">
                <a16:creationId xmlns:a16="http://schemas.microsoft.com/office/drawing/2014/main" id="{1596CA45-5A56-4413-A322-5499C3E4B63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80351" y="4766928"/>
            <a:ext cx="656538" cy="656538"/>
          </a:xfrm>
          <a:prstGeom prst="rect">
            <a:avLst/>
          </a:prstGeom>
        </p:spPr>
      </p:pic>
      <p:pic>
        <p:nvPicPr>
          <p:cNvPr id="197" name="Picture 196">
            <a:extLst>
              <a:ext uri="{FF2B5EF4-FFF2-40B4-BE49-F238E27FC236}">
                <a16:creationId xmlns:a16="http://schemas.microsoft.com/office/drawing/2014/main" id="{4227FB2F-0A37-4EF4-895E-D10E9CE8666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053680" y="4234280"/>
            <a:ext cx="529975" cy="529975"/>
          </a:xfrm>
          <a:prstGeom prst="rect">
            <a:avLst/>
          </a:prstGeom>
        </p:spPr>
      </p:pic>
      <p:pic>
        <p:nvPicPr>
          <p:cNvPr id="198" name="Picture 197">
            <a:extLst>
              <a:ext uri="{FF2B5EF4-FFF2-40B4-BE49-F238E27FC236}">
                <a16:creationId xmlns:a16="http://schemas.microsoft.com/office/drawing/2014/main" id="{EBD70F81-03DF-43F1-8868-786F5377465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1195599" y="5947288"/>
            <a:ext cx="529975" cy="529975"/>
          </a:xfrm>
          <a:prstGeom prst="rect">
            <a:avLst/>
          </a:prstGeom>
        </p:spPr>
      </p:pic>
      <p:cxnSp>
        <p:nvCxnSpPr>
          <p:cNvPr id="199" name="Straight Arrow Connector 198">
            <a:extLst>
              <a:ext uri="{FF2B5EF4-FFF2-40B4-BE49-F238E27FC236}">
                <a16:creationId xmlns:a16="http://schemas.microsoft.com/office/drawing/2014/main" id="{DDD73704-9C62-4413-B1BF-682B7D0D926D}"/>
              </a:ext>
            </a:extLst>
          </p:cNvPr>
          <p:cNvCxnSpPr>
            <a:cxnSpLocks/>
            <a:stCxn id="196" idx="3"/>
            <a:endCxn id="197" idx="1"/>
          </p:cNvCxnSpPr>
          <p:nvPr/>
        </p:nvCxnSpPr>
        <p:spPr>
          <a:xfrm flipV="1">
            <a:off x="7436889" y="4499268"/>
            <a:ext cx="616791"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00" name="Rectangle 199">
            <a:extLst>
              <a:ext uri="{FF2B5EF4-FFF2-40B4-BE49-F238E27FC236}">
                <a16:creationId xmlns:a16="http://schemas.microsoft.com/office/drawing/2014/main" id="{C12DBFA1-EF3F-4FAC-ABB8-A812E6628B1D}"/>
              </a:ext>
            </a:extLst>
          </p:cNvPr>
          <p:cNvSpPr/>
          <p:nvPr/>
        </p:nvSpPr>
        <p:spPr>
          <a:xfrm>
            <a:off x="6741993" y="5417460"/>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201" name="Rectangle 200">
            <a:extLst>
              <a:ext uri="{FF2B5EF4-FFF2-40B4-BE49-F238E27FC236}">
                <a16:creationId xmlns:a16="http://schemas.microsoft.com/office/drawing/2014/main" id="{AA7DE723-6CDF-4FE1-BCB7-6C7C6963C5E0}"/>
              </a:ext>
            </a:extLst>
          </p:cNvPr>
          <p:cNvSpPr/>
          <p:nvPr/>
        </p:nvSpPr>
        <p:spPr>
          <a:xfrm>
            <a:off x="7734213" y="4803005"/>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sp>
        <p:nvSpPr>
          <p:cNvPr id="202" name="Rectangle 201">
            <a:extLst>
              <a:ext uri="{FF2B5EF4-FFF2-40B4-BE49-F238E27FC236}">
                <a16:creationId xmlns:a16="http://schemas.microsoft.com/office/drawing/2014/main" id="{B6B5B212-1496-46F2-9634-89E115B1FE13}"/>
              </a:ext>
            </a:extLst>
          </p:cNvPr>
          <p:cNvSpPr/>
          <p:nvPr/>
        </p:nvSpPr>
        <p:spPr>
          <a:xfrm>
            <a:off x="10866063" y="6543508"/>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Staten</a:t>
            </a:r>
          </a:p>
        </p:txBody>
      </p:sp>
      <p:cxnSp>
        <p:nvCxnSpPr>
          <p:cNvPr id="203" name="Straight Arrow Connector 202">
            <a:extLst>
              <a:ext uri="{FF2B5EF4-FFF2-40B4-BE49-F238E27FC236}">
                <a16:creationId xmlns:a16="http://schemas.microsoft.com/office/drawing/2014/main" id="{49B86168-E2B7-4206-8C3A-604C16ED1697}"/>
              </a:ext>
            </a:extLst>
          </p:cNvPr>
          <p:cNvCxnSpPr>
            <a:cxnSpLocks/>
            <a:stCxn id="211" idx="2"/>
            <a:endCxn id="197" idx="0"/>
          </p:cNvCxnSpPr>
          <p:nvPr/>
        </p:nvCxnSpPr>
        <p:spPr>
          <a:xfrm>
            <a:off x="8318668" y="3675217"/>
            <a:ext cx="0" cy="55906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A9E577DF-BA3E-4D15-879F-99379A75521F}"/>
              </a:ext>
            </a:extLst>
          </p:cNvPr>
          <p:cNvCxnSpPr>
            <a:cxnSpLocks/>
            <a:stCxn id="196" idx="3"/>
            <a:endCxn id="193" idx="1"/>
          </p:cNvCxnSpPr>
          <p:nvPr/>
        </p:nvCxnSpPr>
        <p:spPr>
          <a:xfrm>
            <a:off x="7436889" y="5095197"/>
            <a:ext cx="673963" cy="37451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5" name="Picture 204">
            <a:extLst>
              <a:ext uri="{FF2B5EF4-FFF2-40B4-BE49-F238E27FC236}">
                <a16:creationId xmlns:a16="http://schemas.microsoft.com/office/drawing/2014/main" id="{052659C8-8E18-4DD2-99F3-E7932932A9E4}"/>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0105195" y="4668172"/>
            <a:ext cx="592510" cy="592510"/>
          </a:xfrm>
          <a:prstGeom prst="rect">
            <a:avLst/>
          </a:prstGeom>
        </p:spPr>
      </p:pic>
      <p:sp>
        <p:nvSpPr>
          <p:cNvPr id="206" name="Rectangle 205">
            <a:extLst>
              <a:ext uri="{FF2B5EF4-FFF2-40B4-BE49-F238E27FC236}">
                <a16:creationId xmlns:a16="http://schemas.microsoft.com/office/drawing/2014/main" id="{86955324-B636-4200-A667-0817B8745251}"/>
              </a:ext>
            </a:extLst>
          </p:cNvPr>
          <p:cNvSpPr/>
          <p:nvPr/>
        </p:nvSpPr>
        <p:spPr>
          <a:xfrm>
            <a:off x="9976381" y="5209128"/>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207" name="Picture 206" descr="A picture containing text&#10;&#10;Description automatically generated">
            <a:extLst>
              <a:ext uri="{FF2B5EF4-FFF2-40B4-BE49-F238E27FC236}">
                <a16:creationId xmlns:a16="http://schemas.microsoft.com/office/drawing/2014/main" id="{A8C5390E-30F4-4151-B6AA-F86F5DBC9E9C}"/>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47416" y="4631560"/>
            <a:ext cx="694896" cy="663020"/>
          </a:xfrm>
          <a:prstGeom prst="rect">
            <a:avLst/>
          </a:prstGeom>
        </p:spPr>
      </p:pic>
      <p:sp>
        <p:nvSpPr>
          <p:cNvPr id="208" name="Rectangle 207">
            <a:extLst>
              <a:ext uri="{FF2B5EF4-FFF2-40B4-BE49-F238E27FC236}">
                <a16:creationId xmlns:a16="http://schemas.microsoft.com/office/drawing/2014/main" id="{0CB6020B-439B-480B-A870-E665166A92BE}"/>
              </a:ext>
            </a:extLst>
          </p:cNvPr>
          <p:cNvSpPr/>
          <p:nvPr/>
        </p:nvSpPr>
        <p:spPr>
          <a:xfrm>
            <a:off x="11039712" y="5342666"/>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209" name="Straight Arrow Connector 208">
            <a:extLst>
              <a:ext uri="{FF2B5EF4-FFF2-40B4-BE49-F238E27FC236}">
                <a16:creationId xmlns:a16="http://schemas.microsoft.com/office/drawing/2014/main" id="{7C7965AA-5463-4DF8-A28A-802B81C02C5C}"/>
              </a:ext>
            </a:extLst>
          </p:cNvPr>
          <p:cNvCxnSpPr>
            <a:cxnSpLocks/>
            <a:stCxn id="205" idx="3"/>
            <a:endCxn id="207" idx="1"/>
          </p:cNvCxnSpPr>
          <p:nvPr/>
        </p:nvCxnSpPr>
        <p:spPr>
          <a:xfrm flipV="1">
            <a:off x="10697705" y="4963070"/>
            <a:ext cx="449711" cy="13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0" name="Picture 209" descr="Icon&#10;&#10;Description automatically generated">
            <a:extLst>
              <a:ext uri="{FF2B5EF4-FFF2-40B4-BE49-F238E27FC236}">
                <a16:creationId xmlns:a16="http://schemas.microsoft.com/office/drawing/2014/main" id="{39F66AFD-C8D3-4305-A857-0079BC97571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0449429" y="3203863"/>
            <a:ext cx="361368" cy="521636"/>
          </a:xfrm>
          <a:prstGeom prst="rect">
            <a:avLst/>
          </a:prstGeom>
        </p:spPr>
      </p:pic>
      <p:pic>
        <p:nvPicPr>
          <p:cNvPr id="211" name="Picture 210" descr="A picture containing black, white&#10;&#10;Description automatically generated">
            <a:extLst>
              <a:ext uri="{FF2B5EF4-FFF2-40B4-BE49-F238E27FC236}">
                <a16:creationId xmlns:a16="http://schemas.microsoft.com/office/drawing/2014/main" id="{C313E030-F53E-4D24-A418-66D1053E0DCC}"/>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028212" y="3106785"/>
            <a:ext cx="580912" cy="568432"/>
          </a:xfrm>
          <a:prstGeom prst="rect">
            <a:avLst/>
          </a:prstGeom>
        </p:spPr>
      </p:pic>
      <p:cxnSp>
        <p:nvCxnSpPr>
          <p:cNvPr id="212" name="Straight Arrow Connector 211">
            <a:extLst>
              <a:ext uri="{FF2B5EF4-FFF2-40B4-BE49-F238E27FC236}">
                <a16:creationId xmlns:a16="http://schemas.microsoft.com/office/drawing/2014/main" id="{58AA8A44-8605-4C8B-9C23-5503F6D589B4}"/>
              </a:ext>
            </a:extLst>
          </p:cNvPr>
          <p:cNvCxnSpPr>
            <a:cxnSpLocks/>
            <a:stCxn id="198" idx="0"/>
            <a:endCxn id="208" idx="2"/>
          </p:cNvCxnSpPr>
          <p:nvPr/>
        </p:nvCxnSpPr>
        <p:spPr>
          <a:xfrm flipH="1" flipV="1">
            <a:off x="11447164" y="5619665"/>
            <a:ext cx="13423" cy="32762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7AEA670A-C7D0-42C9-AB0A-65DBED645C01}"/>
              </a:ext>
            </a:extLst>
          </p:cNvPr>
          <p:cNvCxnSpPr>
            <a:cxnSpLocks/>
            <a:stCxn id="215" idx="1"/>
            <a:endCxn id="210" idx="3"/>
          </p:cNvCxnSpPr>
          <p:nvPr/>
        </p:nvCxnSpPr>
        <p:spPr>
          <a:xfrm flipH="1" flipV="1">
            <a:off x="10810797" y="3464681"/>
            <a:ext cx="440691" cy="34202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5B00894C-9B3E-4B29-990C-8FF5860438D7}"/>
              </a:ext>
            </a:extLst>
          </p:cNvPr>
          <p:cNvCxnSpPr>
            <a:cxnSpLocks/>
            <a:stCxn id="193" idx="3"/>
            <a:endCxn id="186" idx="1"/>
          </p:cNvCxnSpPr>
          <p:nvPr/>
        </p:nvCxnSpPr>
        <p:spPr>
          <a:xfrm flipV="1">
            <a:off x="8640827" y="4988242"/>
            <a:ext cx="582793" cy="48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5" name="Picture 214">
            <a:extLst>
              <a:ext uri="{FF2B5EF4-FFF2-40B4-BE49-F238E27FC236}">
                <a16:creationId xmlns:a16="http://schemas.microsoft.com/office/drawing/2014/main" id="{1F124508-C265-429C-9905-EDAE432D2E7E}"/>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1251488" y="3552709"/>
            <a:ext cx="507999" cy="507999"/>
          </a:xfrm>
          <a:prstGeom prst="rect">
            <a:avLst/>
          </a:prstGeom>
        </p:spPr>
      </p:pic>
      <p:sp>
        <p:nvSpPr>
          <p:cNvPr id="216" name="Rectangle 215">
            <a:extLst>
              <a:ext uri="{FF2B5EF4-FFF2-40B4-BE49-F238E27FC236}">
                <a16:creationId xmlns:a16="http://schemas.microsoft.com/office/drawing/2014/main" id="{0B9709CE-8E0D-493B-AFF7-116006BCEA64}"/>
              </a:ext>
            </a:extLst>
          </p:cNvPr>
          <p:cNvSpPr/>
          <p:nvPr/>
        </p:nvSpPr>
        <p:spPr>
          <a:xfrm>
            <a:off x="11118876" y="4016750"/>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217" name="Straight Arrow Connector 216">
            <a:extLst>
              <a:ext uri="{FF2B5EF4-FFF2-40B4-BE49-F238E27FC236}">
                <a16:creationId xmlns:a16="http://schemas.microsoft.com/office/drawing/2014/main" id="{3E27F689-7249-401A-A495-B02D622926EF}"/>
              </a:ext>
            </a:extLst>
          </p:cNvPr>
          <p:cNvCxnSpPr>
            <a:cxnSpLocks/>
            <a:stCxn id="207" idx="0"/>
            <a:endCxn id="216" idx="2"/>
          </p:cNvCxnSpPr>
          <p:nvPr/>
        </p:nvCxnSpPr>
        <p:spPr>
          <a:xfrm flipV="1">
            <a:off x="11494864" y="4293749"/>
            <a:ext cx="36476" cy="33781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9C3A061-9020-4D12-9B16-3DCA41D3F3CB}"/>
              </a:ext>
            </a:extLst>
          </p:cNvPr>
          <p:cNvCxnSpPr>
            <a:cxnSpLocks/>
            <a:endCxn id="264" idx="0"/>
          </p:cNvCxnSpPr>
          <p:nvPr/>
        </p:nvCxnSpPr>
        <p:spPr>
          <a:xfrm>
            <a:off x="6687480" y="187919"/>
            <a:ext cx="45083" cy="62625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8C03F897-9B19-4C43-860D-DC9770E29E41}"/>
              </a:ext>
            </a:extLst>
          </p:cNvPr>
          <p:cNvCxnSpPr>
            <a:cxnSpLocks/>
            <a:stCxn id="186" idx="3"/>
            <a:endCxn id="205" idx="1"/>
          </p:cNvCxnSpPr>
          <p:nvPr/>
        </p:nvCxnSpPr>
        <p:spPr>
          <a:xfrm flipV="1">
            <a:off x="9775077" y="4964427"/>
            <a:ext cx="330118" cy="2381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8" name="Picture 237" descr="A picture containing black, white&#10;&#10;Description automatically generated">
            <a:extLst>
              <a:ext uri="{FF2B5EF4-FFF2-40B4-BE49-F238E27FC236}">
                <a16:creationId xmlns:a16="http://schemas.microsoft.com/office/drawing/2014/main" id="{C670AF9F-351C-410E-98D4-4D0ECF8E0E6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204167" y="3067263"/>
            <a:ext cx="580912" cy="568432"/>
          </a:xfrm>
          <a:prstGeom prst="rect">
            <a:avLst/>
          </a:prstGeom>
        </p:spPr>
      </p:pic>
      <p:cxnSp>
        <p:nvCxnSpPr>
          <p:cNvPr id="239" name="Straight Arrow Connector 238">
            <a:extLst>
              <a:ext uri="{FF2B5EF4-FFF2-40B4-BE49-F238E27FC236}">
                <a16:creationId xmlns:a16="http://schemas.microsoft.com/office/drawing/2014/main" id="{15AA59BE-3B4C-4911-B94B-EEAA839CE8AB}"/>
              </a:ext>
            </a:extLst>
          </p:cNvPr>
          <p:cNvCxnSpPr>
            <a:cxnSpLocks/>
            <a:stCxn id="238" idx="2"/>
            <a:endCxn id="186" idx="0"/>
          </p:cNvCxnSpPr>
          <p:nvPr/>
        </p:nvCxnSpPr>
        <p:spPr>
          <a:xfrm>
            <a:off x="9494623" y="3635695"/>
            <a:ext cx="4726" cy="107681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3" name="Cross 242">
            <a:extLst>
              <a:ext uri="{FF2B5EF4-FFF2-40B4-BE49-F238E27FC236}">
                <a16:creationId xmlns:a16="http://schemas.microsoft.com/office/drawing/2014/main" id="{B3C3870A-9DBE-4810-93A0-C9BAC2BEDE11}"/>
              </a:ext>
            </a:extLst>
          </p:cNvPr>
          <p:cNvSpPr/>
          <p:nvPr/>
        </p:nvSpPr>
        <p:spPr>
          <a:xfrm>
            <a:off x="9648842" y="4475056"/>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1" name="Cross 250">
            <a:extLst>
              <a:ext uri="{FF2B5EF4-FFF2-40B4-BE49-F238E27FC236}">
                <a16:creationId xmlns:a16="http://schemas.microsoft.com/office/drawing/2014/main" id="{D84A0AF2-FBD9-4ED1-95CB-F4FA50E8AB04}"/>
              </a:ext>
            </a:extLst>
          </p:cNvPr>
          <p:cNvSpPr/>
          <p:nvPr/>
        </p:nvSpPr>
        <p:spPr>
          <a:xfrm>
            <a:off x="10456620" y="4469358"/>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55" name="Group 254">
            <a:extLst>
              <a:ext uri="{FF2B5EF4-FFF2-40B4-BE49-F238E27FC236}">
                <a16:creationId xmlns:a16="http://schemas.microsoft.com/office/drawing/2014/main" id="{DCE43A8D-0081-483B-90F5-7FDEE77B8690}"/>
              </a:ext>
            </a:extLst>
          </p:cNvPr>
          <p:cNvGrpSpPr/>
          <p:nvPr/>
        </p:nvGrpSpPr>
        <p:grpSpPr>
          <a:xfrm>
            <a:off x="4767181" y="4064594"/>
            <a:ext cx="521636" cy="569722"/>
            <a:chOff x="3067672" y="-48835"/>
            <a:chExt cx="521636" cy="569722"/>
          </a:xfrm>
        </p:grpSpPr>
        <p:pic>
          <p:nvPicPr>
            <p:cNvPr id="249" name="Picture 248">
              <a:extLst>
                <a:ext uri="{FF2B5EF4-FFF2-40B4-BE49-F238E27FC236}">
                  <a16:creationId xmlns:a16="http://schemas.microsoft.com/office/drawing/2014/main" id="{5598846F-3365-43E5-B897-4EE4E8043EC0}"/>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3067672" y="-48835"/>
              <a:ext cx="521636" cy="521636"/>
            </a:xfrm>
            <a:prstGeom prst="rect">
              <a:avLst/>
            </a:prstGeom>
          </p:spPr>
        </p:pic>
        <p:sp>
          <p:nvSpPr>
            <p:cNvPr id="254" name="Rectangle 253">
              <a:extLst>
                <a:ext uri="{FF2B5EF4-FFF2-40B4-BE49-F238E27FC236}">
                  <a16:creationId xmlns:a16="http://schemas.microsoft.com/office/drawing/2014/main" id="{C444F458-5081-4120-A41E-C9EBFD4851BF}"/>
                </a:ext>
              </a:extLst>
            </p:cNvPr>
            <p:cNvSpPr/>
            <p:nvPr/>
          </p:nvSpPr>
          <p:spPr>
            <a:xfrm>
              <a:off x="3086940" y="-11735"/>
              <a:ext cx="495892" cy="532622"/>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256" name="Group 255">
            <a:extLst>
              <a:ext uri="{FF2B5EF4-FFF2-40B4-BE49-F238E27FC236}">
                <a16:creationId xmlns:a16="http://schemas.microsoft.com/office/drawing/2014/main" id="{468CBAA8-21F9-478F-A576-05D1781D2CF6}"/>
              </a:ext>
            </a:extLst>
          </p:cNvPr>
          <p:cNvGrpSpPr/>
          <p:nvPr/>
        </p:nvGrpSpPr>
        <p:grpSpPr>
          <a:xfrm>
            <a:off x="10900699" y="4193156"/>
            <a:ext cx="521636" cy="569722"/>
            <a:chOff x="3067672" y="-48835"/>
            <a:chExt cx="521636" cy="569722"/>
          </a:xfrm>
        </p:grpSpPr>
        <p:pic>
          <p:nvPicPr>
            <p:cNvPr id="257" name="Picture 256">
              <a:extLst>
                <a:ext uri="{FF2B5EF4-FFF2-40B4-BE49-F238E27FC236}">
                  <a16:creationId xmlns:a16="http://schemas.microsoft.com/office/drawing/2014/main" id="{BBE2A054-ED61-4335-9DF1-E0065D0B68F1}"/>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3067672" y="-48835"/>
              <a:ext cx="521636" cy="521636"/>
            </a:xfrm>
            <a:prstGeom prst="rect">
              <a:avLst/>
            </a:prstGeom>
          </p:spPr>
        </p:pic>
        <p:sp>
          <p:nvSpPr>
            <p:cNvPr id="258" name="Rectangle 257">
              <a:extLst>
                <a:ext uri="{FF2B5EF4-FFF2-40B4-BE49-F238E27FC236}">
                  <a16:creationId xmlns:a16="http://schemas.microsoft.com/office/drawing/2014/main" id="{8B6A6129-D186-4FA1-A4FF-6F2347E9979E}"/>
                </a:ext>
              </a:extLst>
            </p:cNvPr>
            <p:cNvSpPr/>
            <p:nvPr/>
          </p:nvSpPr>
          <p:spPr>
            <a:xfrm>
              <a:off x="3086940" y="-11735"/>
              <a:ext cx="495892" cy="532622"/>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59" name="Rectangle 258">
            <a:extLst>
              <a:ext uri="{FF2B5EF4-FFF2-40B4-BE49-F238E27FC236}">
                <a16:creationId xmlns:a16="http://schemas.microsoft.com/office/drawing/2014/main" id="{906241D8-0E8D-4A6B-A2A5-A0ACC077A7C0}"/>
              </a:ext>
            </a:extLst>
          </p:cNvPr>
          <p:cNvSpPr/>
          <p:nvPr/>
        </p:nvSpPr>
        <p:spPr>
          <a:xfrm>
            <a:off x="8280298" y="6192190"/>
            <a:ext cx="300544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b="1" dirty="0">
                <a:solidFill>
                  <a:schemeClr val="tx1"/>
                </a:solidFill>
              </a:rPr>
              <a:t>I början av 1300-talet var de flesta städer små och hade under 2000 invånare.</a:t>
            </a:r>
          </a:p>
        </p:txBody>
      </p:sp>
      <p:sp>
        <p:nvSpPr>
          <p:cNvPr id="260" name="Cross 259">
            <a:extLst>
              <a:ext uri="{FF2B5EF4-FFF2-40B4-BE49-F238E27FC236}">
                <a16:creationId xmlns:a16="http://schemas.microsoft.com/office/drawing/2014/main" id="{44229DF7-1F2F-4041-B302-8FA523B795AB}"/>
              </a:ext>
            </a:extLst>
          </p:cNvPr>
          <p:cNvSpPr/>
          <p:nvPr/>
        </p:nvSpPr>
        <p:spPr>
          <a:xfrm>
            <a:off x="11680254" y="5758414"/>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1" name="Rectangle 260">
            <a:extLst>
              <a:ext uri="{FF2B5EF4-FFF2-40B4-BE49-F238E27FC236}">
                <a16:creationId xmlns:a16="http://schemas.microsoft.com/office/drawing/2014/main" id="{A57D89F8-9705-4745-83B3-4C0DBC7A80F2}"/>
              </a:ext>
            </a:extLst>
          </p:cNvPr>
          <p:cNvSpPr/>
          <p:nvPr/>
        </p:nvSpPr>
        <p:spPr>
          <a:xfrm>
            <a:off x="8659085" y="63652"/>
            <a:ext cx="3547387"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Ett lands industriella utveckling går i tre steg.</a:t>
            </a:r>
          </a:p>
          <a:p>
            <a:pPr marL="171450" indent="-171450">
              <a:buFontTx/>
              <a:buChar char="-"/>
            </a:pPr>
            <a:r>
              <a:rPr lang="sv-SE" sz="1200" dirty="0">
                <a:solidFill>
                  <a:schemeClr val="tx1"/>
                </a:solidFill>
              </a:rPr>
              <a:t>Steg I: Först säljer man råvaror till utlandet.</a:t>
            </a:r>
          </a:p>
          <a:p>
            <a:pPr marL="171450" indent="-171450">
              <a:buFontTx/>
              <a:buChar char="-"/>
            </a:pPr>
            <a:r>
              <a:rPr lang="sv-SE" sz="1200" dirty="0">
                <a:solidFill>
                  <a:schemeClr val="tx1"/>
                </a:solidFill>
              </a:rPr>
              <a:t>Steg II: Nästa steg är att förädla råvaror.</a:t>
            </a:r>
          </a:p>
          <a:p>
            <a:pPr marL="171450" indent="-171450">
              <a:buFontTx/>
              <a:buChar char="-"/>
            </a:pPr>
            <a:r>
              <a:rPr lang="sv-SE" sz="1200" dirty="0">
                <a:solidFill>
                  <a:schemeClr val="tx1"/>
                </a:solidFill>
              </a:rPr>
              <a:t>Steg III: Det tredje steget är att sälja färdiga varor. </a:t>
            </a:r>
          </a:p>
          <a:p>
            <a:r>
              <a:rPr lang="sv-SE" sz="1200" b="1" dirty="0">
                <a:solidFill>
                  <a:schemeClr val="tx1"/>
                </a:solidFill>
              </a:rPr>
              <a:t>Det tredje steget är det mest lönsamma.</a:t>
            </a:r>
          </a:p>
        </p:txBody>
      </p:sp>
      <p:sp>
        <p:nvSpPr>
          <p:cNvPr id="262" name="TextBox 261">
            <a:extLst>
              <a:ext uri="{FF2B5EF4-FFF2-40B4-BE49-F238E27FC236}">
                <a16:creationId xmlns:a16="http://schemas.microsoft.com/office/drawing/2014/main" id="{1F0798D6-0E3A-4814-89CB-192E71BCAECA}"/>
              </a:ext>
            </a:extLst>
          </p:cNvPr>
          <p:cNvSpPr txBox="1"/>
          <p:nvPr/>
        </p:nvSpPr>
        <p:spPr>
          <a:xfrm>
            <a:off x="1988873" y="6450457"/>
            <a:ext cx="535724" cy="369332"/>
          </a:xfrm>
          <a:prstGeom prst="rect">
            <a:avLst/>
          </a:prstGeom>
          <a:noFill/>
        </p:spPr>
        <p:txBody>
          <a:bodyPr wrap="none" rtlCol="0">
            <a:spAutoFit/>
          </a:bodyPr>
          <a:lstStyle/>
          <a:p>
            <a:r>
              <a:rPr lang="sv-SE" b="1" dirty="0"/>
              <a:t>500</a:t>
            </a:r>
          </a:p>
        </p:txBody>
      </p:sp>
      <p:sp>
        <p:nvSpPr>
          <p:cNvPr id="264" name="TextBox 263">
            <a:extLst>
              <a:ext uri="{FF2B5EF4-FFF2-40B4-BE49-F238E27FC236}">
                <a16:creationId xmlns:a16="http://schemas.microsoft.com/office/drawing/2014/main" id="{426A8C58-B71D-4D03-9312-C021EE2730AB}"/>
              </a:ext>
            </a:extLst>
          </p:cNvPr>
          <p:cNvSpPr txBox="1"/>
          <p:nvPr/>
        </p:nvSpPr>
        <p:spPr>
          <a:xfrm>
            <a:off x="6406191" y="6450457"/>
            <a:ext cx="652743" cy="369332"/>
          </a:xfrm>
          <a:prstGeom prst="rect">
            <a:avLst/>
          </a:prstGeom>
          <a:noFill/>
        </p:spPr>
        <p:txBody>
          <a:bodyPr wrap="none" rtlCol="0">
            <a:spAutoFit/>
          </a:bodyPr>
          <a:lstStyle/>
          <a:p>
            <a:r>
              <a:rPr lang="sv-SE" b="1" dirty="0"/>
              <a:t>1000</a:t>
            </a:r>
          </a:p>
        </p:txBody>
      </p:sp>
      <p:sp>
        <p:nvSpPr>
          <p:cNvPr id="268" name="TextBox 267">
            <a:extLst>
              <a:ext uri="{FF2B5EF4-FFF2-40B4-BE49-F238E27FC236}">
                <a16:creationId xmlns:a16="http://schemas.microsoft.com/office/drawing/2014/main" id="{46BEA387-E588-41BE-9418-7288F2CC017E}"/>
              </a:ext>
            </a:extLst>
          </p:cNvPr>
          <p:cNvSpPr txBox="1"/>
          <p:nvPr/>
        </p:nvSpPr>
        <p:spPr>
          <a:xfrm>
            <a:off x="11553729" y="6469189"/>
            <a:ext cx="652743" cy="369332"/>
          </a:xfrm>
          <a:prstGeom prst="rect">
            <a:avLst/>
          </a:prstGeom>
          <a:noFill/>
        </p:spPr>
        <p:txBody>
          <a:bodyPr wrap="none" rtlCol="0">
            <a:spAutoFit/>
          </a:bodyPr>
          <a:lstStyle/>
          <a:p>
            <a:r>
              <a:rPr lang="sv-SE" b="1" dirty="0"/>
              <a:t>1500</a:t>
            </a:r>
          </a:p>
        </p:txBody>
      </p:sp>
      <p:sp>
        <p:nvSpPr>
          <p:cNvPr id="269" name="TextBox 268">
            <a:extLst>
              <a:ext uri="{FF2B5EF4-FFF2-40B4-BE49-F238E27FC236}">
                <a16:creationId xmlns:a16="http://schemas.microsoft.com/office/drawing/2014/main" id="{B412798C-5FDE-4DB8-B495-A31A96EAB833}"/>
              </a:ext>
            </a:extLst>
          </p:cNvPr>
          <p:cNvSpPr txBox="1"/>
          <p:nvPr/>
        </p:nvSpPr>
        <p:spPr>
          <a:xfrm>
            <a:off x="5831497" y="709983"/>
            <a:ext cx="709233" cy="369332"/>
          </a:xfrm>
          <a:prstGeom prst="rect">
            <a:avLst/>
          </a:prstGeom>
          <a:noFill/>
        </p:spPr>
        <p:txBody>
          <a:bodyPr wrap="none" rtlCol="0">
            <a:spAutoFit/>
          </a:bodyPr>
          <a:lstStyle/>
          <a:p>
            <a:r>
              <a:rPr lang="sv-SE" b="1" dirty="0"/>
              <a:t>Steg I</a:t>
            </a:r>
          </a:p>
        </p:txBody>
      </p:sp>
      <p:sp>
        <p:nvSpPr>
          <p:cNvPr id="270" name="TextBox 269">
            <a:extLst>
              <a:ext uri="{FF2B5EF4-FFF2-40B4-BE49-F238E27FC236}">
                <a16:creationId xmlns:a16="http://schemas.microsoft.com/office/drawing/2014/main" id="{83E65417-DD2D-4810-80A1-5D699C00E3BB}"/>
              </a:ext>
            </a:extLst>
          </p:cNvPr>
          <p:cNvSpPr txBox="1"/>
          <p:nvPr/>
        </p:nvSpPr>
        <p:spPr>
          <a:xfrm>
            <a:off x="6816382" y="709983"/>
            <a:ext cx="770147" cy="369332"/>
          </a:xfrm>
          <a:prstGeom prst="rect">
            <a:avLst/>
          </a:prstGeom>
          <a:noFill/>
        </p:spPr>
        <p:txBody>
          <a:bodyPr wrap="none" rtlCol="0">
            <a:spAutoFit/>
          </a:bodyPr>
          <a:lstStyle/>
          <a:p>
            <a:r>
              <a:rPr lang="sv-SE" b="1" dirty="0"/>
              <a:t>Steg II</a:t>
            </a:r>
          </a:p>
        </p:txBody>
      </p:sp>
    </p:spTree>
    <p:extLst>
      <p:ext uri="{BB962C8B-B14F-4D97-AF65-F5344CB8AC3E}">
        <p14:creationId xmlns:p14="http://schemas.microsoft.com/office/powerpoint/2010/main" val="96925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a:extLst>
              <a:ext uri="{FF2B5EF4-FFF2-40B4-BE49-F238E27FC236}">
                <a16:creationId xmlns:a16="http://schemas.microsoft.com/office/drawing/2014/main" id="{8EDC4AD3-C3E6-48AD-AEBE-07F78652D2B5}"/>
              </a:ext>
            </a:extLst>
          </p:cNvPr>
          <p:cNvSpPr/>
          <p:nvPr/>
        </p:nvSpPr>
        <p:spPr>
          <a:xfrm>
            <a:off x="3891198" y="1594265"/>
            <a:ext cx="6811748" cy="5176424"/>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sv-SE" dirty="0"/>
              <a:t>(1500-talet – 1900-talet)</a:t>
            </a:r>
          </a:p>
        </p:txBody>
      </p:sp>
      <p:sp>
        <p:nvSpPr>
          <p:cNvPr id="129" name="Rectangle 128">
            <a:extLst>
              <a:ext uri="{FF2B5EF4-FFF2-40B4-BE49-F238E27FC236}">
                <a16:creationId xmlns:a16="http://schemas.microsoft.com/office/drawing/2014/main" id="{854EC537-2431-437A-8256-97080AA92DC5}"/>
              </a:ext>
            </a:extLst>
          </p:cNvPr>
          <p:cNvSpPr/>
          <p:nvPr/>
        </p:nvSpPr>
        <p:spPr>
          <a:xfrm>
            <a:off x="1296157" y="3714970"/>
            <a:ext cx="2588256" cy="305572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dirty="0"/>
              <a:t>Medeltiden</a:t>
            </a:r>
          </a:p>
          <a:p>
            <a:pPr algn="r"/>
            <a:r>
              <a:rPr lang="sv-SE" dirty="0"/>
              <a:t>(500-talet – 1500-talet)</a:t>
            </a:r>
          </a:p>
        </p:txBody>
      </p:sp>
      <p:pic>
        <p:nvPicPr>
          <p:cNvPr id="55" name="Picture 54" descr="Icon&#10;&#10;Description automatically generated">
            <a:extLst>
              <a:ext uri="{FF2B5EF4-FFF2-40B4-BE49-F238E27FC236}">
                <a16:creationId xmlns:a16="http://schemas.microsoft.com/office/drawing/2014/main" id="{6CE1197E-455B-4268-B12E-854E76E7BC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6717" y="2701835"/>
            <a:ext cx="482886" cy="482886"/>
          </a:xfrm>
          <a:prstGeom prst="rect">
            <a:avLst/>
          </a:prstGeom>
        </p:spPr>
      </p:pic>
      <p:pic>
        <p:nvPicPr>
          <p:cNvPr id="47" name="Picture 46" descr="A picture containing icon&#10;&#10;Description automatically generated">
            <a:extLst>
              <a:ext uri="{FF2B5EF4-FFF2-40B4-BE49-F238E27FC236}">
                <a16:creationId xmlns:a16="http://schemas.microsoft.com/office/drawing/2014/main" id="{09B84A18-3557-4D06-B843-022102022DC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32884" y="2701836"/>
            <a:ext cx="482885" cy="482885"/>
          </a:xfrm>
          <a:prstGeom prst="rect">
            <a:avLst/>
          </a:prstGeom>
        </p:spPr>
      </p:pic>
      <p:sp>
        <p:nvSpPr>
          <p:cNvPr id="13" name="Rectangle 12">
            <a:extLst>
              <a:ext uri="{FF2B5EF4-FFF2-40B4-BE49-F238E27FC236}">
                <a16:creationId xmlns:a16="http://schemas.microsoft.com/office/drawing/2014/main" id="{023945E2-32D8-4FA8-9280-CB28905DCFBA}"/>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-509</a:t>
            </a:r>
          </a:p>
        </p:txBody>
      </p:sp>
      <p:pic>
        <p:nvPicPr>
          <p:cNvPr id="15" name="Picture 14" descr="Icon&#10;&#10;Description automatically generated">
            <a:extLst>
              <a:ext uri="{FF2B5EF4-FFF2-40B4-BE49-F238E27FC236}">
                <a16:creationId xmlns:a16="http://schemas.microsoft.com/office/drawing/2014/main" id="{FA943734-C632-4BBF-B28F-25A7F121721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605" y="1623299"/>
            <a:ext cx="616449" cy="616449"/>
          </a:xfrm>
          <a:prstGeom prst="rect">
            <a:avLst/>
          </a:prstGeom>
        </p:spPr>
      </p:pic>
      <p:cxnSp>
        <p:nvCxnSpPr>
          <p:cNvPr id="21" name="Straight Connector 20">
            <a:extLst>
              <a:ext uri="{FF2B5EF4-FFF2-40B4-BE49-F238E27FC236}">
                <a16:creationId xmlns:a16="http://schemas.microsoft.com/office/drawing/2014/main" id="{D2C37C3C-2239-4B24-9CB5-B194F50C0033}"/>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D6978C-0618-48D9-A9AB-2B6E9995C5F4}"/>
              </a:ext>
            </a:extLst>
          </p:cNvPr>
          <p:cNvCxnSpPr>
            <a:cxnSpLocks/>
          </p:cNvCxnSpPr>
          <p:nvPr/>
        </p:nvCxnSpPr>
        <p:spPr>
          <a:xfrm>
            <a:off x="607884" y="4109643"/>
            <a:ext cx="0" cy="23014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2DF8BE0-6BF7-474B-8D3B-2D6781CFA5D2}"/>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27</a:t>
            </a:r>
          </a:p>
        </p:txBody>
      </p:sp>
      <p:sp>
        <p:nvSpPr>
          <p:cNvPr id="26" name="Rectangle 25">
            <a:extLst>
              <a:ext uri="{FF2B5EF4-FFF2-40B4-BE49-F238E27FC236}">
                <a16:creationId xmlns:a16="http://schemas.microsoft.com/office/drawing/2014/main" id="{D287D0D0-AEE7-4307-B7BB-7D8EF430AE0A}"/>
              </a:ext>
            </a:extLst>
          </p:cNvPr>
          <p:cNvSpPr/>
          <p:nvPr/>
        </p:nvSpPr>
        <p:spPr>
          <a:xfrm>
            <a:off x="-145547" y="490182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Republic (Rome)</a:t>
            </a:r>
          </a:p>
        </p:txBody>
      </p:sp>
      <p:pic>
        <p:nvPicPr>
          <p:cNvPr id="27" name="Picture 26" descr="Icon&#10;&#10;Description automatically generated">
            <a:extLst>
              <a:ext uri="{FF2B5EF4-FFF2-40B4-BE49-F238E27FC236}">
                <a16:creationId xmlns:a16="http://schemas.microsoft.com/office/drawing/2014/main" id="{58D26849-0AC5-408B-8583-1E66E38E3FA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91788" y="5368226"/>
            <a:ext cx="482885" cy="482885"/>
          </a:xfrm>
          <a:prstGeom prst="rect">
            <a:avLst/>
          </a:prstGeom>
        </p:spPr>
      </p:pic>
      <p:sp>
        <p:nvSpPr>
          <p:cNvPr id="28" name="Rectangle 27">
            <a:extLst>
              <a:ext uri="{FF2B5EF4-FFF2-40B4-BE49-F238E27FC236}">
                <a16:creationId xmlns:a16="http://schemas.microsoft.com/office/drawing/2014/main" id="{A628BE4C-0184-4F81-B332-23D93225BBD4}"/>
              </a:ext>
            </a:extLst>
          </p:cNvPr>
          <p:cNvSpPr/>
          <p:nvPr/>
        </p:nvSpPr>
        <p:spPr>
          <a:xfrm>
            <a:off x="503430" y="478056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Empire (Rome)</a:t>
            </a:r>
          </a:p>
        </p:txBody>
      </p:sp>
      <p:pic>
        <p:nvPicPr>
          <p:cNvPr id="30" name="Picture 29">
            <a:extLst>
              <a:ext uri="{FF2B5EF4-FFF2-40B4-BE49-F238E27FC236}">
                <a16:creationId xmlns:a16="http://schemas.microsoft.com/office/drawing/2014/main" id="{D41D9045-F5ED-4527-8ED0-9E555BFD34F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369884" y="5350252"/>
            <a:ext cx="482882" cy="482882"/>
          </a:xfrm>
          <a:prstGeom prst="rect">
            <a:avLst/>
          </a:prstGeom>
        </p:spPr>
      </p:pic>
      <p:cxnSp>
        <p:nvCxnSpPr>
          <p:cNvPr id="32" name="Straight Connector 31">
            <a:extLst>
              <a:ext uri="{FF2B5EF4-FFF2-40B4-BE49-F238E27FC236}">
                <a16:creationId xmlns:a16="http://schemas.microsoft.com/office/drawing/2014/main" id="{AB0B355F-07E1-4FBF-9735-FD18AC2A07E9}"/>
              </a:ext>
            </a:extLst>
          </p:cNvPr>
          <p:cNvCxnSpPr>
            <a:cxnSpLocks/>
          </p:cNvCxnSpPr>
          <p:nvPr/>
        </p:nvCxnSpPr>
        <p:spPr>
          <a:xfrm>
            <a:off x="1285978" y="4672691"/>
            <a:ext cx="0" cy="17198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CF77313-0C40-417B-A130-94D000975BD5}"/>
              </a:ext>
            </a:extLst>
          </p:cNvPr>
          <p:cNvSpPr/>
          <p:nvPr/>
        </p:nvSpPr>
        <p:spPr>
          <a:xfrm>
            <a:off x="1015421"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sp>
        <p:nvSpPr>
          <p:cNvPr id="34" name="Rectangle 33">
            <a:extLst>
              <a:ext uri="{FF2B5EF4-FFF2-40B4-BE49-F238E27FC236}">
                <a16:creationId xmlns:a16="http://schemas.microsoft.com/office/drawing/2014/main" id="{4287FA99-87CE-4D2B-948C-93818C796331}"/>
              </a:ext>
            </a:extLst>
          </p:cNvPr>
          <p:cNvSpPr/>
          <p:nvPr/>
        </p:nvSpPr>
        <p:spPr>
          <a:xfrm>
            <a:off x="1285969" y="4836674"/>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Feodalism (Europe)</a:t>
            </a:r>
          </a:p>
        </p:txBody>
      </p:sp>
      <p:pic>
        <p:nvPicPr>
          <p:cNvPr id="36" name="Picture 35" descr="A picture containing indoor, set&#10;&#10;Description automatically generated">
            <a:extLst>
              <a:ext uri="{FF2B5EF4-FFF2-40B4-BE49-F238E27FC236}">
                <a16:creationId xmlns:a16="http://schemas.microsoft.com/office/drawing/2014/main" id="{86F4A31A-3239-4E24-A4C6-69CF4AB54ED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5983" y="5459683"/>
            <a:ext cx="515213" cy="368309"/>
          </a:xfrm>
          <a:prstGeom prst="rect">
            <a:avLst/>
          </a:prstGeom>
        </p:spPr>
      </p:pic>
      <p:sp>
        <p:nvSpPr>
          <p:cNvPr id="37" name="Rectangle 36">
            <a:extLst>
              <a:ext uri="{FF2B5EF4-FFF2-40B4-BE49-F238E27FC236}">
                <a16:creationId xmlns:a16="http://schemas.microsoft.com/office/drawing/2014/main" id="{391F4991-C0B3-4F87-A4A5-BCC9D8A166B0}"/>
              </a:ext>
            </a:extLst>
          </p:cNvPr>
          <p:cNvSpPr/>
          <p:nvPr/>
        </p:nvSpPr>
        <p:spPr>
          <a:xfrm>
            <a:off x="561196" y="3328327"/>
            <a:ext cx="113187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380 Edict of Thessalonica</a:t>
            </a:r>
          </a:p>
          <a:p>
            <a:pPr algn="ctr"/>
            <a:endParaRPr lang="sv-SE" sz="1200" b="1" dirty="0">
              <a:solidFill>
                <a:schemeClr val="tx1"/>
              </a:solidFill>
            </a:endParaRPr>
          </a:p>
        </p:txBody>
      </p:sp>
      <p:pic>
        <p:nvPicPr>
          <p:cNvPr id="39" name="Picture 38">
            <a:extLst>
              <a:ext uri="{FF2B5EF4-FFF2-40B4-BE49-F238E27FC236}">
                <a16:creationId xmlns:a16="http://schemas.microsoft.com/office/drawing/2014/main" id="{82BE4A17-6F95-4A71-93D0-0CE1D16DE36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64725" y="3751665"/>
            <a:ext cx="392132" cy="480315"/>
          </a:xfrm>
          <a:prstGeom prst="rect">
            <a:avLst/>
          </a:prstGeom>
        </p:spPr>
      </p:pic>
      <p:cxnSp>
        <p:nvCxnSpPr>
          <p:cNvPr id="40" name="Straight Arrow Connector 39">
            <a:extLst>
              <a:ext uri="{FF2B5EF4-FFF2-40B4-BE49-F238E27FC236}">
                <a16:creationId xmlns:a16="http://schemas.microsoft.com/office/drawing/2014/main" id="{E8E47F6C-5F51-4BD3-9CB0-2405D5C94457}"/>
              </a:ext>
            </a:extLst>
          </p:cNvPr>
          <p:cNvCxnSpPr>
            <a:cxnSpLocks/>
            <a:stCxn id="28" idx="0"/>
            <a:endCxn id="39" idx="2"/>
          </p:cNvCxnSpPr>
          <p:nvPr/>
        </p:nvCxnSpPr>
        <p:spPr>
          <a:xfrm flipV="1">
            <a:off x="933230" y="4231980"/>
            <a:ext cx="127561" cy="54858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CD7A28-4B70-47A5-807A-CDF674D7B488}"/>
              </a:ext>
            </a:extLst>
          </p:cNvPr>
          <p:cNvCxnSpPr>
            <a:cxnSpLocks/>
            <a:stCxn id="39" idx="3"/>
          </p:cNvCxnSpPr>
          <p:nvPr/>
        </p:nvCxnSpPr>
        <p:spPr>
          <a:xfrm flipV="1">
            <a:off x="1256857" y="3946927"/>
            <a:ext cx="5866589" cy="44896"/>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C64436C-A114-40A4-8A63-817F56650BFB}"/>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19348" y="2669412"/>
            <a:ext cx="482885" cy="482885"/>
          </a:xfrm>
          <a:prstGeom prst="rect">
            <a:avLst/>
          </a:prstGeom>
        </p:spPr>
      </p:pic>
      <p:sp>
        <p:nvSpPr>
          <p:cNvPr id="48" name="Rectangle 47">
            <a:extLst>
              <a:ext uri="{FF2B5EF4-FFF2-40B4-BE49-F238E27FC236}">
                <a16:creationId xmlns:a16="http://schemas.microsoft.com/office/drawing/2014/main" id="{98E2B0C7-4905-4696-BBFD-63EF2C80F72F}"/>
              </a:ext>
            </a:extLst>
          </p:cNvPr>
          <p:cNvSpPr/>
          <p:nvPr/>
        </p:nvSpPr>
        <p:spPr>
          <a:xfrm>
            <a:off x="1" y="2271009"/>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Tax, culture and technology of Greece &amp; Roman</a:t>
            </a:r>
          </a:p>
        </p:txBody>
      </p:sp>
      <p:cxnSp>
        <p:nvCxnSpPr>
          <p:cNvPr id="49" name="Straight Arrow Connector 48">
            <a:extLst>
              <a:ext uri="{FF2B5EF4-FFF2-40B4-BE49-F238E27FC236}">
                <a16:creationId xmlns:a16="http://schemas.microsoft.com/office/drawing/2014/main" id="{D3186B3F-8916-42AF-90D3-315B6457F3CB}"/>
              </a:ext>
            </a:extLst>
          </p:cNvPr>
          <p:cNvCxnSpPr>
            <a:cxnSpLocks/>
            <a:stCxn id="46" idx="2"/>
          </p:cNvCxnSpPr>
          <p:nvPr/>
        </p:nvCxnSpPr>
        <p:spPr>
          <a:xfrm>
            <a:off x="1060791" y="3152297"/>
            <a:ext cx="550534" cy="81356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CD4E6E2-6C3A-4AED-BC9A-39CD31832C08}"/>
              </a:ext>
            </a:extLst>
          </p:cNvPr>
          <p:cNvCxnSpPr>
            <a:cxnSpLocks/>
            <a:stCxn id="34" idx="0"/>
          </p:cNvCxnSpPr>
          <p:nvPr/>
        </p:nvCxnSpPr>
        <p:spPr>
          <a:xfrm flipV="1">
            <a:off x="1715769" y="4027408"/>
            <a:ext cx="136997" cy="80926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711686C-2294-4A8A-AA39-41403F2DA233}"/>
              </a:ext>
            </a:extLst>
          </p:cNvPr>
          <p:cNvSpPr/>
          <p:nvPr/>
        </p:nvSpPr>
        <p:spPr>
          <a:xfrm>
            <a:off x="1654984" y="4152783"/>
            <a:ext cx="123113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convert to Christianity</a:t>
            </a:r>
          </a:p>
        </p:txBody>
      </p:sp>
      <p:cxnSp>
        <p:nvCxnSpPr>
          <p:cNvPr id="59" name="Straight Connector 58">
            <a:extLst>
              <a:ext uri="{FF2B5EF4-FFF2-40B4-BE49-F238E27FC236}">
                <a16:creationId xmlns:a16="http://schemas.microsoft.com/office/drawing/2014/main" id="{D38FBB92-7FDC-4E6C-A43A-D22248CAA092}"/>
              </a:ext>
            </a:extLst>
          </p:cNvPr>
          <p:cNvCxnSpPr>
            <a:cxnSpLocks/>
          </p:cNvCxnSpPr>
          <p:nvPr/>
        </p:nvCxnSpPr>
        <p:spPr>
          <a:xfrm>
            <a:off x="2898098" y="3670300"/>
            <a:ext cx="0" cy="27633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8F6CE3-B79C-4258-8017-EC42EA4D80C3}"/>
              </a:ext>
            </a:extLst>
          </p:cNvPr>
          <p:cNvCxnSpPr>
            <a:cxnSpLocks/>
          </p:cNvCxnSpPr>
          <p:nvPr/>
        </p:nvCxnSpPr>
        <p:spPr>
          <a:xfrm>
            <a:off x="4819361" y="360572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C09DA48-F912-4EE4-B031-243F95932584}"/>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67" name="Rectangle 66">
            <a:extLst>
              <a:ext uri="{FF2B5EF4-FFF2-40B4-BE49-F238E27FC236}">
                <a16:creationId xmlns:a16="http://schemas.microsoft.com/office/drawing/2014/main" id="{95441CE8-4B2F-4016-8AB9-C81B089B6B6B}"/>
              </a:ext>
            </a:extLst>
          </p:cNvPr>
          <p:cNvSpPr/>
          <p:nvPr/>
        </p:nvSpPr>
        <p:spPr>
          <a:xfrm>
            <a:off x="3607108" y="5949355"/>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sp>
        <p:nvSpPr>
          <p:cNvPr id="68" name="Rectangle 67">
            <a:extLst>
              <a:ext uri="{FF2B5EF4-FFF2-40B4-BE49-F238E27FC236}">
                <a16:creationId xmlns:a16="http://schemas.microsoft.com/office/drawing/2014/main" id="{749CDCB3-65E3-44A3-9FB2-CD973DFC7744}"/>
              </a:ext>
            </a:extLst>
          </p:cNvPr>
          <p:cNvSpPr/>
          <p:nvPr/>
        </p:nvSpPr>
        <p:spPr>
          <a:xfrm>
            <a:off x="4560573"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1600</a:t>
            </a:r>
          </a:p>
        </p:txBody>
      </p:sp>
      <p:pic>
        <p:nvPicPr>
          <p:cNvPr id="78" name="Picture 77" descr="Icon&#10;&#10;Description automatically generated">
            <a:extLst>
              <a:ext uri="{FF2B5EF4-FFF2-40B4-BE49-F238E27FC236}">
                <a16:creationId xmlns:a16="http://schemas.microsoft.com/office/drawing/2014/main" id="{04B68EBB-5940-4DEE-ACAE-D9691274D5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74215" y="1688340"/>
            <a:ext cx="482886" cy="482886"/>
          </a:xfrm>
          <a:prstGeom prst="rect">
            <a:avLst/>
          </a:prstGeom>
        </p:spPr>
      </p:pic>
      <p:sp>
        <p:nvSpPr>
          <p:cNvPr id="79" name="Rectangle 78">
            <a:extLst>
              <a:ext uri="{FF2B5EF4-FFF2-40B4-BE49-F238E27FC236}">
                <a16:creationId xmlns:a16="http://schemas.microsoft.com/office/drawing/2014/main" id="{E8FEF996-507A-4162-8EE2-2329FE696EC3}"/>
              </a:ext>
            </a:extLst>
          </p:cNvPr>
          <p:cNvSpPr/>
          <p:nvPr/>
        </p:nvSpPr>
        <p:spPr>
          <a:xfrm>
            <a:off x="1332279" y="1691174"/>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handelsutveckling</a:t>
            </a:r>
            <a:endParaRPr lang="en-US" sz="1200" b="1" dirty="0">
              <a:solidFill>
                <a:schemeClr val="tx1"/>
              </a:solidFill>
            </a:endParaRPr>
          </a:p>
          <a:p>
            <a:pPr algn="ctr"/>
            <a:r>
              <a:rPr lang="en-US" sz="1200" b="1" dirty="0">
                <a:solidFill>
                  <a:schemeClr val="tx1"/>
                </a:solidFill>
              </a:rPr>
              <a:t>1356 – 1862 </a:t>
            </a:r>
            <a:r>
              <a:rPr lang="en-US" sz="1200" b="1" dirty="0" err="1">
                <a:solidFill>
                  <a:schemeClr val="tx1"/>
                </a:solidFill>
              </a:rPr>
              <a:t>hansan</a:t>
            </a:r>
            <a:endParaRPr lang="en-US" sz="1200" b="1" dirty="0">
              <a:solidFill>
                <a:schemeClr val="tx1"/>
              </a:solidFill>
            </a:endParaRPr>
          </a:p>
        </p:txBody>
      </p:sp>
      <p:cxnSp>
        <p:nvCxnSpPr>
          <p:cNvPr id="95" name="Straight Arrow Connector 94">
            <a:extLst>
              <a:ext uri="{FF2B5EF4-FFF2-40B4-BE49-F238E27FC236}">
                <a16:creationId xmlns:a16="http://schemas.microsoft.com/office/drawing/2014/main" id="{83134942-56B3-410F-97CD-E0AA338CEFCB}"/>
              </a:ext>
            </a:extLst>
          </p:cNvPr>
          <p:cNvCxnSpPr>
            <a:cxnSpLocks/>
          </p:cNvCxnSpPr>
          <p:nvPr/>
        </p:nvCxnSpPr>
        <p:spPr>
          <a:xfrm flipV="1">
            <a:off x="5217254" y="1929783"/>
            <a:ext cx="6536382" cy="13628"/>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119" name="Picture 118">
            <a:extLst>
              <a:ext uri="{FF2B5EF4-FFF2-40B4-BE49-F238E27FC236}">
                <a16:creationId xmlns:a16="http://schemas.microsoft.com/office/drawing/2014/main" id="{735D680E-E086-4BE7-B86A-6D947BCBDC89}"/>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563776" y="2115223"/>
            <a:ext cx="482886" cy="482886"/>
          </a:xfrm>
          <a:prstGeom prst="rect">
            <a:avLst/>
          </a:prstGeom>
        </p:spPr>
      </p:pic>
      <p:sp>
        <p:nvSpPr>
          <p:cNvPr id="120" name="Rectangle 119">
            <a:extLst>
              <a:ext uri="{FF2B5EF4-FFF2-40B4-BE49-F238E27FC236}">
                <a16:creationId xmlns:a16="http://schemas.microsoft.com/office/drawing/2014/main" id="{1B31A30F-4103-4775-BA12-3ADFAF6E9F9C}"/>
              </a:ext>
            </a:extLst>
          </p:cNvPr>
          <p:cNvSpPr/>
          <p:nvPr/>
        </p:nvSpPr>
        <p:spPr>
          <a:xfrm>
            <a:off x="3234696" y="2466473"/>
            <a:ext cx="186644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1492 </a:t>
            </a:r>
            <a:r>
              <a:rPr lang="en-US" sz="1200" b="1" dirty="0" err="1">
                <a:solidFill>
                  <a:schemeClr val="tx1"/>
                </a:solidFill>
              </a:rPr>
              <a:t>Colombus</a:t>
            </a:r>
            <a:r>
              <a:rPr lang="en-US" sz="1200" b="1" dirty="0">
                <a:solidFill>
                  <a:schemeClr val="tx1"/>
                </a:solidFill>
              </a:rPr>
              <a:t> (America)</a:t>
            </a:r>
          </a:p>
          <a:p>
            <a:pPr algn="ctr"/>
            <a:r>
              <a:rPr lang="en-US" sz="1200" b="1" dirty="0">
                <a:solidFill>
                  <a:schemeClr val="tx1"/>
                </a:solidFill>
              </a:rPr>
              <a:t>1497 Vasco da Gama (India)</a:t>
            </a:r>
          </a:p>
        </p:txBody>
      </p:sp>
      <p:pic>
        <p:nvPicPr>
          <p:cNvPr id="121" name="Picture 120" descr="Icon&#10;&#10;Description automatically generated">
            <a:extLst>
              <a:ext uri="{FF2B5EF4-FFF2-40B4-BE49-F238E27FC236}">
                <a16:creationId xmlns:a16="http://schemas.microsoft.com/office/drawing/2014/main" id="{8208EFD6-20EB-4407-8FBD-0CEF4AC6DFB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42601" y="1675232"/>
            <a:ext cx="482886" cy="482886"/>
          </a:xfrm>
          <a:prstGeom prst="rect">
            <a:avLst/>
          </a:prstGeom>
        </p:spPr>
      </p:pic>
      <p:sp>
        <p:nvSpPr>
          <p:cNvPr id="122" name="Rectangle 121">
            <a:extLst>
              <a:ext uri="{FF2B5EF4-FFF2-40B4-BE49-F238E27FC236}">
                <a16:creationId xmlns:a16="http://schemas.microsoft.com/office/drawing/2014/main" id="{B3EAE90A-6225-4513-84D9-3B7D6BD64A5C}"/>
              </a:ext>
            </a:extLst>
          </p:cNvPr>
          <p:cNvSpPr/>
          <p:nvPr/>
        </p:nvSpPr>
        <p:spPr>
          <a:xfrm>
            <a:off x="3981600" y="1620375"/>
            <a:ext cx="139865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hadelsvägarna</a:t>
            </a:r>
            <a:r>
              <a:rPr lang="en-US" sz="1200" b="1" dirty="0">
                <a:solidFill>
                  <a:schemeClr val="tx1"/>
                </a:solidFill>
              </a:rPr>
              <a:t> </a:t>
            </a:r>
            <a:r>
              <a:rPr lang="en-US" sz="1200" b="1" dirty="0" err="1">
                <a:solidFill>
                  <a:schemeClr val="tx1"/>
                </a:solidFill>
              </a:rPr>
              <a:t>över</a:t>
            </a:r>
            <a:r>
              <a:rPr lang="en-US" sz="1200" b="1" dirty="0">
                <a:solidFill>
                  <a:schemeClr val="tx1"/>
                </a:solidFill>
              </a:rPr>
              <a:t> </a:t>
            </a:r>
            <a:r>
              <a:rPr lang="en-US" sz="1200" b="1" dirty="0" err="1">
                <a:solidFill>
                  <a:schemeClr val="tx1"/>
                </a:solidFill>
              </a:rPr>
              <a:t>havet</a:t>
            </a:r>
            <a:r>
              <a:rPr lang="en-US" sz="1200" b="1" dirty="0">
                <a:solidFill>
                  <a:schemeClr val="tx1"/>
                </a:solidFill>
              </a:rPr>
              <a:t> &amp; </a:t>
            </a:r>
            <a:r>
              <a:rPr lang="sv-SE" altLang="zh-CN" sz="1200" b="1" dirty="0">
                <a:solidFill>
                  <a:schemeClr val="tx1"/>
                </a:solidFill>
              </a:rPr>
              <a:t>k</a:t>
            </a:r>
            <a:r>
              <a:rPr lang="en-US" sz="1200" b="1" dirty="0" err="1">
                <a:solidFill>
                  <a:schemeClr val="tx1"/>
                </a:solidFill>
              </a:rPr>
              <a:t>oloni</a:t>
            </a:r>
            <a:r>
              <a:rPr lang="en-US" sz="1200" b="1" dirty="0">
                <a:solidFill>
                  <a:schemeClr val="tx1"/>
                </a:solidFill>
              </a:rPr>
              <a:t> </a:t>
            </a:r>
            <a:r>
              <a:rPr lang="en-US" sz="1200" b="1" dirty="0" err="1">
                <a:solidFill>
                  <a:schemeClr val="tx1"/>
                </a:solidFill>
              </a:rPr>
              <a:t>ekonomisk</a:t>
            </a:r>
            <a:endParaRPr lang="en-US" sz="1200" b="1" dirty="0">
              <a:solidFill>
                <a:schemeClr val="tx1"/>
              </a:solidFill>
            </a:endParaRPr>
          </a:p>
        </p:txBody>
      </p:sp>
      <p:cxnSp>
        <p:nvCxnSpPr>
          <p:cNvPr id="61" name="Straight Connector 60">
            <a:extLst>
              <a:ext uri="{FF2B5EF4-FFF2-40B4-BE49-F238E27FC236}">
                <a16:creationId xmlns:a16="http://schemas.microsoft.com/office/drawing/2014/main" id="{8F392147-BD71-4873-8E28-E1EDF467438B}"/>
              </a:ext>
            </a:extLst>
          </p:cNvPr>
          <p:cNvCxnSpPr>
            <a:cxnSpLocks/>
          </p:cNvCxnSpPr>
          <p:nvPr/>
        </p:nvCxnSpPr>
        <p:spPr>
          <a:xfrm>
            <a:off x="3884414" y="1900699"/>
            <a:ext cx="0" cy="45329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EDA92BA-DDB3-4B88-AC41-A63199B0DD26}"/>
              </a:ext>
            </a:extLst>
          </p:cNvPr>
          <p:cNvCxnSpPr>
            <a:cxnSpLocks/>
            <a:stCxn id="119" idx="1"/>
            <a:endCxn id="121" idx="1"/>
          </p:cNvCxnSpPr>
          <p:nvPr/>
        </p:nvCxnSpPr>
        <p:spPr>
          <a:xfrm flipV="1">
            <a:off x="3563776" y="1916675"/>
            <a:ext cx="178825" cy="43999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78" name="Picture 177" descr="Icon&#10;&#10;Description automatically generated">
            <a:extLst>
              <a:ext uri="{FF2B5EF4-FFF2-40B4-BE49-F238E27FC236}">
                <a16:creationId xmlns:a16="http://schemas.microsoft.com/office/drawing/2014/main" id="{E9E357FA-64E1-412A-A031-99BD41C9EEC4}"/>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3800916" y="1043529"/>
            <a:ext cx="361368" cy="521636"/>
          </a:xfrm>
          <a:prstGeom prst="rect">
            <a:avLst/>
          </a:prstGeom>
        </p:spPr>
      </p:pic>
      <p:cxnSp>
        <p:nvCxnSpPr>
          <p:cNvPr id="197" name="Straight Arrow Connector 196">
            <a:extLst>
              <a:ext uri="{FF2B5EF4-FFF2-40B4-BE49-F238E27FC236}">
                <a16:creationId xmlns:a16="http://schemas.microsoft.com/office/drawing/2014/main" id="{0B234A8C-1A05-4B77-80DD-E60F970393B5}"/>
              </a:ext>
            </a:extLst>
          </p:cNvPr>
          <p:cNvCxnSpPr>
            <a:cxnSpLocks/>
          </p:cNvCxnSpPr>
          <p:nvPr/>
        </p:nvCxnSpPr>
        <p:spPr>
          <a:xfrm flipV="1">
            <a:off x="1800775" y="5748372"/>
            <a:ext cx="8226694" cy="10454"/>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33" name="Picture 232" descr="Icon&#10;&#10;Description automatically generated">
            <a:extLst>
              <a:ext uri="{FF2B5EF4-FFF2-40B4-BE49-F238E27FC236}">
                <a16:creationId xmlns:a16="http://schemas.microsoft.com/office/drawing/2014/main" id="{B29D0725-C907-4E5B-A72A-7B3DD34ADAFD}"/>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632709" y="3404530"/>
            <a:ext cx="526122" cy="526122"/>
          </a:xfrm>
          <a:prstGeom prst="rect">
            <a:avLst/>
          </a:prstGeom>
        </p:spPr>
      </p:pic>
      <p:pic>
        <p:nvPicPr>
          <p:cNvPr id="234" name="Picture 233" descr="Icon&#10;&#10;Description automatically generated">
            <a:extLst>
              <a:ext uri="{FF2B5EF4-FFF2-40B4-BE49-F238E27FC236}">
                <a16:creationId xmlns:a16="http://schemas.microsoft.com/office/drawing/2014/main" id="{5EF3AA2B-49B0-421B-8DAC-BE83F2345423}"/>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2038507" y="5182068"/>
            <a:ext cx="489628" cy="489628"/>
          </a:xfrm>
          <a:prstGeom prst="rect">
            <a:avLst/>
          </a:prstGeom>
        </p:spPr>
      </p:pic>
      <p:pic>
        <p:nvPicPr>
          <p:cNvPr id="113" name="Picture 112">
            <a:extLst>
              <a:ext uri="{FF2B5EF4-FFF2-40B4-BE49-F238E27FC236}">
                <a16:creationId xmlns:a16="http://schemas.microsoft.com/office/drawing/2014/main" id="{1FDB7E7F-BB13-49BC-A187-BB7F46C8699F}"/>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7061557" y="1999516"/>
            <a:ext cx="4897705" cy="3673279"/>
          </a:xfrm>
          <a:prstGeom prst="rect">
            <a:avLst/>
          </a:prstGeom>
          <a:solidFill>
            <a:schemeClr val="bg1"/>
          </a:solidFill>
        </p:spPr>
      </p:pic>
      <p:sp>
        <p:nvSpPr>
          <p:cNvPr id="2" name="Oval 1">
            <a:extLst>
              <a:ext uri="{FF2B5EF4-FFF2-40B4-BE49-F238E27FC236}">
                <a16:creationId xmlns:a16="http://schemas.microsoft.com/office/drawing/2014/main" id="{3A065E00-7536-45E0-A13A-6C29CA6131F8}"/>
              </a:ext>
            </a:extLst>
          </p:cNvPr>
          <p:cNvSpPr/>
          <p:nvPr/>
        </p:nvSpPr>
        <p:spPr>
          <a:xfrm>
            <a:off x="8278285" y="3751665"/>
            <a:ext cx="526465" cy="480315"/>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4" name="Oval 113">
            <a:extLst>
              <a:ext uri="{FF2B5EF4-FFF2-40B4-BE49-F238E27FC236}">
                <a16:creationId xmlns:a16="http://schemas.microsoft.com/office/drawing/2014/main" id="{3A8C9D62-F57B-4D85-86BB-6630A19C2594}"/>
              </a:ext>
            </a:extLst>
          </p:cNvPr>
          <p:cNvSpPr/>
          <p:nvPr/>
        </p:nvSpPr>
        <p:spPr>
          <a:xfrm>
            <a:off x="8485445" y="4432041"/>
            <a:ext cx="526465" cy="480315"/>
          </a:xfrm>
          <a:prstGeom prst="ellipse">
            <a:avLst/>
          </a:pr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5" name="Oval 114">
            <a:extLst>
              <a:ext uri="{FF2B5EF4-FFF2-40B4-BE49-F238E27FC236}">
                <a16:creationId xmlns:a16="http://schemas.microsoft.com/office/drawing/2014/main" id="{FC3D0145-CCA4-4831-B23A-BEFD1DDC5D87}"/>
              </a:ext>
            </a:extLst>
          </p:cNvPr>
          <p:cNvSpPr/>
          <p:nvPr/>
        </p:nvSpPr>
        <p:spPr>
          <a:xfrm>
            <a:off x="8117405" y="4951974"/>
            <a:ext cx="526465" cy="480315"/>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a:extLst>
              <a:ext uri="{FF2B5EF4-FFF2-40B4-BE49-F238E27FC236}">
                <a16:creationId xmlns:a16="http://schemas.microsoft.com/office/drawing/2014/main" id="{7E34E186-A238-4D6D-BD0B-619DAD9D1E7C}"/>
              </a:ext>
            </a:extLst>
          </p:cNvPr>
          <p:cNvSpPr/>
          <p:nvPr/>
        </p:nvSpPr>
        <p:spPr>
          <a:xfrm>
            <a:off x="9067730" y="4044267"/>
            <a:ext cx="226173" cy="18771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4" name="Picture 123" descr="Logo, company name&#10;&#10;Description automatically generated">
            <a:extLst>
              <a:ext uri="{FF2B5EF4-FFF2-40B4-BE49-F238E27FC236}">
                <a16:creationId xmlns:a16="http://schemas.microsoft.com/office/drawing/2014/main" id="{95C9C128-BD8D-4EFE-9B4C-E43A3A492329}"/>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8390767" y="3863088"/>
            <a:ext cx="327835" cy="218471"/>
          </a:xfrm>
          <a:prstGeom prst="rect">
            <a:avLst/>
          </a:prstGeom>
        </p:spPr>
      </p:pic>
      <p:pic>
        <p:nvPicPr>
          <p:cNvPr id="126" name="Picture 125" descr="A picture containing vessel&#10;&#10;Description automatically generated">
            <a:extLst>
              <a:ext uri="{FF2B5EF4-FFF2-40B4-BE49-F238E27FC236}">
                <a16:creationId xmlns:a16="http://schemas.microsoft.com/office/drawing/2014/main" id="{7B874271-BB04-4F69-8E5F-E20702E8CBF6}"/>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8604491" y="4524582"/>
            <a:ext cx="327835" cy="327835"/>
          </a:xfrm>
          <a:prstGeom prst="rect">
            <a:avLst/>
          </a:prstGeom>
        </p:spPr>
      </p:pic>
      <p:sp>
        <p:nvSpPr>
          <p:cNvPr id="127" name="Oval 126">
            <a:extLst>
              <a:ext uri="{FF2B5EF4-FFF2-40B4-BE49-F238E27FC236}">
                <a16:creationId xmlns:a16="http://schemas.microsoft.com/office/drawing/2014/main" id="{8036DC81-382E-4662-8E05-4DD52D418BB6}"/>
              </a:ext>
            </a:extLst>
          </p:cNvPr>
          <p:cNvSpPr/>
          <p:nvPr/>
        </p:nvSpPr>
        <p:spPr>
          <a:xfrm>
            <a:off x="9280777" y="4058926"/>
            <a:ext cx="226173" cy="18771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Oval 127">
            <a:extLst>
              <a:ext uri="{FF2B5EF4-FFF2-40B4-BE49-F238E27FC236}">
                <a16:creationId xmlns:a16="http://schemas.microsoft.com/office/drawing/2014/main" id="{ED547E21-D749-42C2-959D-80ECE82F4F7C}"/>
              </a:ext>
            </a:extLst>
          </p:cNvPr>
          <p:cNvSpPr/>
          <p:nvPr/>
        </p:nvSpPr>
        <p:spPr>
          <a:xfrm>
            <a:off x="9011909" y="4241456"/>
            <a:ext cx="226173" cy="18771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8" name="Oval 137">
            <a:extLst>
              <a:ext uri="{FF2B5EF4-FFF2-40B4-BE49-F238E27FC236}">
                <a16:creationId xmlns:a16="http://schemas.microsoft.com/office/drawing/2014/main" id="{AADC84CC-1140-4DE1-8162-1BE13231AE4F}"/>
              </a:ext>
            </a:extLst>
          </p:cNvPr>
          <p:cNvSpPr/>
          <p:nvPr/>
        </p:nvSpPr>
        <p:spPr>
          <a:xfrm>
            <a:off x="9250259" y="4258002"/>
            <a:ext cx="226173" cy="18771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9" name="Oval 138">
            <a:extLst>
              <a:ext uri="{FF2B5EF4-FFF2-40B4-BE49-F238E27FC236}">
                <a16:creationId xmlns:a16="http://schemas.microsoft.com/office/drawing/2014/main" id="{7AAB3E8C-9845-4D16-9D3B-3FED29A1340C}"/>
              </a:ext>
            </a:extLst>
          </p:cNvPr>
          <p:cNvSpPr/>
          <p:nvPr/>
        </p:nvSpPr>
        <p:spPr>
          <a:xfrm>
            <a:off x="9189966" y="4430577"/>
            <a:ext cx="226173" cy="18771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0" name="Oval 139">
            <a:extLst>
              <a:ext uri="{FF2B5EF4-FFF2-40B4-BE49-F238E27FC236}">
                <a16:creationId xmlns:a16="http://schemas.microsoft.com/office/drawing/2014/main" id="{0626E4DF-22BD-4093-BFF3-80567A9DC46D}"/>
              </a:ext>
            </a:extLst>
          </p:cNvPr>
          <p:cNvSpPr/>
          <p:nvPr/>
        </p:nvSpPr>
        <p:spPr>
          <a:xfrm>
            <a:off x="9080923" y="4642167"/>
            <a:ext cx="226173" cy="18771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1" name="Oval 140">
            <a:extLst>
              <a:ext uri="{FF2B5EF4-FFF2-40B4-BE49-F238E27FC236}">
                <a16:creationId xmlns:a16="http://schemas.microsoft.com/office/drawing/2014/main" id="{6EEC2489-A72B-46E5-A7FD-36C7B7E6032E}"/>
              </a:ext>
            </a:extLst>
          </p:cNvPr>
          <p:cNvSpPr/>
          <p:nvPr/>
        </p:nvSpPr>
        <p:spPr>
          <a:xfrm>
            <a:off x="9890260" y="5009916"/>
            <a:ext cx="526465" cy="480315"/>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a:extLst>
              <a:ext uri="{FF2B5EF4-FFF2-40B4-BE49-F238E27FC236}">
                <a16:creationId xmlns:a16="http://schemas.microsoft.com/office/drawing/2014/main" id="{D597D7F3-86F0-42A1-BBD6-4138BF0DC8E5}"/>
              </a:ext>
            </a:extLst>
          </p:cNvPr>
          <p:cNvSpPr/>
          <p:nvPr/>
        </p:nvSpPr>
        <p:spPr>
          <a:xfrm>
            <a:off x="10434799" y="4959255"/>
            <a:ext cx="526465" cy="480315"/>
          </a:xfrm>
          <a:prstGeom prst="ellipse">
            <a:avLst/>
          </a:prstGeom>
          <a:solidFill>
            <a:srgbClr val="92D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Rectangle 145">
            <a:extLst>
              <a:ext uri="{FF2B5EF4-FFF2-40B4-BE49-F238E27FC236}">
                <a16:creationId xmlns:a16="http://schemas.microsoft.com/office/drawing/2014/main" id="{7F4E4B0C-4AF4-43E2-8C3D-CF427137FBA9}"/>
              </a:ext>
            </a:extLst>
          </p:cNvPr>
          <p:cNvSpPr/>
          <p:nvPr/>
        </p:nvSpPr>
        <p:spPr>
          <a:xfrm>
            <a:off x="10025768" y="5053631"/>
            <a:ext cx="8553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Byzantium </a:t>
            </a:r>
          </a:p>
        </p:txBody>
      </p:sp>
      <p:sp>
        <p:nvSpPr>
          <p:cNvPr id="147" name="Oval 146">
            <a:extLst>
              <a:ext uri="{FF2B5EF4-FFF2-40B4-BE49-F238E27FC236}">
                <a16:creationId xmlns:a16="http://schemas.microsoft.com/office/drawing/2014/main" id="{C37ABF35-1EA1-477D-8B16-2A4234238D49}"/>
              </a:ext>
            </a:extLst>
          </p:cNvPr>
          <p:cNvSpPr/>
          <p:nvPr/>
        </p:nvSpPr>
        <p:spPr>
          <a:xfrm>
            <a:off x="9180816" y="4812021"/>
            <a:ext cx="226173" cy="18771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8" name="Oval 147">
            <a:extLst>
              <a:ext uri="{FF2B5EF4-FFF2-40B4-BE49-F238E27FC236}">
                <a16:creationId xmlns:a16="http://schemas.microsoft.com/office/drawing/2014/main" id="{ABAAFEC3-663C-4995-9A27-520D9B8C4D6C}"/>
              </a:ext>
            </a:extLst>
          </p:cNvPr>
          <p:cNvSpPr/>
          <p:nvPr/>
        </p:nvSpPr>
        <p:spPr>
          <a:xfrm>
            <a:off x="9309974" y="4959255"/>
            <a:ext cx="226173" cy="187713"/>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52" name="Picture 151" descr="Logo, company name&#10;&#10;Description automatically generated">
            <a:extLst>
              <a:ext uri="{FF2B5EF4-FFF2-40B4-BE49-F238E27FC236}">
                <a16:creationId xmlns:a16="http://schemas.microsoft.com/office/drawing/2014/main" id="{DE4245C4-A81A-47E3-8BDF-4F4E30EB5E30}"/>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4046862" y="4182477"/>
            <a:ext cx="327835" cy="218471"/>
          </a:xfrm>
          <a:prstGeom prst="rect">
            <a:avLst/>
          </a:prstGeom>
        </p:spPr>
      </p:pic>
      <p:pic>
        <p:nvPicPr>
          <p:cNvPr id="153" name="Picture 152" descr="A picture containing vessel&#10;&#10;Description automatically generated">
            <a:extLst>
              <a:ext uri="{FF2B5EF4-FFF2-40B4-BE49-F238E27FC236}">
                <a16:creationId xmlns:a16="http://schemas.microsoft.com/office/drawing/2014/main" id="{8809016F-D776-46AB-80C1-882704532AA1}"/>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4035774" y="4605661"/>
            <a:ext cx="327835" cy="327835"/>
          </a:xfrm>
          <a:prstGeom prst="rect">
            <a:avLst/>
          </a:prstGeom>
        </p:spPr>
      </p:pic>
      <p:pic>
        <p:nvPicPr>
          <p:cNvPr id="154" name="Picture 153" descr="A picture containing text&#10;&#10;Description automatically generated">
            <a:extLst>
              <a:ext uri="{FF2B5EF4-FFF2-40B4-BE49-F238E27FC236}">
                <a16:creationId xmlns:a16="http://schemas.microsoft.com/office/drawing/2014/main" id="{91430C44-43F5-43AB-9D95-E06282CE7263}"/>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3985536" y="5252633"/>
            <a:ext cx="484659" cy="318896"/>
          </a:xfrm>
          <a:prstGeom prst="rect">
            <a:avLst/>
          </a:prstGeom>
        </p:spPr>
      </p:pic>
      <p:pic>
        <p:nvPicPr>
          <p:cNvPr id="155" name="Picture 154">
            <a:extLst>
              <a:ext uri="{FF2B5EF4-FFF2-40B4-BE49-F238E27FC236}">
                <a16:creationId xmlns:a16="http://schemas.microsoft.com/office/drawing/2014/main" id="{09FE1F26-BFE9-46F1-9BA8-78FCBA3368BD}"/>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4507931" y="4545520"/>
            <a:ext cx="408712" cy="408712"/>
          </a:xfrm>
          <a:prstGeom prst="rect">
            <a:avLst/>
          </a:prstGeom>
        </p:spPr>
      </p:pic>
      <p:pic>
        <p:nvPicPr>
          <p:cNvPr id="4" name="Picture 3">
            <a:extLst>
              <a:ext uri="{FF2B5EF4-FFF2-40B4-BE49-F238E27FC236}">
                <a16:creationId xmlns:a16="http://schemas.microsoft.com/office/drawing/2014/main" id="{32BBAE57-DDBC-419B-A724-8136FC79C42D}"/>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4409388" y="5015728"/>
            <a:ext cx="721388" cy="721388"/>
          </a:xfrm>
          <a:prstGeom prst="rect">
            <a:avLst/>
          </a:prstGeom>
        </p:spPr>
      </p:pic>
      <p:sp>
        <p:nvSpPr>
          <p:cNvPr id="157" name="Rectangle 156">
            <a:extLst>
              <a:ext uri="{FF2B5EF4-FFF2-40B4-BE49-F238E27FC236}">
                <a16:creationId xmlns:a16="http://schemas.microsoft.com/office/drawing/2014/main" id="{6E0B14FC-5BD4-4FE7-B2A5-E24E869CF00C}"/>
              </a:ext>
            </a:extLst>
          </p:cNvPr>
          <p:cNvSpPr/>
          <p:nvPr/>
        </p:nvSpPr>
        <p:spPr>
          <a:xfrm>
            <a:off x="4755608" y="5287206"/>
            <a:ext cx="198288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Giftermål</a:t>
            </a:r>
            <a:r>
              <a:rPr lang="en-US" sz="1200" b="1" dirty="0">
                <a:solidFill>
                  <a:schemeClr val="tx1"/>
                </a:solidFill>
              </a:rPr>
              <a:t> </a:t>
            </a:r>
            <a:r>
              <a:rPr lang="en-US" sz="1200" b="1" dirty="0" err="1">
                <a:solidFill>
                  <a:schemeClr val="tx1"/>
                </a:solidFill>
              </a:rPr>
              <a:t>och</a:t>
            </a:r>
            <a:r>
              <a:rPr lang="en-US" sz="1200" b="1" dirty="0">
                <a:solidFill>
                  <a:schemeClr val="tx1"/>
                </a:solidFill>
              </a:rPr>
              <a:t> </a:t>
            </a:r>
            <a:r>
              <a:rPr lang="en-US" sz="1200" b="1" dirty="0" err="1">
                <a:solidFill>
                  <a:schemeClr val="tx1"/>
                </a:solidFill>
              </a:rPr>
              <a:t>makt</a:t>
            </a:r>
            <a:endParaRPr lang="en-US" sz="1200" b="1" dirty="0">
              <a:solidFill>
                <a:schemeClr val="tx1"/>
              </a:solidFill>
            </a:endParaRPr>
          </a:p>
        </p:txBody>
      </p:sp>
      <p:sp>
        <p:nvSpPr>
          <p:cNvPr id="158" name="Rectangle 157">
            <a:extLst>
              <a:ext uri="{FF2B5EF4-FFF2-40B4-BE49-F238E27FC236}">
                <a16:creationId xmlns:a16="http://schemas.microsoft.com/office/drawing/2014/main" id="{7B2AD7F9-FFD0-4E3C-81F2-B716F197FC00}"/>
              </a:ext>
            </a:extLst>
          </p:cNvPr>
          <p:cNvSpPr/>
          <p:nvPr/>
        </p:nvSpPr>
        <p:spPr>
          <a:xfrm>
            <a:off x="4817593" y="4384816"/>
            <a:ext cx="220127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Maktkamp</a:t>
            </a:r>
            <a:r>
              <a:rPr lang="en-US" sz="1200" b="1" dirty="0">
                <a:solidFill>
                  <a:schemeClr val="tx1"/>
                </a:solidFill>
              </a:rPr>
              <a:t> </a:t>
            </a:r>
            <a:r>
              <a:rPr lang="en-US" sz="1200" b="1" dirty="0" err="1">
                <a:solidFill>
                  <a:schemeClr val="tx1"/>
                </a:solidFill>
              </a:rPr>
              <a:t>mellan</a:t>
            </a:r>
            <a:r>
              <a:rPr lang="en-US" sz="1200" b="1" dirty="0">
                <a:solidFill>
                  <a:schemeClr val="tx1"/>
                </a:solidFill>
              </a:rPr>
              <a:t> </a:t>
            </a:r>
            <a:r>
              <a:rPr lang="en-US" sz="1200" b="1" dirty="0" err="1">
                <a:solidFill>
                  <a:schemeClr val="tx1"/>
                </a:solidFill>
              </a:rPr>
              <a:t>starka</a:t>
            </a:r>
            <a:r>
              <a:rPr lang="en-US" sz="1200" b="1" dirty="0">
                <a:solidFill>
                  <a:schemeClr val="tx1"/>
                </a:solidFill>
              </a:rPr>
              <a:t> stater</a:t>
            </a:r>
          </a:p>
          <a:p>
            <a:pPr algn="ctr"/>
            <a:r>
              <a:rPr lang="en-US" sz="1200" b="1" dirty="0">
                <a:solidFill>
                  <a:schemeClr val="tx1"/>
                </a:solidFill>
              </a:rPr>
              <a:t>(</a:t>
            </a:r>
            <a:r>
              <a:rPr lang="en-US" sz="1200" b="1" dirty="0" err="1">
                <a:solidFill>
                  <a:schemeClr val="tx1"/>
                </a:solidFill>
              </a:rPr>
              <a:t>krig</a:t>
            </a:r>
            <a:r>
              <a:rPr lang="en-US" sz="1200" b="1" dirty="0">
                <a:solidFill>
                  <a:schemeClr val="tx1"/>
                </a:solidFill>
              </a:rPr>
              <a:t> </a:t>
            </a:r>
            <a:r>
              <a:rPr lang="en-US" sz="1200" b="1" dirty="0" err="1">
                <a:solidFill>
                  <a:schemeClr val="tx1"/>
                </a:solidFill>
              </a:rPr>
              <a:t>för</a:t>
            </a:r>
            <a:r>
              <a:rPr lang="en-US" sz="1200" b="1" dirty="0">
                <a:solidFill>
                  <a:schemeClr val="tx1"/>
                </a:solidFill>
              </a:rPr>
              <a:t> </a:t>
            </a:r>
            <a:r>
              <a:rPr lang="en-US" sz="1200" b="1" dirty="0" err="1">
                <a:solidFill>
                  <a:schemeClr val="tx1"/>
                </a:solidFill>
              </a:rPr>
              <a:t>nya</a:t>
            </a:r>
            <a:r>
              <a:rPr lang="en-US" sz="1200" b="1" dirty="0">
                <a:solidFill>
                  <a:schemeClr val="tx1"/>
                </a:solidFill>
              </a:rPr>
              <a:t> </a:t>
            </a:r>
            <a:r>
              <a:rPr lang="en-US" sz="1200" b="1" dirty="0" err="1">
                <a:solidFill>
                  <a:schemeClr val="tx1"/>
                </a:solidFill>
              </a:rPr>
              <a:t>kolonierna</a:t>
            </a:r>
            <a:r>
              <a:rPr lang="en-US" sz="1200" b="1" dirty="0">
                <a:solidFill>
                  <a:schemeClr val="tx1"/>
                </a:solidFill>
              </a:rPr>
              <a:t>, </a:t>
            </a:r>
            <a:r>
              <a:rPr lang="en-US" sz="1200" b="1" dirty="0" err="1">
                <a:solidFill>
                  <a:schemeClr val="tx1"/>
                </a:solidFill>
              </a:rPr>
              <a:t>Lån</a:t>
            </a:r>
            <a:r>
              <a:rPr lang="en-US" sz="1200" b="1" dirty="0">
                <a:solidFill>
                  <a:schemeClr val="tx1"/>
                </a:solidFill>
              </a:rPr>
              <a:t>, </a:t>
            </a:r>
            <a:r>
              <a:rPr lang="en-US" sz="1200" b="1" dirty="0" err="1">
                <a:solidFill>
                  <a:schemeClr val="tx1"/>
                </a:solidFill>
              </a:rPr>
              <a:t>räntor</a:t>
            </a:r>
            <a:r>
              <a:rPr lang="en-US" sz="1200" b="1" dirty="0">
                <a:solidFill>
                  <a:schemeClr val="tx1"/>
                </a:solidFill>
              </a:rPr>
              <a:t>)</a:t>
            </a:r>
          </a:p>
        </p:txBody>
      </p:sp>
      <p:cxnSp>
        <p:nvCxnSpPr>
          <p:cNvPr id="159" name="Straight Arrow Connector 158">
            <a:extLst>
              <a:ext uri="{FF2B5EF4-FFF2-40B4-BE49-F238E27FC236}">
                <a16:creationId xmlns:a16="http://schemas.microsoft.com/office/drawing/2014/main" id="{152DEDC1-6D19-4199-8773-AF0D3FDED516}"/>
              </a:ext>
            </a:extLst>
          </p:cNvPr>
          <p:cNvCxnSpPr>
            <a:cxnSpLocks/>
            <a:stCxn id="155" idx="0"/>
          </p:cNvCxnSpPr>
          <p:nvPr/>
        </p:nvCxnSpPr>
        <p:spPr>
          <a:xfrm flipH="1" flipV="1">
            <a:off x="4462423" y="2910602"/>
            <a:ext cx="249864" cy="163491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0" name="Oval 159">
            <a:extLst>
              <a:ext uri="{FF2B5EF4-FFF2-40B4-BE49-F238E27FC236}">
                <a16:creationId xmlns:a16="http://schemas.microsoft.com/office/drawing/2014/main" id="{9515CECE-4F5B-4DEF-9EA8-04C75BB839ED}"/>
              </a:ext>
            </a:extLst>
          </p:cNvPr>
          <p:cNvSpPr/>
          <p:nvPr/>
        </p:nvSpPr>
        <p:spPr>
          <a:xfrm>
            <a:off x="9370089" y="4399288"/>
            <a:ext cx="526465" cy="480315"/>
          </a:xfrm>
          <a:prstGeom prst="ellipse">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3" name="Picture 122" descr="A picture containing text&#10;&#10;Description automatically generated">
            <a:extLst>
              <a:ext uri="{FF2B5EF4-FFF2-40B4-BE49-F238E27FC236}">
                <a16:creationId xmlns:a16="http://schemas.microsoft.com/office/drawing/2014/main" id="{EF074F50-24B6-4F2B-A7C7-6F2785A9D5D1}"/>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9422922" y="4523170"/>
            <a:ext cx="431757" cy="284087"/>
          </a:xfrm>
          <a:prstGeom prst="rect">
            <a:avLst/>
          </a:prstGeom>
        </p:spPr>
      </p:pic>
      <p:sp>
        <p:nvSpPr>
          <p:cNvPr id="161" name="Rectangle 160">
            <a:extLst>
              <a:ext uri="{FF2B5EF4-FFF2-40B4-BE49-F238E27FC236}">
                <a16:creationId xmlns:a16="http://schemas.microsoft.com/office/drawing/2014/main" id="{A86C6520-6F88-449A-B23C-A9EBA56831B0}"/>
              </a:ext>
            </a:extLst>
          </p:cNvPr>
          <p:cNvSpPr/>
          <p:nvPr/>
        </p:nvSpPr>
        <p:spPr>
          <a:xfrm>
            <a:off x="2647693" y="4606626"/>
            <a:ext cx="132350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Stärka</a:t>
            </a:r>
            <a:r>
              <a:rPr lang="en-US" sz="1200" b="1" dirty="0">
                <a:solidFill>
                  <a:schemeClr val="tx1"/>
                </a:solidFill>
              </a:rPr>
              <a:t> </a:t>
            </a:r>
            <a:r>
              <a:rPr lang="en-US" sz="1200" b="1" dirty="0" err="1">
                <a:solidFill>
                  <a:schemeClr val="tx1"/>
                </a:solidFill>
              </a:rPr>
              <a:t>monarkens</a:t>
            </a:r>
            <a:r>
              <a:rPr lang="en-US" sz="1200" b="1" dirty="0">
                <a:solidFill>
                  <a:schemeClr val="tx1"/>
                </a:solidFill>
              </a:rPr>
              <a:t> </a:t>
            </a:r>
            <a:r>
              <a:rPr lang="en-US" sz="1200" b="1" dirty="0" err="1">
                <a:solidFill>
                  <a:schemeClr val="tx1"/>
                </a:solidFill>
              </a:rPr>
              <a:t>makt</a:t>
            </a:r>
            <a:r>
              <a:rPr lang="en-US" sz="1200" b="1" dirty="0">
                <a:solidFill>
                  <a:schemeClr val="tx1"/>
                </a:solidFill>
              </a:rPr>
              <a:t> </a:t>
            </a:r>
            <a:r>
              <a:rPr lang="sv-SE" sz="1200" b="1" dirty="0">
                <a:solidFill>
                  <a:schemeClr val="tx1"/>
                </a:solidFill>
              </a:rPr>
              <a:t>(Richelieu)</a:t>
            </a:r>
            <a:endParaRPr lang="en-US" sz="1200" b="1" dirty="0">
              <a:solidFill>
                <a:schemeClr val="tx1"/>
              </a:solidFill>
            </a:endParaRPr>
          </a:p>
        </p:txBody>
      </p:sp>
      <p:sp>
        <p:nvSpPr>
          <p:cNvPr id="163" name="Rectangle 162">
            <a:extLst>
              <a:ext uri="{FF2B5EF4-FFF2-40B4-BE49-F238E27FC236}">
                <a16:creationId xmlns:a16="http://schemas.microsoft.com/office/drawing/2014/main" id="{17801FD1-1D96-40F4-8FDF-36ABBCFD2EEF}"/>
              </a:ext>
            </a:extLst>
          </p:cNvPr>
          <p:cNvSpPr/>
          <p:nvPr/>
        </p:nvSpPr>
        <p:spPr>
          <a:xfrm>
            <a:off x="2649986" y="5166826"/>
            <a:ext cx="1323502"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Två grenar av huset Habsburg</a:t>
            </a:r>
            <a:endParaRPr lang="en-US" sz="1200" b="1" dirty="0">
              <a:solidFill>
                <a:schemeClr val="tx1"/>
              </a:solidFill>
            </a:endParaRPr>
          </a:p>
        </p:txBody>
      </p:sp>
      <p:sp>
        <p:nvSpPr>
          <p:cNvPr id="164" name="Rectangle 163">
            <a:extLst>
              <a:ext uri="{FF2B5EF4-FFF2-40B4-BE49-F238E27FC236}">
                <a16:creationId xmlns:a16="http://schemas.microsoft.com/office/drawing/2014/main" id="{9B9D586B-EBB1-4A28-A3A0-AB24E1CD2594}"/>
              </a:ext>
            </a:extLst>
          </p:cNvPr>
          <p:cNvSpPr/>
          <p:nvPr/>
        </p:nvSpPr>
        <p:spPr>
          <a:xfrm>
            <a:off x="4160659" y="240585"/>
            <a:ext cx="127406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Triangel</a:t>
            </a:r>
            <a:r>
              <a:rPr lang="en-US" sz="1200" b="1" dirty="0">
                <a:solidFill>
                  <a:schemeClr val="tx1"/>
                </a:solidFill>
              </a:rPr>
              <a:t> </a:t>
            </a:r>
            <a:r>
              <a:rPr lang="en-US" sz="1200" b="1" dirty="0" err="1">
                <a:solidFill>
                  <a:schemeClr val="tx1"/>
                </a:solidFill>
              </a:rPr>
              <a:t>handeln</a:t>
            </a:r>
            <a:endParaRPr lang="en-US" sz="1200" b="1" dirty="0">
              <a:solidFill>
                <a:schemeClr val="tx1"/>
              </a:solidFill>
            </a:endParaRPr>
          </a:p>
        </p:txBody>
      </p:sp>
      <p:pic>
        <p:nvPicPr>
          <p:cNvPr id="8" name="Picture 7">
            <a:extLst>
              <a:ext uri="{FF2B5EF4-FFF2-40B4-BE49-F238E27FC236}">
                <a16:creationId xmlns:a16="http://schemas.microsoft.com/office/drawing/2014/main" id="{DD173A00-C8F7-4F9B-94D7-ED2BE891BA13}"/>
              </a:ext>
            </a:extLst>
          </p:cNvPr>
          <p:cNvPicPr>
            <a:picLocks noChangeAspect="1"/>
          </p:cNvPicPr>
          <p:nvPr/>
        </p:nvPicPr>
        <p:blipFill>
          <a:blip r:embed="rId38"/>
          <a:stretch>
            <a:fillRect/>
          </a:stretch>
        </p:blipFill>
        <p:spPr>
          <a:xfrm>
            <a:off x="5402269" y="-41084"/>
            <a:ext cx="3161990" cy="1914761"/>
          </a:xfrm>
          <a:prstGeom prst="rect">
            <a:avLst/>
          </a:prstGeom>
        </p:spPr>
      </p:pic>
      <p:pic>
        <p:nvPicPr>
          <p:cNvPr id="165" name="Picture 164" descr="A picture containing dark&#10;&#10;Description automatically generated">
            <a:extLst>
              <a:ext uri="{FF2B5EF4-FFF2-40B4-BE49-F238E27FC236}">
                <a16:creationId xmlns:a16="http://schemas.microsoft.com/office/drawing/2014/main" id="{C7647B9B-2D2C-4ADA-829A-4A0F0718C947}"/>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9492456" y="3965867"/>
            <a:ext cx="234836" cy="292136"/>
          </a:xfrm>
          <a:prstGeom prst="rect">
            <a:avLst/>
          </a:prstGeom>
        </p:spPr>
      </p:pic>
      <p:sp>
        <p:nvSpPr>
          <p:cNvPr id="166" name="Rectangle 165">
            <a:extLst>
              <a:ext uri="{FF2B5EF4-FFF2-40B4-BE49-F238E27FC236}">
                <a16:creationId xmlns:a16="http://schemas.microsoft.com/office/drawing/2014/main" id="{3611F84F-B6D3-457A-89CF-B0F28DF89308}"/>
              </a:ext>
            </a:extLst>
          </p:cNvPr>
          <p:cNvSpPr/>
          <p:nvPr/>
        </p:nvSpPr>
        <p:spPr>
          <a:xfrm>
            <a:off x="2720761" y="4100249"/>
            <a:ext cx="4260627" cy="1771094"/>
          </a:xfrm>
          <a:prstGeom prst="rect">
            <a:avLst/>
          </a:prstGeom>
          <a:noFill/>
          <a:ln w="3810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1" name="Rectangle 170">
            <a:extLst>
              <a:ext uri="{FF2B5EF4-FFF2-40B4-BE49-F238E27FC236}">
                <a16:creationId xmlns:a16="http://schemas.microsoft.com/office/drawing/2014/main" id="{ECA88691-DBFA-4B43-AF0F-7A321207C7CA}"/>
              </a:ext>
            </a:extLst>
          </p:cNvPr>
          <p:cNvSpPr/>
          <p:nvPr/>
        </p:nvSpPr>
        <p:spPr>
          <a:xfrm>
            <a:off x="3086940" y="-11735"/>
            <a:ext cx="5556924" cy="2069496"/>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3" name="TextBox 172">
            <a:extLst>
              <a:ext uri="{FF2B5EF4-FFF2-40B4-BE49-F238E27FC236}">
                <a16:creationId xmlns:a16="http://schemas.microsoft.com/office/drawing/2014/main" id="{C19E0BA5-4E08-444B-ADA5-603C6813C9CF}"/>
              </a:ext>
            </a:extLst>
          </p:cNvPr>
          <p:cNvSpPr txBox="1"/>
          <p:nvPr/>
        </p:nvSpPr>
        <p:spPr>
          <a:xfrm>
            <a:off x="-10483" y="-12808"/>
            <a:ext cx="1811258" cy="646331"/>
          </a:xfrm>
          <a:prstGeom prst="rect">
            <a:avLst/>
          </a:prstGeom>
          <a:noFill/>
        </p:spPr>
        <p:txBody>
          <a:bodyPr wrap="square" rtlCol="0">
            <a:spAutoFit/>
          </a:bodyPr>
          <a:lstStyle/>
          <a:p>
            <a:r>
              <a:rPr lang="sv-SE" b="1" dirty="0"/>
              <a:t>Tre stormakter</a:t>
            </a:r>
          </a:p>
          <a:p>
            <a:r>
              <a:rPr lang="sv-SE" b="1" dirty="0"/>
              <a:t>(500 – 1500)</a:t>
            </a:r>
          </a:p>
        </p:txBody>
      </p:sp>
    </p:spTree>
    <p:extLst>
      <p:ext uri="{BB962C8B-B14F-4D97-AF65-F5344CB8AC3E}">
        <p14:creationId xmlns:p14="http://schemas.microsoft.com/office/powerpoint/2010/main" val="162279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440787D3-8479-43A4-983D-5136874BBA3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85891" y="4633000"/>
            <a:ext cx="551457" cy="551457"/>
          </a:xfrm>
          <a:prstGeom prst="rect">
            <a:avLst/>
          </a:prstGeom>
        </p:spPr>
      </p:pic>
      <p:pic>
        <p:nvPicPr>
          <p:cNvPr id="3" name="Picture 2">
            <a:extLst>
              <a:ext uri="{FF2B5EF4-FFF2-40B4-BE49-F238E27FC236}">
                <a16:creationId xmlns:a16="http://schemas.microsoft.com/office/drawing/2014/main" id="{60E0039C-BC46-4D12-8233-AA15F537923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1477" y="5125212"/>
            <a:ext cx="529975" cy="529975"/>
          </a:xfrm>
          <a:prstGeom prst="rect">
            <a:avLst/>
          </a:prstGeom>
        </p:spPr>
      </p:pic>
      <p:sp>
        <p:nvSpPr>
          <p:cNvPr id="4" name="Rectangle 3">
            <a:extLst>
              <a:ext uri="{FF2B5EF4-FFF2-40B4-BE49-F238E27FC236}">
                <a16:creationId xmlns:a16="http://schemas.microsoft.com/office/drawing/2014/main" id="{51614870-FED2-49D9-AAA3-EEA41006E9C9}"/>
              </a:ext>
            </a:extLst>
          </p:cNvPr>
          <p:cNvSpPr/>
          <p:nvPr/>
        </p:nvSpPr>
        <p:spPr>
          <a:xfrm>
            <a:off x="727370" y="5633117"/>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5" name="Straight Arrow Connector 4">
            <a:extLst>
              <a:ext uri="{FF2B5EF4-FFF2-40B4-BE49-F238E27FC236}">
                <a16:creationId xmlns:a16="http://schemas.microsoft.com/office/drawing/2014/main" id="{88E1E5E1-CB81-4E6A-AD39-67D15173C554}"/>
              </a:ext>
            </a:extLst>
          </p:cNvPr>
          <p:cNvCxnSpPr>
            <a:cxnSpLocks/>
            <a:stCxn id="7" idx="3"/>
            <a:endCxn id="2" idx="1"/>
          </p:cNvCxnSpPr>
          <p:nvPr/>
        </p:nvCxnSpPr>
        <p:spPr>
          <a:xfrm>
            <a:off x="1414280" y="4419755"/>
            <a:ext cx="371611" cy="48897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CAE3347B-9A7D-48F6-8212-8786FB0CE70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8358" y="4687415"/>
            <a:ext cx="656538" cy="656538"/>
          </a:xfrm>
          <a:prstGeom prst="rect">
            <a:avLst/>
          </a:prstGeom>
        </p:spPr>
      </p:pic>
      <p:pic>
        <p:nvPicPr>
          <p:cNvPr id="7" name="Picture 6">
            <a:extLst>
              <a:ext uri="{FF2B5EF4-FFF2-40B4-BE49-F238E27FC236}">
                <a16:creationId xmlns:a16="http://schemas.microsoft.com/office/drawing/2014/main" id="{993A51F9-F5A8-402F-BAC6-B706647FC36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84305" y="4154767"/>
            <a:ext cx="529975" cy="529975"/>
          </a:xfrm>
          <a:prstGeom prst="rect">
            <a:avLst/>
          </a:prstGeom>
        </p:spPr>
      </p:pic>
      <p:cxnSp>
        <p:nvCxnSpPr>
          <p:cNvPr id="9" name="Straight Arrow Connector 8">
            <a:extLst>
              <a:ext uri="{FF2B5EF4-FFF2-40B4-BE49-F238E27FC236}">
                <a16:creationId xmlns:a16="http://schemas.microsoft.com/office/drawing/2014/main" id="{CAD028C1-B820-4E4A-B215-EBE01498AC77}"/>
              </a:ext>
            </a:extLst>
          </p:cNvPr>
          <p:cNvCxnSpPr>
            <a:cxnSpLocks/>
            <a:stCxn id="6" idx="3"/>
            <a:endCxn id="7" idx="1"/>
          </p:cNvCxnSpPr>
          <p:nvPr/>
        </p:nvCxnSpPr>
        <p:spPr>
          <a:xfrm flipV="1">
            <a:off x="694896" y="4419755"/>
            <a:ext cx="189409"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2C0B6A2-DCC3-4002-8F71-0B24165B0F7B}"/>
              </a:ext>
            </a:extLst>
          </p:cNvPr>
          <p:cNvSpPr/>
          <p:nvPr/>
        </p:nvSpPr>
        <p:spPr>
          <a:xfrm>
            <a:off x="0" y="5337947"/>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11" name="Rectangle 10">
            <a:extLst>
              <a:ext uri="{FF2B5EF4-FFF2-40B4-BE49-F238E27FC236}">
                <a16:creationId xmlns:a16="http://schemas.microsoft.com/office/drawing/2014/main" id="{82971FD7-1BA5-4A3D-BE21-AE9A7C92B993}"/>
              </a:ext>
            </a:extLst>
          </p:cNvPr>
          <p:cNvSpPr/>
          <p:nvPr/>
        </p:nvSpPr>
        <p:spPr>
          <a:xfrm>
            <a:off x="564838" y="4723492"/>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13" name="Straight Arrow Connector 12">
            <a:extLst>
              <a:ext uri="{FF2B5EF4-FFF2-40B4-BE49-F238E27FC236}">
                <a16:creationId xmlns:a16="http://schemas.microsoft.com/office/drawing/2014/main" id="{7CDC6CC4-64E3-490B-A17A-9835E0C25AE4}"/>
              </a:ext>
            </a:extLst>
          </p:cNvPr>
          <p:cNvCxnSpPr>
            <a:cxnSpLocks/>
            <a:stCxn id="21" idx="2"/>
            <a:endCxn id="7" idx="0"/>
          </p:cNvCxnSpPr>
          <p:nvPr/>
        </p:nvCxnSpPr>
        <p:spPr>
          <a:xfrm>
            <a:off x="1149293" y="3595704"/>
            <a:ext cx="0" cy="55906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2955D6-4E55-4D3D-97BF-E87DAE6E6783}"/>
              </a:ext>
            </a:extLst>
          </p:cNvPr>
          <p:cNvCxnSpPr>
            <a:cxnSpLocks/>
            <a:endCxn id="3" idx="1"/>
          </p:cNvCxnSpPr>
          <p:nvPr/>
        </p:nvCxnSpPr>
        <p:spPr>
          <a:xfrm>
            <a:off x="709860" y="5036568"/>
            <a:ext cx="231617" cy="35363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BA98E5F-6FA9-45E3-A97A-F6FFFE4D300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579433" y="4612474"/>
            <a:ext cx="592510" cy="592510"/>
          </a:xfrm>
          <a:prstGeom prst="rect">
            <a:avLst/>
          </a:prstGeom>
        </p:spPr>
      </p:pic>
      <p:sp>
        <p:nvSpPr>
          <p:cNvPr id="16" name="Rectangle 15">
            <a:extLst>
              <a:ext uri="{FF2B5EF4-FFF2-40B4-BE49-F238E27FC236}">
                <a16:creationId xmlns:a16="http://schemas.microsoft.com/office/drawing/2014/main" id="{CB8A2085-2DE9-456A-8C22-754DBE527014}"/>
              </a:ext>
            </a:extLst>
          </p:cNvPr>
          <p:cNvSpPr/>
          <p:nvPr/>
        </p:nvSpPr>
        <p:spPr>
          <a:xfrm>
            <a:off x="2450619" y="5153430"/>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17" name="Picture 16" descr="A picture containing text&#10;&#10;Description automatically generated">
            <a:extLst>
              <a:ext uri="{FF2B5EF4-FFF2-40B4-BE49-F238E27FC236}">
                <a16:creationId xmlns:a16="http://schemas.microsoft.com/office/drawing/2014/main" id="{B9564986-6A90-4963-ABB3-5E9703C992D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047617" y="4552047"/>
            <a:ext cx="694896" cy="663020"/>
          </a:xfrm>
          <a:prstGeom prst="rect">
            <a:avLst/>
          </a:prstGeom>
        </p:spPr>
      </p:pic>
      <p:sp>
        <p:nvSpPr>
          <p:cNvPr id="18" name="Rectangle 17">
            <a:extLst>
              <a:ext uri="{FF2B5EF4-FFF2-40B4-BE49-F238E27FC236}">
                <a16:creationId xmlns:a16="http://schemas.microsoft.com/office/drawing/2014/main" id="{8BFAFCAF-2211-4C73-9953-123383E2549B}"/>
              </a:ext>
            </a:extLst>
          </p:cNvPr>
          <p:cNvSpPr/>
          <p:nvPr/>
        </p:nvSpPr>
        <p:spPr>
          <a:xfrm>
            <a:off x="3947491" y="526315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19" name="Straight Arrow Connector 18">
            <a:extLst>
              <a:ext uri="{FF2B5EF4-FFF2-40B4-BE49-F238E27FC236}">
                <a16:creationId xmlns:a16="http://schemas.microsoft.com/office/drawing/2014/main" id="{DED64301-29B2-44C6-8452-C03AEDCB26C4}"/>
              </a:ext>
            </a:extLst>
          </p:cNvPr>
          <p:cNvCxnSpPr>
            <a:cxnSpLocks/>
            <a:stCxn id="61" idx="3"/>
            <a:endCxn id="17" idx="1"/>
          </p:cNvCxnSpPr>
          <p:nvPr/>
        </p:nvCxnSpPr>
        <p:spPr>
          <a:xfrm>
            <a:off x="3725405" y="4865399"/>
            <a:ext cx="322212" cy="181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Icon&#10;&#10;Description automatically generated">
            <a:extLst>
              <a:ext uri="{FF2B5EF4-FFF2-40B4-BE49-F238E27FC236}">
                <a16:creationId xmlns:a16="http://schemas.microsoft.com/office/drawing/2014/main" id="{0CD19F3B-FF52-425A-8D53-F9D16D11FA2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645324" y="2948237"/>
            <a:ext cx="361368" cy="521636"/>
          </a:xfrm>
          <a:prstGeom prst="rect">
            <a:avLst/>
          </a:prstGeom>
        </p:spPr>
      </p:pic>
      <p:pic>
        <p:nvPicPr>
          <p:cNvPr id="21" name="Picture 20" descr="A picture containing black, white&#10;&#10;Description automatically generated">
            <a:extLst>
              <a:ext uri="{FF2B5EF4-FFF2-40B4-BE49-F238E27FC236}">
                <a16:creationId xmlns:a16="http://schemas.microsoft.com/office/drawing/2014/main" id="{0B4AB269-509E-4AAC-81B1-EA465E7D53F2}"/>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58837" y="3027272"/>
            <a:ext cx="580912" cy="568432"/>
          </a:xfrm>
          <a:prstGeom prst="rect">
            <a:avLst/>
          </a:prstGeom>
        </p:spPr>
      </p:pic>
      <p:cxnSp>
        <p:nvCxnSpPr>
          <p:cNvPr id="23" name="Straight Arrow Connector 22">
            <a:extLst>
              <a:ext uri="{FF2B5EF4-FFF2-40B4-BE49-F238E27FC236}">
                <a16:creationId xmlns:a16="http://schemas.microsoft.com/office/drawing/2014/main" id="{FBC6784A-E2A4-4BBE-9578-E42E23C6CDB1}"/>
              </a:ext>
            </a:extLst>
          </p:cNvPr>
          <p:cNvCxnSpPr>
            <a:cxnSpLocks/>
            <a:stCxn id="25" idx="1"/>
            <a:endCxn id="20" idx="2"/>
          </p:cNvCxnSpPr>
          <p:nvPr/>
        </p:nvCxnSpPr>
        <p:spPr>
          <a:xfrm flipH="1" flipV="1">
            <a:off x="3826008" y="3469873"/>
            <a:ext cx="325681" cy="25732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42F6F6-B932-4824-A5A2-6D868F929199}"/>
              </a:ext>
            </a:extLst>
          </p:cNvPr>
          <p:cNvCxnSpPr>
            <a:cxnSpLocks/>
            <a:stCxn id="3" idx="3"/>
            <a:endCxn id="2" idx="1"/>
          </p:cNvCxnSpPr>
          <p:nvPr/>
        </p:nvCxnSpPr>
        <p:spPr>
          <a:xfrm flipV="1">
            <a:off x="1471452" y="4908729"/>
            <a:ext cx="314439" cy="48147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DE287AC-7063-457B-A1A9-E92D21C21E6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151689" y="3473196"/>
            <a:ext cx="507999" cy="507999"/>
          </a:xfrm>
          <a:prstGeom prst="rect">
            <a:avLst/>
          </a:prstGeom>
        </p:spPr>
      </p:pic>
      <p:sp>
        <p:nvSpPr>
          <p:cNvPr id="26" name="Rectangle 25">
            <a:extLst>
              <a:ext uri="{FF2B5EF4-FFF2-40B4-BE49-F238E27FC236}">
                <a16:creationId xmlns:a16="http://schemas.microsoft.com/office/drawing/2014/main" id="{1097DF20-5B9E-45C7-8D18-A6E3B56464C5}"/>
              </a:ext>
            </a:extLst>
          </p:cNvPr>
          <p:cNvSpPr/>
          <p:nvPr/>
        </p:nvSpPr>
        <p:spPr>
          <a:xfrm>
            <a:off x="3990477" y="3966772"/>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27" name="Straight Arrow Connector 26">
            <a:extLst>
              <a:ext uri="{FF2B5EF4-FFF2-40B4-BE49-F238E27FC236}">
                <a16:creationId xmlns:a16="http://schemas.microsoft.com/office/drawing/2014/main" id="{8ABE7E94-F63A-4C23-893E-FEA623C9068E}"/>
              </a:ext>
            </a:extLst>
          </p:cNvPr>
          <p:cNvCxnSpPr>
            <a:cxnSpLocks/>
            <a:stCxn id="17" idx="0"/>
            <a:endCxn id="26" idx="2"/>
          </p:cNvCxnSpPr>
          <p:nvPr/>
        </p:nvCxnSpPr>
        <p:spPr>
          <a:xfrm flipV="1">
            <a:off x="4395065" y="4243771"/>
            <a:ext cx="7876" cy="30827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127D7C1-624E-47DF-B7C7-597CB8464F0A}"/>
              </a:ext>
            </a:extLst>
          </p:cNvPr>
          <p:cNvCxnSpPr>
            <a:cxnSpLocks/>
            <a:stCxn id="2" idx="3"/>
            <a:endCxn id="15" idx="1"/>
          </p:cNvCxnSpPr>
          <p:nvPr/>
        </p:nvCxnSpPr>
        <p:spPr>
          <a:xfrm>
            <a:off x="2337348" y="4908729"/>
            <a:ext cx="24208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A picture containing black, white&#10;&#10;Description automatically generated">
            <a:extLst>
              <a:ext uri="{FF2B5EF4-FFF2-40B4-BE49-F238E27FC236}">
                <a16:creationId xmlns:a16="http://schemas.microsoft.com/office/drawing/2014/main" id="{90278605-4402-4FCB-970B-5ED110318115}"/>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764719" y="3027272"/>
            <a:ext cx="580912" cy="568432"/>
          </a:xfrm>
          <a:prstGeom prst="rect">
            <a:avLst/>
          </a:prstGeom>
        </p:spPr>
      </p:pic>
      <p:cxnSp>
        <p:nvCxnSpPr>
          <p:cNvPr id="30" name="Straight Arrow Connector 29">
            <a:extLst>
              <a:ext uri="{FF2B5EF4-FFF2-40B4-BE49-F238E27FC236}">
                <a16:creationId xmlns:a16="http://schemas.microsoft.com/office/drawing/2014/main" id="{73F97982-ADCC-4FB4-88B6-88813C1D60AB}"/>
              </a:ext>
            </a:extLst>
          </p:cNvPr>
          <p:cNvCxnSpPr>
            <a:cxnSpLocks/>
            <a:stCxn id="29" idx="2"/>
            <a:endCxn id="2" idx="0"/>
          </p:cNvCxnSpPr>
          <p:nvPr/>
        </p:nvCxnSpPr>
        <p:spPr>
          <a:xfrm>
            <a:off x="2055175" y="3595704"/>
            <a:ext cx="6445" cy="103729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D1CBFD8E-D48B-42AF-B748-A643B230739B}"/>
              </a:ext>
            </a:extLst>
          </p:cNvPr>
          <p:cNvGrpSpPr/>
          <p:nvPr/>
        </p:nvGrpSpPr>
        <p:grpSpPr>
          <a:xfrm>
            <a:off x="4681573" y="3402724"/>
            <a:ext cx="521636" cy="569722"/>
            <a:chOff x="3067672" y="-48835"/>
            <a:chExt cx="521636" cy="569722"/>
          </a:xfrm>
        </p:grpSpPr>
        <p:pic>
          <p:nvPicPr>
            <p:cNvPr id="34" name="Picture 33">
              <a:extLst>
                <a:ext uri="{FF2B5EF4-FFF2-40B4-BE49-F238E27FC236}">
                  <a16:creationId xmlns:a16="http://schemas.microsoft.com/office/drawing/2014/main" id="{4C4E8CF9-0528-4BB5-983A-ECDC3C23251E}"/>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3067672" y="-48835"/>
              <a:ext cx="521636" cy="521636"/>
            </a:xfrm>
            <a:prstGeom prst="rect">
              <a:avLst/>
            </a:prstGeom>
          </p:spPr>
        </p:pic>
        <p:sp>
          <p:nvSpPr>
            <p:cNvPr id="35" name="Rectangle 34">
              <a:extLst>
                <a:ext uri="{FF2B5EF4-FFF2-40B4-BE49-F238E27FC236}">
                  <a16:creationId xmlns:a16="http://schemas.microsoft.com/office/drawing/2014/main" id="{C9A20B91-6F43-430D-A20D-19EB14A28EC3}"/>
                </a:ext>
              </a:extLst>
            </p:cNvPr>
            <p:cNvSpPr/>
            <p:nvPr/>
          </p:nvSpPr>
          <p:spPr>
            <a:xfrm>
              <a:off x="3086940" y="-11735"/>
              <a:ext cx="495892" cy="532622"/>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37" name="Cross 36">
            <a:extLst>
              <a:ext uri="{FF2B5EF4-FFF2-40B4-BE49-F238E27FC236}">
                <a16:creationId xmlns:a16="http://schemas.microsoft.com/office/drawing/2014/main" id="{4D1A3F76-A555-4B31-8A1F-8141585E01C3}"/>
              </a:ext>
            </a:extLst>
          </p:cNvPr>
          <p:cNvSpPr/>
          <p:nvPr/>
        </p:nvSpPr>
        <p:spPr>
          <a:xfrm>
            <a:off x="3514192" y="4455442"/>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TextBox 37">
            <a:extLst>
              <a:ext uri="{FF2B5EF4-FFF2-40B4-BE49-F238E27FC236}">
                <a16:creationId xmlns:a16="http://schemas.microsoft.com/office/drawing/2014/main" id="{342D6A7B-008C-4BAC-9B57-56FDED55E63B}"/>
              </a:ext>
            </a:extLst>
          </p:cNvPr>
          <p:cNvSpPr txBox="1"/>
          <p:nvPr/>
        </p:nvSpPr>
        <p:spPr>
          <a:xfrm>
            <a:off x="0" y="3253"/>
            <a:ext cx="4245008" cy="369332"/>
          </a:xfrm>
          <a:prstGeom prst="rect">
            <a:avLst/>
          </a:prstGeom>
          <a:noFill/>
        </p:spPr>
        <p:txBody>
          <a:bodyPr wrap="none" rtlCol="0">
            <a:spAutoFit/>
          </a:bodyPr>
          <a:lstStyle/>
          <a:p>
            <a:r>
              <a:rPr lang="sv-SE" b="1" dirty="0"/>
              <a:t>Teknik &amp; </a:t>
            </a:r>
            <a:r>
              <a:rPr lang="en-US" b="1" dirty="0" err="1"/>
              <a:t>industri</a:t>
            </a:r>
            <a:r>
              <a:rPr lang="en-US" b="1" dirty="0"/>
              <a:t> &amp; </a:t>
            </a:r>
            <a:r>
              <a:rPr lang="en-US" b="1" dirty="0" err="1"/>
              <a:t>eknomik</a:t>
            </a:r>
            <a:r>
              <a:rPr lang="en-US" b="1" dirty="0"/>
              <a:t> (</a:t>
            </a:r>
            <a:r>
              <a:rPr lang="sv-SE" b="1" dirty="0"/>
              <a:t>1500 – 1900)</a:t>
            </a:r>
          </a:p>
        </p:txBody>
      </p:sp>
      <p:cxnSp>
        <p:nvCxnSpPr>
          <p:cNvPr id="39" name="Straight Connector 38">
            <a:extLst>
              <a:ext uri="{FF2B5EF4-FFF2-40B4-BE49-F238E27FC236}">
                <a16:creationId xmlns:a16="http://schemas.microsoft.com/office/drawing/2014/main" id="{E6264629-3F69-40BE-8A9B-2E10AC6CF637}"/>
              </a:ext>
            </a:extLst>
          </p:cNvPr>
          <p:cNvCxnSpPr>
            <a:cxnSpLocks/>
            <a:endCxn id="40" idx="0"/>
          </p:cNvCxnSpPr>
          <p:nvPr/>
        </p:nvCxnSpPr>
        <p:spPr>
          <a:xfrm flipH="1">
            <a:off x="6136944" y="144157"/>
            <a:ext cx="8376" cy="6344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22FAD66-299F-409E-BB2C-607DCCF52B72}"/>
              </a:ext>
            </a:extLst>
          </p:cNvPr>
          <p:cNvSpPr txBox="1"/>
          <p:nvPr/>
        </p:nvSpPr>
        <p:spPr>
          <a:xfrm>
            <a:off x="5810572" y="6488668"/>
            <a:ext cx="652743" cy="369332"/>
          </a:xfrm>
          <a:prstGeom prst="rect">
            <a:avLst/>
          </a:prstGeom>
          <a:noFill/>
        </p:spPr>
        <p:txBody>
          <a:bodyPr wrap="none" rtlCol="0">
            <a:spAutoFit/>
          </a:bodyPr>
          <a:lstStyle/>
          <a:p>
            <a:r>
              <a:rPr lang="sv-SE" b="1" dirty="0"/>
              <a:t>1700</a:t>
            </a:r>
          </a:p>
        </p:txBody>
      </p:sp>
      <p:sp>
        <p:nvSpPr>
          <p:cNvPr id="41" name="TextBox 40">
            <a:extLst>
              <a:ext uri="{FF2B5EF4-FFF2-40B4-BE49-F238E27FC236}">
                <a16:creationId xmlns:a16="http://schemas.microsoft.com/office/drawing/2014/main" id="{9D970AA8-2D01-4911-A2E1-AB415B540567}"/>
              </a:ext>
            </a:extLst>
          </p:cNvPr>
          <p:cNvSpPr txBox="1"/>
          <p:nvPr/>
        </p:nvSpPr>
        <p:spPr>
          <a:xfrm>
            <a:off x="0" y="6556328"/>
            <a:ext cx="652743" cy="369332"/>
          </a:xfrm>
          <a:prstGeom prst="rect">
            <a:avLst/>
          </a:prstGeom>
          <a:noFill/>
        </p:spPr>
        <p:txBody>
          <a:bodyPr wrap="none" rtlCol="0">
            <a:spAutoFit/>
          </a:bodyPr>
          <a:lstStyle/>
          <a:p>
            <a:r>
              <a:rPr lang="sv-SE" b="1" dirty="0"/>
              <a:t>1500</a:t>
            </a:r>
          </a:p>
        </p:txBody>
      </p:sp>
      <p:sp>
        <p:nvSpPr>
          <p:cNvPr id="57" name="Rectangle 56">
            <a:extLst>
              <a:ext uri="{FF2B5EF4-FFF2-40B4-BE49-F238E27FC236}">
                <a16:creationId xmlns:a16="http://schemas.microsoft.com/office/drawing/2014/main" id="{416053D8-2497-42AE-BCBF-63A7B44562CD}"/>
              </a:ext>
            </a:extLst>
          </p:cNvPr>
          <p:cNvSpPr/>
          <p:nvPr/>
        </p:nvSpPr>
        <p:spPr>
          <a:xfrm>
            <a:off x="105084" y="411335"/>
            <a:ext cx="1628661"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600" b="1" dirty="0" err="1">
                <a:solidFill>
                  <a:schemeClr val="tx1"/>
                </a:solidFill>
              </a:rPr>
              <a:t>Triangel</a:t>
            </a:r>
            <a:r>
              <a:rPr lang="en-US" sz="1600" b="1" dirty="0">
                <a:solidFill>
                  <a:schemeClr val="tx1"/>
                </a:solidFill>
              </a:rPr>
              <a:t> </a:t>
            </a:r>
            <a:r>
              <a:rPr lang="en-US" sz="1600" b="1" dirty="0" err="1">
                <a:solidFill>
                  <a:schemeClr val="tx1"/>
                </a:solidFill>
              </a:rPr>
              <a:t>handeln</a:t>
            </a:r>
            <a:endParaRPr lang="en-US" sz="1600" b="1" dirty="0">
              <a:solidFill>
                <a:schemeClr val="tx1"/>
              </a:solidFill>
            </a:endParaRPr>
          </a:p>
        </p:txBody>
      </p:sp>
      <p:grpSp>
        <p:nvGrpSpPr>
          <p:cNvPr id="59" name="Group 58">
            <a:extLst>
              <a:ext uri="{FF2B5EF4-FFF2-40B4-BE49-F238E27FC236}">
                <a16:creationId xmlns:a16="http://schemas.microsoft.com/office/drawing/2014/main" id="{5AA01903-BF52-4062-ABC7-836CABEA90DE}"/>
              </a:ext>
            </a:extLst>
          </p:cNvPr>
          <p:cNvGrpSpPr/>
          <p:nvPr/>
        </p:nvGrpSpPr>
        <p:grpSpPr>
          <a:xfrm>
            <a:off x="148940" y="483343"/>
            <a:ext cx="3021412" cy="2312483"/>
            <a:chOff x="952138" y="318298"/>
            <a:chExt cx="3021412" cy="2312483"/>
          </a:xfrm>
        </p:grpSpPr>
        <p:pic>
          <p:nvPicPr>
            <p:cNvPr id="50" name="Picture 49">
              <a:extLst>
                <a:ext uri="{FF2B5EF4-FFF2-40B4-BE49-F238E27FC236}">
                  <a16:creationId xmlns:a16="http://schemas.microsoft.com/office/drawing/2014/main" id="{724B5F8A-5201-459F-8F68-B5E66C0F41C9}"/>
                </a:ext>
              </a:extLst>
            </p:cNvPr>
            <p:cNvPicPr>
              <a:picLocks noChangeAspect="1"/>
            </p:cNvPicPr>
            <p:nvPr/>
          </p:nvPicPr>
          <p:blipFill>
            <a:blip r:embed="rId22"/>
            <a:stretch>
              <a:fillRect/>
            </a:stretch>
          </p:blipFill>
          <p:spPr>
            <a:xfrm>
              <a:off x="952138" y="606655"/>
              <a:ext cx="3021412" cy="1829633"/>
            </a:xfrm>
            <a:prstGeom prst="rect">
              <a:avLst/>
            </a:prstGeom>
          </p:spPr>
        </p:pic>
        <p:pic>
          <p:nvPicPr>
            <p:cNvPr id="51" name="Picture 50">
              <a:extLst>
                <a:ext uri="{FF2B5EF4-FFF2-40B4-BE49-F238E27FC236}">
                  <a16:creationId xmlns:a16="http://schemas.microsoft.com/office/drawing/2014/main" id="{5B47B826-782C-4663-A120-E27D2C3655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33805" y="1175551"/>
              <a:ext cx="360950" cy="360950"/>
            </a:xfrm>
            <a:prstGeom prst="rect">
              <a:avLst/>
            </a:prstGeom>
          </p:spPr>
        </p:pic>
        <p:pic>
          <p:nvPicPr>
            <p:cNvPr id="52" name="Picture 51">
              <a:extLst>
                <a:ext uri="{FF2B5EF4-FFF2-40B4-BE49-F238E27FC236}">
                  <a16:creationId xmlns:a16="http://schemas.microsoft.com/office/drawing/2014/main" id="{3CAA4C5C-7ABD-436F-BE77-83EC46704FE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25989" y="909426"/>
              <a:ext cx="360950" cy="360950"/>
            </a:xfrm>
            <a:prstGeom prst="rect">
              <a:avLst/>
            </a:prstGeom>
          </p:spPr>
        </p:pic>
        <p:pic>
          <p:nvPicPr>
            <p:cNvPr id="54" name="Picture 53">
              <a:extLst>
                <a:ext uri="{FF2B5EF4-FFF2-40B4-BE49-F238E27FC236}">
                  <a16:creationId xmlns:a16="http://schemas.microsoft.com/office/drawing/2014/main" id="{9B527B9A-4B79-486B-B137-D77A002D756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3041028" y="1280203"/>
              <a:ext cx="360950" cy="360950"/>
            </a:xfrm>
            <a:prstGeom prst="rect">
              <a:avLst/>
            </a:prstGeom>
          </p:spPr>
        </p:pic>
        <p:pic>
          <p:nvPicPr>
            <p:cNvPr id="55" name="Picture 54" descr="A picture containing text&#10;&#10;Description automatically generated">
              <a:extLst>
                <a:ext uri="{FF2B5EF4-FFF2-40B4-BE49-F238E27FC236}">
                  <a16:creationId xmlns:a16="http://schemas.microsoft.com/office/drawing/2014/main" id="{376FE656-F900-4111-9F1B-FFF228561121}"/>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187419" y="2224123"/>
              <a:ext cx="426209" cy="406658"/>
            </a:xfrm>
            <a:prstGeom prst="rect">
              <a:avLst/>
            </a:prstGeom>
          </p:spPr>
        </p:pic>
        <p:pic>
          <p:nvPicPr>
            <p:cNvPr id="56" name="Picture 55" descr="A picture containing black, white&#10;&#10;Description automatically generated">
              <a:extLst>
                <a:ext uri="{FF2B5EF4-FFF2-40B4-BE49-F238E27FC236}">
                  <a16:creationId xmlns:a16="http://schemas.microsoft.com/office/drawing/2014/main" id="{4F198A73-AC36-4814-902B-602A73EBAE52}"/>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448992" y="1713321"/>
              <a:ext cx="359358" cy="351638"/>
            </a:xfrm>
            <a:prstGeom prst="rect">
              <a:avLst/>
            </a:prstGeom>
          </p:spPr>
        </p:pic>
        <p:pic>
          <p:nvPicPr>
            <p:cNvPr id="58" name="Picture 57" descr="Icon&#10;&#10;Description automatically generated">
              <a:extLst>
                <a:ext uri="{FF2B5EF4-FFF2-40B4-BE49-F238E27FC236}">
                  <a16:creationId xmlns:a16="http://schemas.microsoft.com/office/drawing/2014/main" id="{EB085F72-8E2D-4DDF-B217-96459706FF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00524" y="318298"/>
              <a:ext cx="497795" cy="497795"/>
            </a:xfrm>
            <a:prstGeom prst="rect">
              <a:avLst/>
            </a:prstGeom>
          </p:spPr>
        </p:pic>
      </p:grpSp>
      <p:pic>
        <p:nvPicPr>
          <p:cNvPr id="60" name="Picture 59" descr="Logo, company name&#10;&#10;Description automatically generated">
            <a:extLst>
              <a:ext uri="{FF2B5EF4-FFF2-40B4-BE49-F238E27FC236}">
                <a16:creationId xmlns:a16="http://schemas.microsoft.com/office/drawing/2014/main" id="{C5441DC9-D31D-4F31-A082-8B3B35D9C3B9}"/>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4267533" y="86019"/>
            <a:ext cx="430018" cy="286566"/>
          </a:xfrm>
          <a:prstGeom prst="rect">
            <a:avLst/>
          </a:prstGeom>
        </p:spPr>
      </p:pic>
      <p:pic>
        <p:nvPicPr>
          <p:cNvPr id="61" name="Picture 60">
            <a:extLst>
              <a:ext uri="{FF2B5EF4-FFF2-40B4-BE49-F238E27FC236}">
                <a16:creationId xmlns:a16="http://schemas.microsoft.com/office/drawing/2014/main" id="{7BAD862E-A1F7-4B7D-B630-8ADC64312546}"/>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3192783" y="4599088"/>
            <a:ext cx="532622" cy="532622"/>
          </a:xfrm>
          <a:prstGeom prst="rect">
            <a:avLst/>
          </a:prstGeom>
        </p:spPr>
      </p:pic>
      <p:cxnSp>
        <p:nvCxnSpPr>
          <p:cNvPr id="64" name="Straight Arrow Connector 63">
            <a:extLst>
              <a:ext uri="{FF2B5EF4-FFF2-40B4-BE49-F238E27FC236}">
                <a16:creationId xmlns:a16="http://schemas.microsoft.com/office/drawing/2014/main" id="{3C95DB03-097C-42F1-8D6E-39BE3BA0F120}"/>
              </a:ext>
            </a:extLst>
          </p:cNvPr>
          <p:cNvCxnSpPr>
            <a:cxnSpLocks/>
            <a:stCxn id="55" idx="2"/>
            <a:endCxn id="61" idx="0"/>
          </p:cNvCxnSpPr>
          <p:nvPr/>
        </p:nvCxnSpPr>
        <p:spPr>
          <a:xfrm>
            <a:off x="2597326" y="2795826"/>
            <a:ext cx="861768" cy="1803262"/>
          </a:xfrm>
          <a:prstGeom prst="straightConnector1">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6A7F4B80-4413-4FC2-B5B2-F5093851087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23752" y="6025001"/>
            <a:ext cx="656538" cy="656538"/>
          </a:xfrm>
          <a:prstGeom prst="rect">
            <a:avLst/>
          </a:prstGeom>
        </p:spPr>
      </p:pic>
      <p:cxnSp>
        <p:nvCxnSpPr>
          <p:cNvPr id="69" name="Straight Arrow Connector 68">
            <a:extLst>
              <a:ext uri="{FF2B5EF4-FFF2-40B4-BE49-F238E27FC236}">
                <a16:creationId xmlns:a16="http://schemas.microsoft.com/office/drawing/2014/main" id="{43EEA92D-CB02-42B3-AFE5-4F0B776ECF35}"/>
              </a:ext>
            </a:extLst>
          </p:cNvPr>
          <p:cNvCxnSpPr>
            <a:cxnSpLocks/>
            <a:stCxn id="68" idx="0"/>
            <a:endCxn id="18" idx="2"/>
          </p:cNvCxnSpPr>
          <p:nvPr/>
        </p:nvCxnSpPr>
        <p:spPr>
          <a:xfrm flipV="1">
            <a:off x="4352021" y="5540152"/>
            <a:ext cx="2922" cy="48484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73" name="Picture 72" descr="Shape, arrow&#10;&#10;Description automatically generated">
            <a:extLst>
              <a:ext uri="{FF2B5EF4-FFF2-40B4-BE49-F238E27FC236}">
                <a16:creationId xmlns:a16="http://schemas.microsoft.com/office/drawing/2014/main" id="{7B1BCD98-EA91-4E4D-9EC7-34254C1F6BF7}"/>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4886823" y="4578475"/>
            <a:ext cx="383119" cy="383510"/>
          </a:xfrm>
          <a:prstGeom prst="rect">
            <a:avLst/>
          </a:prstGeom>
        </p:spPr>
      </p:pic>
      <p:sp>
        <p:nvSpPr>
          <p:cNvPr id="74" name="Rectangle 73">
            <a:extLst>
              <a:ext uri="{FF2B5EF4-FFF2-40B4-BE49-F238E27FC236}">
                <a16:creationId xmlns:a16="http://schemas.microsoft.com/office/drawing/2014/main" id="{C0E0CD82-0A48-4AFB-A398-3052E33EF901}"/>
              </a:ext>
            </a:extLst>
          </p:cNvPr>
          <p:cNvSpPr/>
          <p:nvPr/>
        </p:nvSpPr>
        <p:spPr>
          <a:xfrm>
            <a:off x="5139685" y="4731918"/>
            <a:ext cx="5678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Pris</a:t>
            </a:r>
          </a:p>
        </p:txBody>
      </p:sp>
      <p:pic>
        <p:nvPicPr>
          <p:cNvPr id="75" name="Picture 74">
            <a:extLst>
              <a:ext uri="{FF2B5EF4-FFF2-40B4-BE49-F238E27FC236}">
                <a16:creationId xmlns:a16="http://schemas.microsoft.com/office/drawing/2014/main" id="{46755CE6-BAC6-4C9B-89BA-B4B36DC9A51F}"/>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4769300" y="5850434"/>
            <a:ext cx="625891" cy="705894"/>
          </a:xfrm>
          <a:prstGeom prst="rect">
            <a:avLst/>
          </a:prstGeom>
        </p:spPr>
      </p:pic>
      <p:sp>
        <p:nvSpPr>
          <p:cNvPr id="76" name="Rectangle 75">
            <a:extLst>
              <a:ext uri="{FF2B5EF4-FFF2-40B4-BE49-F238E27FC236}">
                <a16:creationId xmlns:a16="http://schemas.microsoft.com/office/drawing/2014/main" id="{9D4E0877-C635-4564-B051-73CE5C8EB494}"/>
              </a:ext>
            </a:extLst>
          </p:cNvPr>
          <p:cNvSpPr/>
          <p:nvPr/>
        </p:nvSpPr>
        <p:spPr>
          <a:xfrm>
            <a:off x="4518681" y="6559084"/>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Government</a:t>
            </a:r>
          </a:p>
        </p:txBody>
      </p:sp>
      <p:pic>
        <p:nvPicPr>
          <p:cNvPr id="77" name="Picture 76">
            <a:extLst>
              <a:ext uri="{FF2B5EF4-FFF2-40B4-BE49-F238E27FC236}">
                <a16:creationId xmlns:a16="http://schemas.microsoft.com/office/drawing/2014/main" id="{3B1A0FCE-9261-460E-9412-4A5E3677B8D1}"/>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4868787" y="5284867"/>
            <a:ext cx="420881" cy="420881"/>
          </a:xfrm>
          <a:prstGeom prst="rect">
            <a:avLst/>
          </a:prstGeom>
        </p:spPr>
      </p:pic>
      <p:sp>
        <p:nvSpPr>
          <p:cNvPr id="78" name="Rectangle 77">
            <a:extLst>
              <a:ext uri="{FF2B5EF4-FFF2-40B4-BE49-F238E27FC236}">
                <a16:creationId xmlns:a16="http://schemas.microsoft.com/office/drawing/2014/main" id="{5E9A8C9A-D894-4DBF-85B6-C786F4DD7182}"/>
              </a:ext>
            </a:extLst>
          </p:cNvPr>
          <p:cNvSpPr/>
          <p:nvPr/>
        </p:nvSpPr>
        <p:spPr>
          <a:xfrm>
            <a:off x="5203209" y="5337947"/>
            <a:ext cx="78127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Skatt</a:t>
            </a:r>
            <a:r>
              <a:rPr lang="en-US" sz="1200" b="1" dirty="0">
                <a:solidFill>
                  <a:schemeClr val="tx1"/>
                </a:solidFill>
              </a:rPr>
              <a:t> </a:t>
            </a:r>
            <a:r>
              <a:rPr lang="en-US" sz="1200" b="1" dirty="0" err="1">
                <a:solidFill>
                  <a:schemeClr val="tx1"/>
                </a:solidFill>
              </a:rPr>
              <a:t>och</a:t>
            </a:r>
            <a:r>
              <a:rPr lang="en-US" sz="1200" b="1" dirty="0">
                <a:solidFill>
                  <a:schemeClr val="tx1"/>
                </a:solidFill>
              </a:rPr>
              <a:t> </a:t>
            </a:r>
            <a:r>
              <a:rPr lang="en-US" sz="1200" b="1" dirty="0" err="1">
                <a:solidFill>
                  <a:schemeClr val="tx1"/>
                </a:solidFill>
              </a:rPr>
              <a:t>tull</a:t>
            </a:r>
            <a:endParaRPr lang="en-US" sz="1200" b="1" dirty="0">
              <a:solidFill>
                <a:schemeClr val="tx1"/>
              </a:solidFill>
            </a:endParaRPr>
          </a:p>
        </p:txBody>
      </p:sp>
      <p:cxnSp>
        <p:nvCxnSpPr>
          <p:cNvPr id="79" name="Straight Arrow Connector 78">
            <a:extLst>
              <a:ext uri="{FF2B5EF4-FFF2-40B4-BE49-F238E27FC236}">
                <a16:creationId xmlns:a16="http://schemas.microsoft.com/office/drawing/2014/main" id="{59C6E4A1-A6A3-4D35-8FE9-93C9B0FEAEED}"/>
              </a:ext>
            </a:extLst>
          </p:cNvPr>
          <p:cNvCxnSpPr>
            <a:cxnSpLocks/>
            <a:stCxn id="75" idx="0"/>
            <a:endCxn id="77" idx="2"/>
          </p:cNvCxnSpPr>
          <p:nvPr/>
        </p:nvCxnSpPr>
        <p:spPr>
          <a:xfrm flipH="1" flipV="1">
            <a:off x="5079228" y="5705748"/>
            <a:ext cx="3018" cy="14468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E678C4B-80DF-453F-B807-901176EE6DB5}"/>
              </a:ext>
            </a:extLst>
          </p:cNvPr>
          <p:cNvCxnSpPr>
            <a:cxnSpLocks/>
            <a:stCxn id="77" idx="0"/>
            <a:endCxn id="73" idx="2"/>
          </p:cNvCxnSpPr>
          <p:nvPr/>
        </p:nvCxnSpPr>
        <p:spPr>
          <a:xfrm flipH="1" flipV="1">
            <a:off x="5078383" y="4961985"/>
            <a:ext cx="845" cy="32288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6" name="Cross 115">
            <a:extLst>
              <a:ext uri="{FF2B5EF4-FFF2-40B4-BE49-F238E27FC236}">
                <a16:creationId xmlns:a16="http://schemas.microsoft.com/office/drawing/2014/main" id="{50A3A053-1306-4F61-9B88-89483B6621D9}"/>
              </a:ext>
            </a:extLst>
          </p:cNvPr>
          <p:cNvSpPr/>
          <p:nvPr/>
        </p:nvSpPr>
        <p:spPr>
          <a:xfrm>
            <a:off x="4608527" y="4317577"/>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TextBox 116">
            <a:extLst>
              <a:ext uri="{FF2B5EF4-FFF2-40B4-BE49-F238E27FC236}">
                <a16:creationId xmlns:a16="http://schemas.microsoft.com/office/drawing/2014/main" id="{51E01504-034A-4968-AFBC-A137D2F480FD}"/>
              </a:ext>
            </a:extLst>
          </p:cNvPr>
          <p:cNvSpPr txBox="1"/>
          <p:nvPr/>
        </p:nvSpPr>
        <p:spPr>
          <a:xfrm>
            <a:off x="5390144" y="132205"/>
            <a:ext cx="770147" cy="369332"/>
          </a:xfrm>
          <a:prstGeom prst="rect">
            <a:avLst/>
          </a:prstGeom>
          <a:noFill/>
        </p:spPr>
        <p:txBody>
          <a:bodyPr wrap="none" rtlCol="0">
            <a:spAutoFit/>
          </a:bodyPr>
          <a:lstStyle/>
          <a:p>
            <a:r>
              <a:rPr lang="sv-SE" b="1" dirty="0"/>
              <a:t>Steg II</a:t>
            </a:r>
          </a:p>
        </p:txBody>
      </p:sp>
      <p:sp>
        <p:nvSpPr>
          <p:cNvPr id="118" name="TextBox 117">
            <a:extLst>
              <a:ext uri="{FF2B5EF4-FFF2-40B4-BE49-F238E27FC236}">
                <a16:creationId xmlns:a16="http://schemas.microsoft.com/office/drawing/2014/main" id="{E0D7565A-0B72-4733-852E-386A9BD142C1}"/>
              </a:ext>
            </a:extLst>
          </p:cNvPr>
          <p:cNvSpPr txBox="1"/>
          <p:nvPr/>
        </p:nvSpPr>
        <p:spPr>
          <a:xfrm>
            <a:off x="3459094" y="2108343"/>
            <a:ext cx="2611802" cy="461665"/>
          </a:xfrm>
          <a:prstGeom prst="rect">
            <a:avLst/>
          </a:prstGeom>
          <a:noFill/>
          <a:ln>
            <a:solidFill>
              <a:schemeClr val="tx1"/>
            </a:solidFill>
            <a:prstDash val="dash"/>
          </a:ln>
        </p:spPr>
        <p:txBody>
          <a:bodyPr wrap="square" rtlCol="0">
            <a:spAutoFit/>
          </a:bodyPr>
          <a:lstStyle/>
          <a:p>
            <a:r>
              <a:rPr lang="sv-SE" sz="1200" dirty="0"/>
              <a:t>Borgarklassen kräv mer politiska makt och social hierarki förändras</a:t>
            </a:r>
          </a:p>
        </p:txBody>
      </p:sp>
      <p:pic>
        <p:nvPicPr>
          <p:cNvPr id="119" name="Picture 118">
            <a:extLst>
              <a:ext uri="{FF2B5EF4-FFF2-40B4-BE49-F238E27FC236}">
                <a16:creationId xmlns:a16="http://schemas.microsoft.com/office/drawing/2014/main" id="{8841DDB6-9E37-4300-B387-AA91D3D6CA5B}"/>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5500850" y="5974992"/>
            <a:ext cx="408712" cy="408712"/>
          </a:xfrm>
          <a:prstGeom prst="rect">
            <a:avLst/>
          </a:prstGeom>
        </p:spPr>
      </p:pic>
      <p:sp>
        <p:nvSpPr>
          <p:cNvPr id="120" name="TextBox 119">
            <a:extLst>
              <a:ext uri="{FF2B5EF4-FFF2-40B4-BE49-F238E27FC236}">
                <a16:creationId xmlns:a16="http://schemas.microsoft.com/office/drawing/2014/main" id="{C9BD6ECA-F0D6-4125-AF59-40242ED605B1}"/>
              </a:ext>
            </a:extLst>
          </p:cNvPr>
          <p:cNvSpPr txBox="1"/>
          <p:nvPr/>
        </p:nvSpPr>
        <p:spPr>
          <a:xfrm>
            <a:off x="3463399" y="2694670"/>
            <a:ext cx="2611802" cy="276999"/>
          </a:xfrm>
          <a:prstGeom prst="rect">
            <a:avLst/>
          </a:prstGeom>
          <a:noFill/>
          <a:ln>
            <a:solidFill>
              <a:schemeClr val="tx1"/>
            </a:solidFill>
            <a:prstDash val="dash"/>
          </a:ln>
        </p:spPr>
        <p:txBody>
          <a:bodyPr wrap="square" rtlCol="0">
            <a:spAutoFit/>
          </a:bodyPr>
          <a:lstStyle/>
          <a:p>
            <a:r>
              <a:rPr lang="sv-SE" sz="1200" dirty="0"/>
              <a:t>Mer varor, mer pengar</a:t>
            </a:r>
          </a:p>
        </p:txBody>
      </p:sp>
      <p:sp>
        <p:nvSpPr>
          <p:cNvPr id="121" name="TextBox 120">
            <a:extLst>
              <a:ext uri="{FF2B5EF4-FFF2-40B4-BE49-F238E27FC236}">
                <a16:creationId xmlns:a16="http://schemas.microsoft.com/office/drawing/2014/main" id="{D9FC4146-FF6E-4C85-B5FF-AFEC8CDF9AEA}"/>
              </a:ext>
            </a:extLst>
          </p:cNvPr>
          <p:cNvSpPr txBox="1"/>
          <p:nvPr/>
        </p:nvSpPr>
        <p:spPr>
          <a:xfrm>
            <a:off x="3293383" y="1162653"/>
            <a:ext cx="2951834" cy="461665"/>
          </a:xfrm>
          <a:prstGeom prst="rect">
            <a:avLst/>
          </a:prstGeom>
          <a:noFill/>
        </p:spPr>
        <p:txBody>
          <a:bodyPr wrap="none" rtlCol="0">
            <a:spAutoFit/>
          </a:bodyPr>
          <a:lstStyle/>
          <a:p>
            <a:r>
              <a:rPr lang="sv-SE" sz="1200" b="1" dirty="0"/>
              <a:t>Den amerikanska revolutionen (1775-1783)</a:t>
            </a:r>
          </a:p>
          <a:p>
            <a:r>
              <a:rPr lang="sv-SE" sz="1200" b="1" dirty="0"/>
              <a:t>Den Franska revolutionen (1789-1799)</a:t>
            </a:r>
          </a:p>
        </p:txBody>
      </p:sp>
      <p:pic>
        <p:nvPicPr>
          <p:cNvPr id="122" name="Picture 121">
            <a:extLst>
              <a:ext uri="{FF2B5EF4-FFF2-40B4-BE49-F238E27FC236}">
                <a16:creationId xmlns:a16="http://schemas.microsoft.com/office/drawing/2014/main" id="{540072DA-1A0D-48D5-9BCF-639F520D14D2}"/>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3244628" y="845388"/>
            <a:ext cx="408712" cy="408712"/>
          </a:xfrm>
          <a:prstGeom prst="rect">
            <a:avLst/>
          </a:prstGeom>
        </p:spPr>
      </p:pic>
      <p:cxnSp>
        <p:nvCxnSpPr>
          <p:cNvPr id="123" name="Straight Arrow Connector 122">
            <a:extLst>
              <a:ext uri="{FF2B5EF4-FFF2-40B4-BE49-F238E27FC236}">
                <a16:creationId xmlns:a16="http://schemas.microsoft.com/office/drawing/2014/main" id="{ADC91CDF-F203-4423-B6F4-E99601B3D780}"/>
              </a:ext>
            </a:extLst>
          </p:cNvPr>
          <p:cNvCxnSpPr>
            <a:cxnSpLocks/>
            <a:stCxn id="118" idx="0"/>
            <a:endCxn id="121" idx="2"/>
          </p:cNvCxnSpPr>
          <p:nvPr/>
        </p:nvCxnSpPr>
        <p:spPr>
          <a:xfrm flipV="1">
            <a:off x="4764995" y="1624318"/>
            <a:ext cx="4305" cy="484025"/>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00949DBD-2DE6-4F59-8594-AE9BCEE8FDE5}"/>
              </a:ext>
            </a:extLst>
          </p:cNvPr>
          <p:cNvSpPr txBox="1"/>
          <p:nvPr/>
        </p:nvSpPr>
        <p:spPr>
          <a:xfrm>
            <a:off x="6407555" y="1189997"/>
            <a:ext cx="1419607" cy="646331"/>
          </a:xfrm>
          <a:prstGeom prst="rect">
            <a:avLst/>
          </a:prstGeom>
          <a:noFill/>
        </p:spPr>
        <p:txBody>
          <a:bodyPr wrap="square" rtlCol="0">
            <a:spAutoFit/>
          </a:bodyPr>
          <a:lstStyle/>
          <a:p>
            <a:r>
              <a:rPr lang="sv-SE" sz="1200" b="1" dirty="0"/>
              <a:t>Den industriella revolutionen (1760-1914)</a:t>
            </a:r>
          </a:p>
        </p:txBody>
      </p:sp>
      <p:cxnSp>
        <p:nvCxnSpPr>
          <p:cNvPr id="128" name="Straight Arrow Connector 127">
            <a:extLst>
              <a:ext uri="{FF2B5EF4-FFF2-40B4-BE49-F238E27FC236}">
                <a16:creationId xmlns:a16="http://schemas.microsoft.com/office/drawing/2014/main" id="{AE70E95A-4CEF-43D0-8BFF-A6CBB65E673C}"/>
              </a:ext>
            </a:extLst>
          </p:cNvPr>
          <p:cNvCxnSpPr>
            <a:cxnSpLocks/>
            <a:stCxn id="120" idx="3"/>
            <a:endCxn id="127" idx="2"/>
          </p:cNvCxnSpPr>
          <p:nvPr/>
        </p:nvCxnSpPr>
        <p:spPr>
          <a:xfrm flipV="1">
            <a:off x="6075201" y="1836328"/>
            <a:ext cx="1042158" cy="99684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D185BAF-C1A8-4FC7-9EC7-50FE2D66261D}"/>
              </a:ext>
            </a:extLst>
          </p:cNvPr>
          <p:cNvSpPr txBox="1"/>
          <p:nvPr/>
        </p:nvSpPr>
        <p:spPr>
          <a:xfrm>
            <a:off x="6155179" y="132205"/>
            <a:ext cx="831061" cy="369332"/>
          </a:xfrm>
          <a:prstGeom prst="rect">
            <a:avLst/>
          </a:prstGeom>
          <a:noFill/>
        </p:spPr>
        <p:txBody>
          <a:bodyPr wrap="none" rtlCol="0">
            <a:spAutoFit/>
          </a:bodyPr>
          <a:lstStyle/>
          <a:p>
            <a:r>
              <a:rPr lang="sv-SE" b="1" dirty="0"/>
              <a:t>Steg III</a:t>
            </a:r>
          </a:p>
        </p:txBody>
      </p:sp>
      <p:pic>
        <p:nvPicPr>
          <p:cNvPr id="139" name="Picture 138">
            <a:extLst>
              <a:ext uri="{FF2B5EF4-FFF2-40B4-BE49-F238E27FC236}">
                <a16:creationId xmlns:a16="http://schemas.microsoft.com/office/drawing/2014/main" id="{78CDAE31-364F-42E4-A8A5-76A1441200F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085407" y="4624313"/>
            <a:ext cx="592510" cy="592510"/>
          </a:xfrm>
          <a:prstGeom prst="rect">
            <a:avLst/>
          </a:prstGeom>
        </p:spPr>
      </p:pic>
      <p:sp>
        <p:nvSpPr>
          <p:cNvPr id="140" name="Rectangle 139">
            <a:extLst>
              <a:ext uri="{FF2B5EF4-FFF2-40B4-BE49-F238E27FC236}">
                <a16:creationId xmlns:a16="http://schemas.microsoft.com/office/drawing/2014/main" id="{BA8A5A26-F9D7-46D4-869F-AA48404F082E}"/>
              </a:ext>
            </a:extLst>
          </p:cNvPr>
          <p:cNvSpPr/>
          <p:nvPr/>
        </p:nvSpPr>
        <p:spPr>
          <a:xfrm>
            <a:off x="9019596" y="5096166"/>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Varor</a:t>
            </a:r>
            <a:endParaRPr lang="en-US" sz="1200" b="1" dirty="0">
              <a:solidFill>
                <a:schemeClr val="tx1"/>
              </a:solidFill>
            </a:endParaRPr>
          </a:p>
        </p:txBody>
      </p:sp>
      <p:pic>
        <p:nvPicPr>
          <p:cNvPr id="141" name="Picture 140" descr="A picture containing text&#10;&#10;Description automatically generated">
            <a:extLst>
              <a:ext uri="{FF2B5EF4-FFF2-40B4-BE49-F238E27FC236}">
                <a16:creationId xmlns:a16="http://schemas.microsoft.com/office/drawing/2014/main" id="{8DB65CDD-9AA1-4F59-9126-2E9A702CFFF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0485702" y="4577272"/>
            <a:ext cx="694896" cy="663020"/>
          </a:xfrm>
          <a:prstGeom prst="rect">
            <a:avLst/>
          </a:prstGeom>
        </p:spPr>
      </p:pic>
      <p:sp>
        <p:nvSpPr>
          <p:cNvPr id="142" name="Rectangle 141">
            <a:extLst>
              <a:ext uri="{FF2B5EF4-FFF2-40B4-BE49-F238E27FC236}">
                <a16:creationId xmlns:a16="http://schemas.microsoft.com/office/drawing/2014/main" id="{8D560372-E37D-4786-919F-32E24735067A}"/>
              </a:ext>
            </a:extLst>
          </p:cNvPr>
          <p:cNvSpPr/>
          <p:nvPr/>
        </p:nvSpPr>
        <p:spPr>
          <a:xfrm>
            <a:off x="10385576" y="5288378"/>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Market</a:t>
            </a:r>
          </a:p>
        </p:txBody>
      </p:sp>
      <p:cxnSp>
        <p:nvCxnSpPr>
          <p:cNvPr id="143" name="Straight Arrow Connector 142">
            <a:extLst>
              <a:ext uri="{FF2B5EF4-FFF2-40B4-BE49-F238E27FC236}">
                <a16:creationId xmlns:a16="http://schemas.microsoft.com/office/drawing/2014/main" id="{D83E7980-B580-43E9-8BEA-DB8E55ECEDAB}"/>
              </a:ext>
            </a:extLst>
          </p:cNvPr>
          <p:cNvCxnSpPr>
            <a:cxnSpLocks/>
            <a:stCxn id="153" idx="3"/>
            <a:endCxn id="141" idx="1"/>
          </p:cNvCxnSpPr>
          <p:nvPr/>
        </p:nvCxnSpPr>
        <p:spPr>
          <a:xfrm>
            <a:off x="10163490" y="4890624"/>
            <a:ext cx="322212" cy="1815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4" name="Picture 143" descr="Icon&#10;&#10;Description automatically generated">
            <a:extLst>
              <a:ext uri="{FF2B5EF4-FFF2-40B4-BE49-F238E27FC236}">
                <a16:creationId xmlns:a16="http://schemas.microsoft.com/office/drawing/2014/main" id="{CD344124-4BC1-425A-ABC7-02F19D3C513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0660341" y="2615723"/>
            <a:ext cx="361368" cy="521636"/>
          </a:xfrm>
          <a:prstGeom prst="rect">
            <a:avLst/>
          </a:prstGeom>
        </p:spPr>
      </p:pic>
      <p:cxnSp>
        <p:nvCxnSpPr>
          <p:cNvPr id="145" name="Straight Arrow Connector 144">
            <a:extLst>
              <a:ext uri="{FF2B5EF4-FFF2-40B4-BE49-F238E27FC236}">
                <a16:creationId xmlns:a16="http://schemas.microsoft.com/office/drawing/2014/main" id="{3FD9C076-70A9-433C-9219-55E70096F45D}"/>
              </a:ext>
            </a:extLst>
          </p:cNvPr>
          <p:cNvCxnSpPr>
            <a:cxnSpLocks/>
            <a:stCxn id="146" idx="0"/>
            <a:endCxn id="144" idx="2"/>
          </p:cNvCxnSpPr>
          <p:nvPr/>
        </p:nvCxnSpPr>
        <p:spPr>
          <a:xfrm flipH="1" flipV="1">
            <a:off x="10841025" y="3137359"/>
            <a:ext cx="23351" cy="381213"/>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46" name="Picture 145">
            <a:extLst>
              <a:ext uri="{FF2B5EF4-FFF2-40B4-BE49-F238E27FC236}">
                <a16:creationId xmlns:a16="http://schemas.microsoft.com/office/drawing/2014/main" id="{457032D8-CBD5-49A7-AA89-7B0BC45B4D17}"/>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0610376" y="3518572"/>
            <a:ext cx="507999" cy="507999"/>
          </a:xfrm>
          <a:prstGeom prst="rect">
            <a:avLst/>
          </a:prstGeom>
        </p:spPr>
      </p:pic>
      <p:sp>
        <p:nvSpPr>
          <p:cNvPr id="147" name="Rectangle 146">
            <a:extLst>
              <a:ext uri="{FF2B5EF4-FFF2-40B4-BE49-F238E27FC236}">
                <a16:creationId xmlns:a16="http://schemas.microsoft.com/office/drawing/2014/main" id="{E9AD6868-C1FF-4D0D-8380-985B0971579B}"/>
              </a:ext>
            </a:extLst>
          </p:cNvPr>
          <p:cNvSpPr/>
          <p:nvPr/>
        </p:nvSpPr>
        <p:spPr>
          <a:xfrm>
            <a:off x="10428562" y="3991997"/>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vinst</a:t>
            </a:r>
            <a:endParaRPr lang="en-US" sz="1200" b="1" dirty="0">
              <a:solidFill>
                <a:schemeClr val="tx1"/>
              </a:solidFill>
            </a:endParaRPr>
          </a:p>
        </p:txBody>
      </p:sp>
      <p:cxnSp>
        <p:nvCxnSpPr>
          <p:cNvPr id="148" name="Straight Arrow Connector 147">
            <a:extLst>
              <a:ext uri="{FF2B5EF4-FFF2-40B4-BE49-F238E27FC236}">
                <a16:creationId xmlns:a16="http://schemas.microsoft.com/office/drawing/2014/main" id="{7DFBA688-F676-4A5D-BE66-22E38BCC3936}"/>
              </a:ext>
            </a:extLst>
          </p:cNvPr>
          <p:cNvCxnSpPr>
            <a:cxnSpLocks/>
            <a:stCxn id="141" idx="0"/>
            <a:endCxn id="147" idx="2"/>
          </p:cNvCxnSpPr>
          <p:nvPr/>
        </p:nvCxnSpPr>
        <p:spPr>
          <a:xfrm flipV="1">
            <a:off x="10833150" y="4268996"/>
            <a:ext cx="7876" cy="30827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3" name="Picture 152">
            <a:extLst>
              <a:ext uri="{FF2B5EF4-FFF2-40B4-BE49-F238E27FC236}">
                <a16:creationId xmlns:a16="http://schemas.microsoft.com/office/drawing/2014/main" id="{B5665656-CA67-47CF-92D2-A16F314724F1}"/>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9630868" y="4624313"/>
            <a:ext cx="532622" cy="532622"/>
          </a:xfrm>
          <a:prstGeom prst="rect">
            <a:avLst/>
          </a:prstGeom>
        </p:spPr>
      </p:pic>
      <p:pic>
        <p:nvPicPr>
          <p:cNvPr id="154" name="Picture 153">
            <a:extLst>
              <a:ext uri="{FF2B5EF4-FFF2-40B4-BE49-F238E27FC236}">
                <a16:creationId xmlns:a16="http://schemas.microsoft.com/office/drawing/2014/main" id="{DE8D2794-CE0F-4045-A190-8D10283FAFD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461837" y="6050226"/>
            <a:ext cx="656538" cy="656538"/>
          </a:xfrm>
          <a:prstGeom prst="rect">
            <a:avLst/>
          </a:prstGeom>
        </p:spPr>
      </p:pic>
      <p:cxnSp>
        <p:nvCxnSpPr>
          <p:cNvPr id="155" name="Straight Arrow Connector 154">
            <a:extLst>
              <a:ext uri="{FF2B5EF4-FFF2-40B4-BE49-F238E27FC236}">
                <a16:creationId xmlns:a16="http://schemas.microsoft.com/office/drawing/2014/main" id="{85380A12-AC0A-4949-92DD-AD1C6AE5774B}"/>
              </a:ext>
            </a:extLst>
          </p:cNvPr>
          <p:cNvCxnSpPr>
            <a:cxnSpLocks/>
            <a:stCxn id="154" idx="0"/>
            <a:endCxn id="142" idx="2"/>
          </p:cNvCxnSpPr>
          <p:nvPr/>
        </p:nvCxnSpPr>
        <p:spPr>
          <a:xfrm flipV="1">
            <a:off x="10790106" y="5565377"/>
            <a:ext cx="2922" cy="48484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56" name="Picture 155" descr="Shape, arrow&#10;&#10;Description automatically generated">
            <a:extLst>
              <a:ext uri="{FF2B5EF4-FFF2-40B4-BE49-F238E27FC236}">
                <a16:creationId xmlns:a16="http://schemas.microsoft.com/office/drawing/2014/main" id="{C6E1BEE7-9DAA-4A50-A416-C8BBC0D309CD}"/>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1324908" y="4603700"/>
            <a:ext cx="383119" cy="383510"/>
          </a:xfrm>
          <a:prstGeom prst="rect">
            <a:avLst/>
          </a:prstGeom>
        </p:spPr>
      </p:pic>
      <p:sp>
        <p:nvSpPr>
          <p:cNvPr id="157" name="Rectangle 156">
            <a:extLst>
              <a:ext uri="{FF2B5EF4-FFF2-40B4-BE49-F238E27FC236}">
                <a16:creationId xmlns:a16="http://schemas.microsoft.com/office/drawing/2014/main" id="{1BCBE87B-04D0-41E3-8D00-960F0AAA7E00}"/>
              </a:ext>
            </a:extLst>
          </p:cNvPr>
          <p:cNvSpPr/>
          <p:nvPr/>
        </p:nvSpPr>
        <p:spPr>
          <a:xfrm>
            <a:off x="11577770" y="4757143"/>
            <a:ext cx="5678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Pris</a:t>
            </a:r>
          </a:p>
        </p:txBody>
      </p:sp>
      <p:pic>
        <p:nvPicPr>
          <p:cNvPr id="158" name="Picture 157">
            <a:extLst>
              <a:ext uri="{FF2B5EF4-FFF2-40B4-BE49-F238E27FC236}">
                <a16:creationId xmlns:a16="http://schemas.microsoft.com/office/drawing/2014/main" id="{64FCEA9F-F5B0-4F95-9093-9438E78CB4F3}"/>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11207385" y="5875659"/>
            <a:ext cx="625891" cy="705894"/>
          </a:xfrm>
          <a:prstGeom prst="rect">
            <a:avLst/>
          </a:prstGeom>
        </p:spPr>
      </p:pic>
      <p:sp>
        <p:nvSpPr>
          <p:cNvPr id="159" name="Rectangle 158">
            <a:extLst>
              <a:ext uri="{FF2B5EF4-FFF2-40B4-BE49-F238E27FC236}">
                <a16:creationId xmlns:a16="http://schemas.microsoft.com/office/drawing/2014/main" id="{4F5CEA5E-4C34-46CA-9988-48BD75A6BEE4}"/>
              </a:ext>
            </a:extLst>
          </p:cNvPr>
          <p:cNvSpPr/>
          <p:nvPr/>
        </p:nvSpPr>
        <p:spPr>
          <a:xfrm>
            <a:off x="10956766" y="6584309"/>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Government</a:t>
            </a:r>
          </a:p>
        </p:txBody>
      </p:sp>
      <p:pic>
        <p:nvPicPr>
          <p:cNvPr id="160" name="Picture 159">
            <a:extLst>
              <a:ext uri="{FF2B5EF4-FFF2-40B4-BE49-F238E27FC236}">
                <a16:creationId xmlns:a16="http://schemas.microsoft.com/office/drawing/2014/main" id="{D6E6EA5D-F768-481A-A7B2-034CDCE30828}"/>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11306872" y="5310092"/>
            <a:ext cx="420881" cy="420881"/>
          </a:xfrm>
          <a:prstGeom prst="rect">
            <a:avLst/>
          </a:prstGeom>
        </p:spPr>
      </p:pic>
      <p:sp>
        <p:nvSpPr>
          <p:cNvPr id="161" name="Rectangle 160">
            <a:extLst>
              <a:ext uri="{FF2B5EF4-FFF2-40B4-BE49-F238E27FC236}">
                <a16:creationId xmlns:a16="http://schemas.microsoft.com/office/drawing/2014/main" id="{C8F0B430-0E25-4243-91E8-5371C1DAF48D}"/>
              </a:ext>
            </a:extLst>
          </p:cNvPr>
          <p:cNvSpPr/>
          <p:nvPr/>
        </p:nvSpPr>
        <p:spPr>
          <a:xfrm>
            <a:off x="11641294" y="5270839"/>
            <a:ext cx="564834"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Skatt</a:t>
            </a:r>
            <a:r>
              <a:rPr lang="en-US" sz="1200" b="1" dirty="0">
                <a:solidFill>
                  <a:schemeClr val="tx1"/>
                </a:solidFill>
              </a:rPr>
              <a:t> </a:t>
            </a:r>
            <a:r>
              <a:rPr lang="en-US" sz="1200" b="1" dirty="0" err="1">
                <a:solidFill>
                  <a:schemeClr val="tx1"/>
                </a:solidFill>
              </a:rPr>
              <a:t>och</a:t>
            </a:r>
            <a:r>
              <a:rPr lang="en-US" sz="1200" b="1" dirty="0">
                <a:solidFill>
                  <a:schemeClr val="tx1"/>
                </a:solidFill>
              </a:rPr>
              <a:t> </a:t>
            </a:r>
            <a:r>
              <a:rPr lang="en-US" sz="1200" b="1" dirty="0" err="1">
                <a:solidFill>
                  <a:schemeClr val="tx1"/>
                </a:solidFill>
              </a:rPr>
              <a:t>tull</a:t>
            </a:r>
            <a:endParaRPr lang="en-US" sz="1200" b="1" dirty="0">
              <a:solidFill>
                <a:schemeClr val="tx1"/>
              </a:solidFill>
            </a:endParaRPr>
          </a:p>
        </p:txBody>
      </p:sp>
      <p:cxnSp>
        <p:nvCxnSpPr>
          <p:cNvPr id="162" name="Straight Arrow Connector 161">
            <a:extLst>
              <a:ext uri="{FF2B5EF4-FFF2-40B4-BE49-F238E27FC236}">
                <a16:creationId xmlns:a16="http://schemas.microsoft.com/office/drawing/2014/main" id="{0752AF95-49C1-4FF4-AA8B-396076C72005}"/>
              </a:ext>
            </a:extLst>
          </p:cNvPr>
          <p:cNvCxnSpPr>
            <a:cxnSpLocks/>
            <a:stCxn id="158" idx="0"/>
            <a:endCxn id="160" idx="2"/>
          </p:cNvCxnSpPr>
          <p:nvPr/>
        </p:nvCxnSpPr>
        <p:spPr>
          <a:xfrm flipH="1" flipV="1">
            <a:off x="11517313" y="5730973"/>
            <a:ext cx="3018" cy="144686"/>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941085F-E556-4452-A2C7-6E42479D71F9}"/>
              </a:ext>
            </a:extLst>
          </p:cNvPr>
          <p:cNvCxnSpPr>
            <a:cxnSpLocks/>
            <a:stCxn id="160" idx="0"/>
            <a:endCxn id="156" idx="2"/>
          </p:cNvCxnSpPr>
          <p:nvPr/>
        </p:nvCxnSpPr>
        <p:spPr>
          <a:xfrm flipH="1" flipV="1">
            <a:off x="11516468" y="4987210"/>
            <a:ext cx="845" cy="32288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8" name="Picture 167">
            <a:extLst>
              <a:ext uri="{FF2B5EF4-FFF2-40B4-BE49-F238E27FC236}">
                <a16:creationId xmlns:a16="http://schemas.microsoft.com/office/drawing/2014/main" id="{C9388A10-EDCD-4B29-8AF9-D67F4B1FC01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133046" y="5116341"/>
            <a:ext cx="529975" cy="529975"/>
          </a:xfrm>
          <a:prstGeom prst="rect">
            <a:avLst/>
          </a:prstGeom>
        </p:spPr>
      </p:pic>
      <p:sp>
        <p:nvSpPr>
          <p:cNvPr id="169" name="Rectangle 168">
            <a:extLst>
              <a:ext uri="{FF2B5EF4-FFF2-40B4-BE49-F238E27FC236}">
                <a16:creationId xmlns:a16="http://schemas.microsoft.com/office/drawing/2014/main" id="{48F11413-D8BA-4FAB-9AD5-19224D4D01CF}"/>
              </a:ext>
            </a:extLst>
          </p:cNvPr>
          <p:cNvSpPr/>
          <p:nvPr/>
        </p:nvSpPr>
        <p:spPr>
          <a:xfrm>
            <a:off x="6918939" y="5624246"/>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Rå</a:t>
            </a:r>
            <a:r>
              <a:rPr lang="en-US" sz="1200" b="1" dirty="0">
                <a:solidFill>
                  <a:schemeClr val="tx1"/>
                </a:solidFill>
              </a:rPr>
              <a:t> </a:t>
            </a:r>
            <a:r>
              <a:rPr lang="en-US" sz="1200" b="1" dirty="0" err="1">
                <a:solidFill>
                  <a:schemeClr val="tx1"/>
                </a:solidFill>
              </a:rPr>
              <a:t>varor</a:t>
            </a:r>
            <a:endParaRPr lang="en-US" sz="1200" b="1" dirty="0">
              <a:solidFill>
                <a:schemeClr val="tx1"/>
              </a:solidFill>
            </a:endParaRPr>
          </a:p>
        </p:txBody>
      </p:sp>
      <p:cxnSp>
        <p:nvCxnSpPr>
          <p:cNvPr id="170" name="Straight Arrow Connector 169">
            <a:extLst>
              <a:ext uri="{FF2B5EF4-FFF2-40B4-BE49-F238E27FC236}">
                <a16:creationId xmlns:a16="http://schemas.microsoft.com/office/drawing/2014/main" id="{80F60C75-3645-4DFA-8FF5-173D48273F7D}"/>
              </a:ext>
            </a:extLst>
          </p:cNvPr>
          <p:cNvCxnSpPr>
            <a:cxnSpLocks/>
            <a:stCxn id="172" idx="3"/>
            <a:endCxn id="194" idx="1"/>
          </p:cNvCxnSpPr>
          <p:nvPr/>
        </p:nvCxnSpPr>
        <p:spPr>
          <a:xfrm>
            <a:off x="7605849" y="4410884"/>
            <a:ext cx="457751" cy="504568"/>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71" name="Picture 170">
            <a:extLst>
              <a:ext uri="{FF2B5EF4-FFF2-40B4-BE49-F238E27FC236}">
                <a16:creationId xmlns:a16="http://schemas.microsoft.com/office/drawing/2014/main" id="{37327206-7EDE-4C80-A76F-3E4C70D09B0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29927" y="4678544"/>
            <a:ext cx="656538" cy="656538"/>
          </a:xfrm>
          <a:prstGeom prst="rect">
            <a:avLst/>
          </a:prstGeom>
        </p:spPr>
      </p:pic>
      <p:pic>
        <p:nvPicPr>
          <p:cNvPr id="172" name="Picture 171">
            <a:extLst>
              <a:ext uri="{FF2B5EF4-FFF2-40B4-BE49-F238E27FC236}">
                <a16:creationId xmlns:a16="http://schemas.microsoft.com/office/drawing/2014/main" id="{D8BD8A17-E16C-4F4E-AEB7-CAC4E59184D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075874" y="4145896"/>
            <a:ext cx="529975" cy="529975"/>
          </a:xfrm>
          <a:prstGeom prst="rect">
            <a:avLst/>
          </a:prstGeom>
        </p:spPr>
      </p:pic>
      <p:cxnSp>
        <p:nvCxnSpPr>
          <p:cNvPr id="173" name="Straight Arrow Connector 172">
            <a:extLst>
              <a:ext uri="{FF2B5EF4-FFF2-40B4-BE49-F238E27FC236}">
                <a16:creationId xmlns:a16="http://schemas.microsoft.com/office/drawing/2014/main" id="{2639F1D3-CF93-4E9E-9F29-DAF7CAA29BC2}"/>
              </a:ext>
            </a:extLst>
          </p:cNvPr>
          <p:cNvCxnSpPr>
            <a:cxnSpLocks/>
            <a:stCxn id="171" idx="3"/>
            <a:endCxn id="172" idx="1"/>
          </p:cNvCxnSpPr>
          <p:nvPr/>
        </p:nvCxnSpPr>
        <p:spPr>
          <a:xfrm flipV="1">
            <a:off x="6886465" y="4410884"/>
            <a:ext cx="189409" cy="595929"/>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384DFD96-CF71-4047-9893-348061481C03}"/>
              </a:ext>
            </a:extLst>
          </p:cNvPr>
          <p:cNvSpPr/>
          <p:nvPr/>
        </p:nvSpPr>
        <p:spPr>
          <a:xfrm>
            <a:off x="6191569" y="5329076"/>
            <a:ext cx="952137" cy="2830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Geografi</a:t>
            </a:r>
            <a:endParaRPr lang="en-US" sz="1200" b="1" dirty="0">
              <a:solidFill>
                <a:schemeClr val="tx1"/>
              </a:solidFill>
            </a:endParaRPr>
          </a:p>
        </p:txBody>
      </p:sp>
      <p:sp>
        <p:nvSpPr>
          <p:cNvPr id="175" name="Rectangle 174">
            <a:extLst>
              <a:ext uri="{FF2B5EF4-FFF2-40B4-BE49-F238E27FC236}">
                <a16:creationId xmlns:a16="http://schemas.microsoft.com/office/drawing/2014/main" id="{B8D43D5F-020E-42BF-A4F3-C32FA97382A7}"/>
              </a:ext>
            </a:extLst>
          </p:cNvPr>
          <p:cNvSpPr/>
          <p:nvPr/>
        </p:nvSpPr>
        <p:spPr>
          <a:xfrm>
            <a:off x="6756408" y="4655044"/>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Jordbruk</a:t>
            </a:r>
            <a:endParaRPr lang="en-US" sz="1200" b="1" dirty="0">
              <a:solidFill>
                <a:schemeClr val="tx1"/>
              </a:solidFill>
            </a:endParaRPr>
          </a:p>
        </p:txBody>
      </p:sp>
      <p:cxnSp>
        <p:nvCxnSpPr>
          <p:cNvPr id="176" name="Straight Arrow Connector 175">
            <a:extLst>
              <a:ext uri="{FF2B5EF4-FFF2-40B4-BE49-F238E27FC236}">
                <a16:creationId xmlns:a16="http://schemas.microsoft.com/office/drawing/2014/main" id="{A4C55B65-80F4-46A8-9648-7182AF9999B1}"/>
              </a:ext>
            </a:extLst>
          </p:cNvPr>
          <p:cNvCxnSpPr>
            <a:cxnSpLocks/>
            <a:stCxn id="178" idx="2"/>
            <a:endCxn id="172" idx="0"/>
          </p:cNvCxnSpPr>
          <p:nvPr/>
        </p:nvCxnSpPr>
        <p:spPr>
          <a:xfrm>
            <a:off x="7208074" y="3970795"/>
            <a:ext cx="132788" cy="175101"/>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039BBAE-ABB0-4E46-8F21-A88B55BD2FC5}"/>
              </a:ext>
            </a:extLst>
          </p:cNvPr>
          <p:cNvCxnSpPr>
            <a:cxnSpLocks/>
            <a:endCxn id="168" idx="1"/>
          </p:cNvCxnSpPr>
          <p:nvPr/>
        </p:nvCxnSpPr>
        <p:spPr>
          <a:xfrm>
            <a:off x="6901429" y="5027697"/>
            <a:ext cx="231617" cy="353632"/>
          </a:xfrm>
          <a:prstGeom prst="straightConnector1">
            <a:avLst/>
          </a:prstGeom>
          <a:ln w="254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78" name="Picture 177" descr="A picture containing black, white&#10;&#10;Description automatically generated">
            <a:extLst>
              <a:ext uri="{FF2B5EF4-FFF2-40B4-BE49-F238E27FC236}">
                <a16:creationId xmlns:a16="http://schemas.microsoft.com/office/drawing/2014/main" id="{8CA14F02-6CDF-4F66-8796-EF742F95F21A}"/>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048938" y="3659361"/>
            <a:ext cx="318271" cy="311434"/>
          </a:xfrm>
          <a:prstGeom prst="rect">
            <a:avLst/>
          </a:prstGeom>
        </p:spPr>
      </p:pic>
      <p:cxnSp>
        <p:nvCxnSpPr>
          <p:cNvPr id="179" name="Straight Arrow Connector 178">
            <a:extLst>
              <a:ext uri="{FF2B5EF4-FFF2-40B4-BE49-F238E27FC236}">
                <a16:creationId xmlns:a16="http://schemas.microsoft.com/office/drawing/2014/main" id="{79734CEA-2B11-4F08-A412-8054EA85388F}"/>
              </a:ext>
            </a:extLst>
          </p:cNvPr>
          <p:cNvCxnSpPr>
            <a:cxnSpLocks/>
            <a:stCxn id="168" idx="3"/>
            <a:endCxn id="194" idx="1"/>
          </p:cNvCxnSpPr>
          <p:nvPr/>
        </p:nvCxnSpPr>
        <p:spPr>
          <a:xfrm flipV="1">
            <a:off x="7663021" y="4915452"/>
            <a:ext cx="400579" cy="46587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0" name="Picture 179" descr="A picture containing black, white&#10;&#10;Description automatically generated">
            <a:extLst>
              <a:ext uri="{FF2B5EF4-FFF2-40B4-BE49-F238E27FC236}">
                <a16:creationId xmlns:a16="http://schemas.microsoft.com/office/drawing/2014/main" id="{CCF976DD-D0ED-4EF9-8072-B2EECB83264E}"/>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182354" y="2188798"/>
            <a:ext cx="617817" cy="604544"/>
          </a:xfrm>
          <a:prstGeom prst="rect">
            <a:avLst/>
          </a:prstGeom>
        </p:spPr>
      </p:pic>
      <p:pic>
        <p:nvPicPr>
          <p:cNvPr id="189" name="Picture 188" descr="A picture containing text&#10;&#10;Description automatically generated">
            <a:extLst>
              <a:ext uri="{FF2B5EF4-FFF2-40B4-BE49-F238E27FC236}">
                <a16:creationId xmlns:a16="http://schemas.microsoft.com/office/drawing/2014/main" id="{E2BE87A2-862E-4032-B3D9-C7ADAC0BDAEB}"/>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8063600" y="2749691"/>
            <a:ext cx="468414" cy="625402"/>
          </a:xfrm>
          <a:prstGeom prst="rect">
            <a:avLst/>
          </a:prstGeom>
        </p:spPr>
      </p:pic>
      <p:pic>
        <p:nvPicPr>
          <p:cNvPr id="191" name="Picture 190" descr="Icon&#10;&#10;Description automatically generated">
            <a:extLst>
              <a:ext uri="{FF2B5EF4-FFF2-40B4-BE49-F238E27FC236}">
                <a16:creationId xmlns:a16="http://schemas.microsoft.com/office/drawing/2014/main" id="{E907B1EA-C296-481D-94E9-DAC0133C327A}"/>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7454493" y="4895685"/>
            <a:ext cx="409575" cy="409575"/>
          </a:xfrm>
          <a:prstGeom prst="rect">
            <a:avLst/>
          </a:prstGeom>
        </p:spPr>
      </p:pic>
      <p:grpSp>
        <p:nvGrpSpPr>
          <p:cNvPr id="195" name="Group 194">
            <a:extLst>
              <a:ext uri="{FF2B5EF4-FFF2-40B4-BE49-F238E27FC236}">
                <a16:creationId xmlns:a16="http://schemas.microsoft.com/office/drawing/2014/main" id="{905DB269-E2FA-43F7-8E7A-03505609729E}"/>
              </a:ext>
            </a:extLst>
          </p:cNvPr>
          <p:cNvGrpSpPr/>
          <p:nvPr/>
        </p:nvGrpSpPr>
        <p:grpSpPr>
          <a:xfrm>
            <a:off x="8063600" y="4440704"/>
            <a:ext cx="729971" cy="949496"/>
            <a:chOff x="8221471" y="3510229"/>
            <a:chExt cx="814904" cy="1042864"/>
          </a:xfrm>
        </p:grpSpPr>
        <p:pic>
          <p:nvPicPr>
            <p:cNvPr id="192" name="Picture 191" descr="A picture containing icon&#10;&#10;Description automatically generated">
              <a:extLst>
                <a:ext uri="{FF2B5EF4-FFF2-40B4-BE49-F238E27FC236}">
                  <a16:creationId xmlns:a16="http://schemas.microsoft.com/office/drawing/2014/main" id="{23AD1CD4-E38C-4DC6-9543-172E7A015739}"/>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8221472" y="3510229"/>
              <a:ext cx="814903" cy="814903"/>
            </a:xfrm>
            <a:prstGeom prst="rect">
              <a:avLst/>
            </a:prstGeom>
          </p:spPr>
        </p:pic>
        <p:sp>
          <p:nvSpPr>
            <p:cNvPr id="193" name="Rectangle 192">
              <a:extLst>
                <a:ext uri="{FF2B5EF4-FFF2-40B4-BE49-F238E27FC236}">
                  <a16:creationId xmlns:a16="http://schemas.microsoft.com/office/drawing/2014/main" id="{BA186F9D-33FC-4D0C-8CD8-40DD0A3E7784}"/>
                </a:ext>
              </a:extLst>
            </p:cNvPr>
            <p:cNvSpPr/>
            <p:nvPr/>
          </p:nvSpPr>
          <p:spPr>
            <a:xfrm>
              <a:off x="8221472" y="4199063"/>
              <a:ext cx="814903"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Industri</a:t>
              </a:r>
              <a:endParaRPr lang="en-US" sz="1200" b="1" dirty="0">
                <a:solidFill>
                  <a:schemeClr val="tx1"/>
                </a:solidFill>
              </a:endParaRPr>
            </a:p>
          </p:txBody>
        </p:sp>
        <p:sp>
          <p:nvSpPr>
            <p:cNvPr id="194" name="Rectangle 193">
              <a:extLst>
                <a:ext uri="{FF2B5EF4-FFF2-40B4-BE49-F238E27FC236}">
                  <a16:creationId xmlns:a16="http://schemas.microsoft.com/office/drawing/2014/main" id="{C6350A8E-BD0D-4D5D-A6B9-2275EBFAC969}"/>
                </a:ext>
              </a:extLst>
            </p:cNvPr>
            <p:cNvSpPr/>
            <p:nvPr/>
          </p:nvSpPr>
          <p:spPr>
            <a:xfrm>
              <a:off x="8221471" y="3510229"/>
              <a:ext cx="814903" cy="1042864"/>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cxnSp>
        <p:nvCxnSpPr>
          <p:cNvPr id="198" name="Straight Arrow Connector 197">
            <a:extLst>
              <a:ext uri="{FF2B5EF4-FFF2-40B4-BE49-F238E27FC236}">
                <a16:creationId xmlns:a16="http://schemas.microsoft.com/office/drawing/2014/main" id="{DFF4AAAF-B18F-48E6-A808-E31C525A6C41}"/>
              </a:ext>
            </a:extLst>
          </p:cNvPr>
          <p:cNvCxnSpPr>
            <a:cxnSpLocks/>
            <a:stCxn id="194" idx="3"/>
            <a:endCxn id="139" idx="1"/>
          </p:cNvCxnSpPr>
          <p:nvPr/>
        </p:nvCxnSpPr>
        <p:spPr>
          <a:xfrm>
            <a:off x="8793570" y="4915452"/>
            <a:ext cx="291837" cy="511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4" name="Cross 163">
            <a:extLst>
              <a:ext uri="{FF2B5EF4-FFF2-40B4-BE49-F238E27FC236}">
                <a16:creationId xmlns:a16="http://schemas.microsoft.com/office/drawing/2014/main" id="{7880D5F4-FC02-4212-9F9B-A2E83B968942}"/>
              </a:ext>
            </a:extLst>
          </p:cNvPr>
          <p:cNvSpPr/>
          <p:nvPr/>
        </p:nvSpPr>
        <p:spPr>
          <a:xfrm>
            <a:off x="8668599" y="4303287"/>
            <a:ext cx="278296" cy="294897"/>
          </a:xfrm>
          <a:prstGeom prst="plus">
            <a:avLst>
              <a:gd name="adj" fmla="val 35006"/>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01" name="Straight Arrow Connector 200">
            <a:extLst>
              <a:ext uri="{FF2B5EF4-FFF2-40B4-BE49-F238E27FC236}">
                <a16:creationId xmlns:a16="http://schemas.microsoft.com/office/drawing/2014/main" id="{9C027B83-22F4-4F0A-A211-3141D96E2257}"/>
              </a:ext>
            </a:extLst>
          </p:cNvPr>
          <p:cNvCxnSpPr>
            <a:cxnSpLocks/>
            <a:stCxn id="180" idx="2"/>
            <a:endCxn id="194" idx="0"/>
          </p:cNvCxnSpPr>
          <p:nvPr/>
        </p:nvCxnSpPr>
        <p:spPr>
          <a:xfrm>
            <a:off x="7491263" y="2793342"/>
            <a:ext cx="937322" cy="164736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11" name="Picture 210" descr="Icon&#10;&#10;Description automatically generated">
            <a:extLst>
              <a:ext uri="{FF2B5EF4-FFF2-40B4-BE49-F238E27FC236}">
                <a16:creationId xmlns:a16="http://schemas.microsoft.com/office/drawing/2014/main" id="{25514A86-40B3-4EBF-8783-19707CA3A811}"/>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7568276" y="1964782"/>
            <a:ext cx="409575" cy="409575"/>
          </a:xfrm>
          <a:prstGeom prst="rect">
            <a:avLst/>
          </a:prstGeom>
        </p:spPr>
      </p:pic>
      <p:pic>
        <p:nvPicPr>
          <p:cNvPr id="212" name="Picture 211" descr="Icon&#10;&#10;Description automatically generated">
            <a:extLst>
              <a:ext uri="{FF2B5EF4-FFF2-40B4-BE49-F238E27FC236}">
                <a16:creationId xmlns:a16="http://schemas.microsoft.com/office/drawing/2014/main" id="{4854AE45-8F88-48CC-AD67-CD622C0CCD2D}"/>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8390788" y="2544903"/>
            <a:ext cx="409575" cy="409575"/>
          </a:xfrm>
          <a:prstGeom prst="rect">
            <a:avLst/>
          </a:prstGeom>
        </p:spPr>
      </p:pic>
      <p:pic>
        <p:nvPicPr>
          <p:cNvPr id="213" name="Picture 212" descr="Icon&#10;&#10;Description automatically generated">
            <a:extLst>
              <a:ext uri="{FF2B5EF4-FFF2-40B4-BE49-F238E27FC236}">
                <a16:creationId xmlns:a16="http://schemas.microsoft.com/office/drawing/2014/main" id="{66017FC1-7159-4CC9-ABC6-B629CFBB3981}"/>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9614571" y="1898037"/>
            <a:ext cx="409575" cy="409575"/>
          </a:xfrm>
          <a:prstGeom prst="rect">
            <a:avLst/>
          </a:prstGeom>
        </p:spPr>
      </p:pic>
      <p:cxnSp>
        <p:nvCxnSpPr>
          <p:cNvPr id="214" name="Straight Arrow Connector 213">
            <a:extLst>
              <a:ext uri="{FF2B5EF4-FFF2-40B4-BE49-F238E27FC236}">
                <a16:creationId xmlns:a16="http://schemas.microsoft.com/office/drawing/2014/main" id="{1BA45636-C768-4E16-940D-469A074775C5}"/>
              </a:ext>
            </a:extLst>
          </p:cNvPr>
          <p:cNvCxnSpPr>
            <a:cxnSpLocks/>
            <a:stCxn id="268" idx="2"/>
            <a:endCxn id="194" idx="0"/>
          </p:cNvCxnSpPr>
          <p:nvPr/>
        </p:nvCxnSpPr>
        <p:spPr>
          <a:xfrm>
            <a:off x="8345425" y="3770191"/>
            <a:ext cx="83160" cy="6705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C8DDBBDE-5984-4B6D-9967-8BCC1EDA78E2}"/>
              </a:ext>
            </a:extLst>
          </p:cNvPr>
          <p:cNvCxnSpPr>
            <a:cxnSpLocks/>
            <a:stCxn id="278" idx="2"/>
            <a:endCxn id="194" idx="0"/>
          </p:cNvCxnSpPr>
          <p:nvPr/>
        </p:nvCxnSpPr>
        <p:spPr>
          <a:xfrm flipH="1">
            <a:off x="8428585" y="2636822"/>
            <a:ext cx="1121774" cy="180388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1" name="Picture 220">
            <a:extLst>
              <a:ext uri="{FF2B5EF4-FFF2-40B4-BE49-F238E27FC236}">
                <a16:creationId xmlns:a16="http://schemas.microsoft.com/office/drawing/2014/main" id="{A1BC86C1-5BB8-4790-A98A-64928DC0361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0102377" y="3552584"/>
            <a:ext cx="507999" cy="507999"/>
          </a:xfrm>
          <a:prstGeom prst="rect">
            <a:avLst/>
          </a:prstGeom>
        </p:spPr>
      </p:pic>
      <p:pic>
        <p:nvPicPr>
          <p:cNvPr id="228" name="Picture 227" descr="Icon&#10;&#10;Description automatically generated">
            <a:extLst>
              <a:ext uri="{FF2B5EF4-FFF2-40B4-BE49-F238E27FC236}">
                <a16:creationId xmlns:a16="http://schemas.microsoft.com/office/drawing/2014/main" id="{68451FE4-AB6B-4AD1-9414-BA5863A7EA9E}"/>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9821047" y="3376855"/>
            <a:ext cx="409575" cy="409575"/>
          </a:xfrm>
          <a:prstGeom prst="rect">
            <a:avLst/>
          </a:prstGeom>
        </p:spPr>
      </p:pic>
      <p:cxnSp>
        <p:nvCxnSpPr>
          <p:cNvPr id="229" name="Straight Arrow Connector 228">
            <a:extLst>
              <a:ext uri="{FF2B5EF4-FFF2-40B4-BE49-F238E27FC236}">
                <a16:creationId xmlns:a16="http://schemas.microsoft.com/office/drawing/2014/main" id="{110456F8-B21C-43A6-8D77-388DF532B101}"/>
              </a:ext>
            </a:extLst>
          </p:cNvPr>
          <p:cNvCxnSpPr>
            <a:cxnSpLocks/>
            <a:stCxn id="221" idx="1"/>
            <a:endCxn id="194" idx="0"/>
          </p:cNvCxnSpPr>
          <p:nvPr/>
        </p:nvCxnSpPr>
        <p:spPr>
          <a:xfrm flipH="1">
            <a:off x="8428585" y="3806584"/>
            <a:ext cx="1673792" cy="6341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6" name="Rectangle 245">
            <a:extLst>
              <a:ext uri="{FF2B5EF4-FFF2-40B4-BE49-F238E27FC236}">
                <a16:creationId xmlns:a16="http://schemas.microsoft.com/office/drawing/2014/main" id="{E692920C-0BB0-4FA6-AE6F-47D4CCAF230F}"/>
              </a:ext>
            </a:extLst>
          </p:cNvPr>
          <p:cNvSpPr/>
          <p:nvPr/>
        </p:nvSpPr>
        <p:spPr>
          <a:xfrm>
            <a:off x="8579278" y="-34763"/>
            <a:ext cx="3547387" cy="10156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dirty="0">
                <a:solidFill>
                  <a:schemeClr val="tx1"/>
                </a:solidFill>
              </a:rPr>
              <a:t>Ett lands industriella utveckling går i tre steg.</a:t>
            </a:r>
          </a:p>
          <a:p>
            <a:pPr marL="171450" indent="-171450">
              <a:buFontTx/>
              <a:buChar char="-"/>
            </a:pPr>
            <a:r>
              <a:rPr lang="sv-SE" sz="1200" dirty="0">
                <a:solidFill>
                  <a:schemeClr val="tx1"/>
                </a:solidFill>
              </a:rPr>
              <a:t>Steg I: Först säljer man råvaror till utlandet.</a:t>
            </a:r>
          </a:p>
          <a:p>
            <a:pPr marL="171450" indent="-171450">
              <a:buFontTx/>
              <a:buChar char="-"/>
            </a:pPr>
            <a:r>
              <a:rPr lang="sv-SE" sz="1200" dirty="0">
                <a:solidFill>
                  <a:schemeClr val="tx1"/>
                </a:solidFill>
              </a:rPr>
              <a:t>Steg II: Nästa steg är att förädla råvaror.</a:t>
            </a:r>
          </a:p>
          <a:p>
            <a:pPr marL="171450" indent="-171450">
              <a:buFontTx/>
              <a:buChar char="-"/>
            </a:pPr>
            <a:r>
              <a:rPr lang="sv-SE" sz="1200" dirty="0">
                <a:solidFill>
                  <a:schemeClr val="tx1"/>
                </a:solidFill>
              </a:rPr>
              <a:t>Steg III: Det tredje steget är att sälja färdiga varor. </a:t>
            </a:r>
          </a:p>
          <a:p>
            <a:r>
              <a:rPr lang="sv-SE" sz="1200" b="1" dirty="0">
                <a:solidFill>
                  <a:schemeClr val="tx1"/>
                </a:solidFill>
              </a:rPr>
              <a:t>Det tredje steget är det mest lönsamma.</a:t>
            </a:r>
          </a:p>
        </p:txBody>
      </p:sp>
      <p:sp>
        <p:nvSpPr>
          <p:cNvPr id="253" name="TextBox 252">
            <a:extLst>
              <a:ext uri="{FF2B5EF4-FFF2-40B4-BE49-F238E27FC236}">
                <a16:creationId xmlns:a16="http://schemas.microsoft.com/office/drawing/2014/main" id="{AE4044C2-31B4-486F-B4F1-B6E2A9784073}"/>
              </a:ext>
            </a:extLst>
          </p:cNvPr>
          <p:cNvSpPr txBox="1"/>
          <p:nvPr/>
        </p:nvSpPr>
        <p:spPr>
          <a:xfrm>
            <a:off x="6211017" y="2821978"/>
            <a:ext cx="1361747" cy="461665"/>
          </a:xfrm>
          <a:prstGeom prst="rect">
            <a:avLst/>
          </a:prstGeom>
          <a:noFill/>
          <a:ln>
            <a:solidFill>
              <a:schemeClr val="tx1"/>
            </a:solidFill>
            <a:prstDash val="dash"/>
          </a:ln>
        </p:spPr>
        <p:txBody>
          <a:bodyPr wrap="square" rtlCol="0">
            <a:spAutoFit/>
          </a:bodyPr>
          <a:lstStyle/>
          <a:p>
            <a:r>
              <a:rPr lang="sv-SE" sz="800" dirty="0"/>
              <a:t>Det fanns många som ville ha arbete just når industrin behövde det.</a:t>
            </a:r>
          </a:p>
        </p:txBody>
      </p:sp>
      <p:sp>
        <p:nvSpPr>
          <p:cNvPr id="257" name="TextBox 256">
            <a:extLst>
              <a:ext uri="{FF2B5EF4-FFF2-40B4-BE49-F238E27FC236}">
                <a16:creationId xmlns:a16="http://schemas.microsoft.com/office/drawing/2014/main" id="{23C4EAC0-051D-44EB-B7F2-55F9F5871653}"/>
              </a:ext>
            </a:extLst>
          </p:cNvPr>
          <p:cNvSpPr txBox="1"/>
          <p:nvPr/>
        </p:nvSpPr>
        <p:spPr>
          <a:xfrm>
            <a:off x="8020120" y="2041762"/>
            <a:ext cx="1167023" cy="461665"/>
          </a:xfrm>
          <a:prstGeom prst="rect">
            <a:avLst/>
          </a:prstGeom>
          <a:noFill/>
          <a:ln>
            <a:solidFill>
              <a:schemeClr val="tx1"/>
            </a:solidFill>
            <a:prstDash val="dash"/>
          </a:ln>
        </p:spPr>
        <p:txBody>
          <a:bodyPr wrap="square" rtlCol="0">
            <a:spAutoFit/>
          </a:bodyPr>
          <a:lstStyle/>
          <a:p>
            <a:r>
              <a:rPr lang="sv-SE" sz="800" dirty="0"/>
              <a:t>Uppfinningar ledde till att varor började massproduceras. </a:t>
            </a:r>
          </a:p>
        </p:txBody>
      </p:sp>
      <p:sp>
        <p:nvSpPr>
          <p:cNvPr id="258" name="TextBox 257">
            <a:extLst>
              <a:ext uri="{FF2B5EF4-FFF2-40B4-BE49-F238E27FC236}">
                <a16:creationId xmlns:a16="http://schemas.microsoft.com/office/drawing/2014/main" id="{8E40B14B-C136-43DD-87AD-FB758AE2DCE0}"/>
              </a:ext>
            </a:extLst>
          </p:cNvPr>
          <p:cNvSpPr txBox="1"/>
          <p:nvPr/>
        </p:nvSpPr>
        <p:spPr>
          <a:xfrm>
            <a:off x="6491490" y="5870378"/>
            <a:ext cx="1159307" cy="461665"/>
          </a:xfrm>
          <a:prstGeom prst="rect">
            <a:avLst/>
          </a:prstGeom>
          <a:noFill/>
          <a:ln>
            <a:solidFill>
              <a:schemeClr val="tx1"/>
            </a:solidFill>
            <a:prstDash val="dash"/>
          </a:ln>
        </p:spPr>
        <p:txBody>
          <a:bodyPr wrap="square" rtlCol="0">
            <a:spAutoFit/>
          </a:bodyPr>
          <a:lstStyle/>
          <a:p>
            <a:r>
              <a:rPr lang="sv-SE" sz="800" dirty="0"/>
              <a:t>Storbritannien hade de viktiga råvarorna stenkol och järn.</a:t>
            </a:r>
          </a:p>
        </p:txBody>
      </p:sp>
      <p:cxnSp>
        <p:nvCxnSpPr>
          <p:cNvPr id="261" name="Straight Connector 260">
            <a:extLst>
              <a:ext uri="{FF2B5EF4-FFF2-40B4-BE49-F238E27FC236}">
                <a16:creationId xmlns:a16="http://schemas.microsoft.com/office/drawing/2014/main" id="{B60BFD08-7B1D-40E2-B728-1B0917C2744C}"/>
              </a:ext>
            </a:extLst>
          </p:cNvPr>
          <p:cNvCxnSpPr>
            <a:cxnSpLocks/>
          </p:cNvCxnSpPr>
          <p:nvPr/>
        </p:nvCxnSpPr>
        <p:spPr>
          <a:xfrm flipH="1">
            <a:off x="7842788" y="5320065"/>
            <a:ext cx="237800" cy="27370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926E818F-860D-4D69-B200-62032DE5D105}"/>
              </a:ext>
            </a:extLst>
          </p:cNvPr>
          <p:cNvCxnSpPr>
            <a:cxnSpLocks/>
          </p:cNvCxnSpPr>
          <p:nvPr/>
        </p:nvCxnSpPr>
        <p:spPr>
          <a:xfrm>
            <a:off x="8785157" y="5381328"/>
            <a:ext cx="522257" cy="22506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7" name="Rectangle 266">
            <a:extLst>
              <a:ext uri="{FF2B5EF4-FFF2-40B4-BE49-F238E27FC236}">
                <a16:creationId xmlns:a16="http://schemas.microsoft.com/office/drawing/2014/main" id="{3CACF26C-A0A7-498C-8FA0-4A62105C61E1}"/>
              </a:ext>
            </a:extLst>
          </p:cNvPr>
          <p:cNvSpPr/>
          <p:nvPr/>
        </p:nvSpPr>
        <p:spPr>
          <a:xfrm>
            <a:off x="6682058" y="1933869"/>
            <a:ext cx="116890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Arbetskraft</a:t>
            </a:r>
            <a:endParaRPr lang="en-US" sz="1200" b="1" dirty="0">
              <a:solidFill>
                <a:schemeClr val="tx1"/>
              </a:solidFill>
            </a:endParaRPr>
          </a:p>
        </p:txBody>
      </p:sp>
      <p:sp>
        <p:nvSpPr>
          <p:cNvPr id="268" name="Rectangle 267">
            <a:extLst>
              <a:ext uri="{FF2B5EF4-FFF2-40B4-BE49-F238E27FC236}">
                <a16:creationId xmlns:a16="http://schemas.microsoft.com/office/drawing/2014/main" id="{2A06A02B-AE86-4F6A-BFD8-7DD43F721AD0}"/>
              </a:ext>
            </a:extLst>
          </p:cNvPr>
          <p:cNvSpPr/>
          <p:nvPr/>
        </p:nvSpPr>
        <p:spPr>
          <a:xfrm>
            <a:off x="7700396" y="3308526"/>
            <a:ext cx="129005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Teknik </a:t>
            </a:r>
            <a:r>
              <a:rPr lang="en-US" sz="1200" b="1" dirty="0" err="1">
                <a:solidFill>
                  <a:schemeClr val="tx1"/>
                </a:solidFill>
              </a:rPr>
              <a:t>uppfinningar</a:t>
            </a:r>
            <a:endParaRPr lang="en-US" sz="1200" b="1" dirty="0">
              <a:solidFill>
                <a:schemeClr val="tx1"/>
              </a:solidFill>
            </a:endParaRPr>
          </a:p>
        </p:txBody>
      </p:sp>
      <p:sp>
        <p:nvSpPr>
          <p:cNvPr id="270" name="Rectangle 269">
            <a:extLst>
              <a:ext uri="{FF2B5EF4-FFF2-40B4-BE49-F238E27FC236}">
                <a16:creationId xmlns:a16="http://schemas.microsoft.com/office/drawing/2014/main" id="{C9FF68DB-5E1C-45B3-A57A-DEDA263BCDFA}"/>
              </a:ext>
            </a:extLst>
          </p:cNvPr>
          <p:cNvSpPr/>
          <p:nvPr/>
        </p:nvSpPr>
        <p:spPr>
          <a:xfrm>
            <a:off x="9685291" y="2303258"/>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transport</a:t>
            </a:r>
          </a:p>
        </p:txBody>
      </p:sp>
      <p:sp>
        <p:nvSpPr>
          <p:cNvPr id="271" name="TextBox 270">
            <a:extLst>
              <a:ext uri="{FF2B5EF4-FFF2-40B4-BE49-F238E27FC236}">
                <a16:creationId xmlns:a16="http://schemas.microsoft.com/office/drawing/2014/main" id="{851B6657-2F9F-407A-8756-41A0AA308A3B}"/>
              </a:ext>
            </a:extLst>
          </p:cNvPr>
          <p:cNvSpPr txBox="1"/>
          <p:nvPr/>
        </p:nvSpPr>
        <p:spPr>
          <a:xfrm>
            <a:off x="8939488" y="1615145"/>
            <a:ext cx="2492363" cy="338554"/>
          </a:xfrm>
          <a:prstGeom prst="rect">
            <a:avLst/>
          </a:prstGeom>
          <a:noFill/>
          <a:ln>
            <a:solidFill>
              <a:schemeClr val="tx1"/>
            </a:solidFill>
            <a:prstDash val="dash"/>
          </a:ln>
        </p:spPr>
        <p:txBody>
          <a:bodyPr wrap="square" rtlCol="0">
            <a:spAutoFit/>
          </a:bodyPr>
          <a:lstStyle/>
          <a:p>
            <a:r>
              <a:rPr lang="sv-SE" sz="800" dirty="0"/>
              <a:t>Landet hade goda hamnar och segelbara floder. Det fanns alltså transportleder innan jörnvägarna byggdes.</a:t>
            </a:r>
          </a:p>
        </p:txBody>
      </p:sp>
      <p:sp>
        <p:nvSpPr>
          <p:cNvPr id="273" name="Rectangle 272">
            <a:extLst>
              <a:ext uri="{FF2B5EF4-FFF2-40B4-BE49-F238E27FC236}">
                <a16:creationId xmlns:a16="http://schemas.microsoft.com/office/drawing/2014/main" id="{C7BD6EFC-E618-4816-9696-8572C9A4FFE9}"/>
              </a:ext>
            </a:extLst>
          </p:cNvPr>
          <p:cNvSpPr/>
          <p:nvPr/>
        </p:nvSpPr>
        <p:spPr>
          <a:xfrm>
            <a:off x="9902376" y="3991997"/>
            <a:ext cx="824927"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kapital</a:t>
            </a:r>
            <a:endParaRPr lang="en-US" sz="1200" b="1" dirty="0">
              <a:solidFill>
                <a:schemeClr val="tx1"/>
              </a:solidFill>
            </a:endParaRPr>
          </a:p>
        </p:txBody>
      </p:sp>
      <p:sp>
        <p:nvSpPr>
          <p:cNvPr id="274" name="TextBox 273">
            <a:extLst>
              <a:ext uri="{FF2B5EF4-FFF2-40B4-BE49-F238E27FC236}">
                <a16:creationId xmlns:a16="http://schemas.microsoft.com/office/drawing/2014/main" id="{366B2AA7-2F94-49E7-B9B7-2951333B7BE3}"/>
              </a:ext>
            </a:extLst>
          </p:cNvPr>
          <p:cNvSpPr txBox="1"/>
          <p:nvPr/>
        </p:nvSpPr>
        <p:spPr>
          <a:xfrm>
            <a:off x="9398521" y="2837880"/>
            <a:ext cx="1292723" cy="584775"/>
          </a:xfrm>
          <a:prstGeom prst="rect">
            <a:avLst/>
          </a:prstGeom>
          <a:noFill/>
          <a:ln>
            <a:solidFill>
              <a:schemeClr val="tx1"/>
            </a:solidFill>
            <a:prstDash val="dash"/>
          </a:ln>
        </p:spPr>
        <p:txBody>
          <a:bodyPr wrap="square" rtlCol="0">
            <a:spAutoFit/>
          </a:bodyPr>
          <a:lstStyle/>
          <a:p>
            <a:r>
              <a:rPr lang="sv-SE" sz="800" dirty="0"/>
              <a:t>Storbritannien hade genom sin framgångsrika handel över världshaven blivit världens rikaste land. </a:t>
            </a:r>
          </a:p>
        </p:txBody>
      </p:sp>
      <p:pic>
        <p:nvPicPr>
          <p:cNvPr id="275" name="Picture 274" descr="Logo, company name&#10;&#10;Description automatically generated">
            <a:extLst>
              <a:ext uri="{FF2B5EF4-FFF2-40B4-BE49-F238E27FC236}">
                <a16:creationId xmlns:a16="http://schemas.microsoft.com/office/drawing/2014/main" id="{5DD7825E-D08B-4B06-991B-94F0F4ECE3C3}"/>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2260343" y="585830"/>
            <a:ext cx="308620" cy="205666"/>
          </a:xfrm>
          <a:prstGeom prst="rect">
            <a:avLst/>
          </a:prstGeom>
        </p:spPr>
      </p:pic>
      <p:pic>
        <p:nvPicPr>
          <p:cNvPr id="278" name="Picture 277">
            <a:extLst>
              <a:ext uri="{FF2B5EF4-FFF2-40B4-BE49-F238E27FC236}">
                <a16:creationId xmlns:a16="http://schemas.microsoft.com/office/drawing/2014/main" id="{9A8083CB-5B12-43C4-BE3B-407CDDC54133}"/>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9284048" y="2104200"/>
            <a:ext cx="532622" cy="532622"/>
          </a:xfrm>
          <a:prstGeom prst="rect">
            <a:avLst/>
          </a:prstGeom>
        </p:spPr>
      </p:pic>
      <p:grpSp>
        <p:nvGrpSpPr>
          <p:cNvPr id="283" name="Group 282">
            <a:extLst>
              <a:ext uri="{FF2B5EF4-FFF2-40B4-BE49-F238E27FC236}">
                <a16:creationId xmlns:a16="http://schemas.microsoft.com/office/drawing/2014/main" id="{32EEE917-6E3B-4F97-8755-74E3233BEEBB}"/>
              </a:ext>
            </a:extLst>
          </p:cNvPr>
          <p:cNvGrpSpPr/>
          <p:nvPr/>
        </p:nvGrpSpPr>
        <p:grpSpPr>
          <a:xfrm>
            <a:off x="7827162" y="5593773"/>
            <a:ext cx="1509953" cy="1148054"/>
            <a:chOff x="7827162" y="5593773"/>
            <a:chExt cx="1509953" cy="1148054"/>
          </a:xfrm>
        </p:grpSpPr>
        <p:pic>
          <p:nvPicPr>
            <p:cNvPr id="238" name="Picture 237">
              <a:extLst>
                <a:ext uri="{FF2B5EF4-FFF2-40B4-BE49-F238E27FC236}">
                  <a16:creationId xmlns:a16="http://schemas.microsoft.com/office/drawing/2014/main" id="{7B19EEC7-D3FC-48FA-B4E6-E62FED6E5E65}"/>
                </a:ext>
              </a:extLst>
            </p:cNvPr>
            <p:cNvPicPr>
              <a:picLocks noChangeAspect="1"/>
            </p:cNvPicPr>
            <p:nvPr/>
          </p:nvPicPr>
          <p:blipFill>
            <a:blip r:embed="rId41">
              <a:extLst>
                <a:ext uri="{28A0092B-C50C-407E-A947-70E740481C1C}">
                  <a14:useLocalDpi xmlns:a14="http://schemas.microsoft.com/office/drawing/2010/main" val="0"/>
                </a:ext>
                <a:ext uri="{837473B0-CC2E-450A-ABE3-18F120FF3D39}">
                  <a1611:picAttrSrcUrl xmlns:a1611="http://schemas.microsoft.com/office/drawing/2016/11/main" r:id="rId42"/>
                </a:ext>
              </a:extLst>
            </a:blip>
            <a:stretch>
              <a:fillRect/>
            </a:stretch>
          </p:blipFill>
          <p:spPr>
            <a:xfrm>
              <a:off x="7863507" y="5704140"/>
              <a:ext cx="333887" cy="302585"/>
            </a:xfrm>
            <a:prstGeom prst="rect">
              <a:avLst/>
            </a:prstGeom>
          </p:spPr>
        </p:pic>
        <p:pic>
          <p:nvPicPr>
            <p:cNvPr id="236" name="Picture 235">
              <a:extLst>
                <a:ext uri="{FF2B5EF4-FFF2-40B4-BE49-F238E27FC236}">
                  <a16:creationId xmlns:a16="http://schemas.microsoft.com/office/drawing/2014/main" id="{10007405-468F-4329-8E08-85C560839E37}"/>
                </a:ext>
              </a:extLst>
            </p:cNvPr>
            <p:cNvPicPr>
              <a:picLocks noChangeAspect="1"/>
            </p:cNvPicPr>
            <p:nvPr/>
          </p:nvPicPr>
          <p:blipFill>
            <a:blip r:embed="rId43">
              <a:extLst>
                <a:ext uri="{28A0092B-C50C-407E-A947-70E740481C1C}">
                  <a14:useLocalDpi xmlns:a14="http://schemas.microsoft.com/office/drawing/2010/main" val="0"/>
                </a:ext>
                <a:ext uri="{837473B0-CC2E-450A-ABE3-18F120FF3D39}">
                  <a1611:picAttrSrcUrl xmlns:a1611="http://schemas.microsoft.com/office/drawing/2016/11/main" r:id="rId44"/>
                </a:ext>
              </a:extLst>
            </a:blip>
            <a:stretch>
              <a:fillRect/>
            </a:stretch>
          </p:blipFill>
          <p:spPr>
            <a:xfrm>
              <a:off x="7865779" y="5959309"/>
              <a:ext cx="308681" cy="308078"/>
            </a:xfrm>
            <a:prstGeom prst="rect">
              <a:avLst/>
            </a:prstGeom>
          </p:spPr>
        </p:pic>
        <p:sp>
          <p:nvSpPr>
            <p:cNvPr id="237" name="Rectangle 236">
              <a:extLst>
                <a:ext uri="{FF2B5EF4-FFF2-40B4-BE49-F238E27FC236}">
                  <a16:creationId xmlns:a16="http://schemas.microsoft.com/office/drawing/2014/main" id="{1A3259AF-C7F4-4E33-831F-CA493671A882}"/>
                </a:ext>
              </a:extLst>
            </p:cNvPr>
            <p:cNvSpPr/>
            <p:nvPr/>
          </p:nvSpPr>
          <p:spPr>
            <a:xfrm>
              <a:off x="7827162" y="5597517"/>
              <a:ext cx="1509953" cy="114431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39" name="Graphic 238">
              <a:extLst>
                <a:ext uri="{FF2B5EF4-FFF2-40B4-BE49-F238E27FC236}">
                  <a16:creationId xmlns:a16="http://schemas.microsoft.com/office/drawing/2014/main" id="{9F2C5FB4-880F-48E6-8F0C-951D5F1B029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 uri="{837473B0-CC2E-450A-ABE3-18F120FF3D39}">
                  <a1611:picAttrSrcUrl xmlns:a1611="http://schemas.microsoft.com/office/drawing/2016/11/main" r:id="rId47"/>
                </a:ext>
              </a:extLst>
            </a:blip>
            <a:stretch>
              <a:fillRect/>
            </a:stretch>
          </p:blipFill>
          <p:spPr>
            <a:xfrm>
              <a:off x="8473631" y="6017362"/>
              <a:ext cx="296606" cy="296606"/>
            </a:xfrm>
            <a:prstGeom prst="rect">
              <a:avLst/>
            </a:prstGeom>
          </p:spPr>
        </p:pic>
        <p:pic>
          <p:nvPicPr>
            <p:cNvPr id="241" name="Picture 240">
              <a:extLst>
                <a:ext uri="{FF2B5EF4-FFF2-40B4-BE49-F238E27FC236}">
                  <a16:creationId xmlns:a16="http://schemas.microsoft.com/office/drawing/2014/main" id="{ADA78797-0542-4A21-A24D-58B0E5173EC8}"/>
                </a:ext>
              </a:extLst>
            </p:cNvPr>
            <p:cNvPicPr>
              <a:picLocks noChangeAspect="1"/>
            </p:cNvPicPr>
            <p:nvPr/>
          </p:nvPicPr>
          <p:blipFill>
            <a:blip r:embed="rId48">
              <a:extLst>
                <a:ext uri="{28A0092B-C50C-407E-A947-70E740481C1C}">
                  <a14:useLocalDpi xmlns:a14="http://schemas.microsoft.com/office/drawing/2010/main" val="0"/>
                </a:ext>
                <a:ext uri="{837473B0-CC2E-450A-ABE3-18F120FF3D39}">
                  <a1611:picAttrSrcUrl xmlns:a1611="http://schemas.microsoft.com/office/drawing/2016/11/main" r:id="rId49"/>
                </a:ext>
              </a:extLst>
            </a:blip>
            <a:stretch>
              <a:fillRect/>
            </a:stretch>
          </p:blipFill>
          <p:spPr>
            <a:xfrm>
              <a:off x="8884725" y="5674173"/>
              <a:ext cx="272671" cy="272671"/>
            </a:xfrm>
            <a:prstGeom prst="rect">
              <a:avLst/>
            </a:prstGeom>
          </p:spPr>
        </p:pic>
        <p:pic>
          <p:nvPicPr>
            <p:cNvPr id="242" name="Picture 241" descr="Icon&#10;&#10;Description automatically generated">
              <a:extLst>
                <a:ext uri="{FF2B5EF4-FFF2-40B4-BE49-F238E27FC236}">
                  <a16:creationId xmlns:a16="http://schemas.microsoft.com/office/drawing/2014/main" id="{481B81A2-DB0E-4A2C-91C6-F5A716F68FA7}"/>
                </a:ext>
              </a:extLst>
            </p:cNvPr>
            <p:cNvPicPr>
              <a:picLocks noChangeAspect="1"/>
            </p:cNvPicPr>
            <p:nvPr/>
          </p:nvPicPr>
          <p:blipFill>
            <a:blip r:embed="rId50">
              <a:extLst>
                <a:ext uri="{28A0092B-C50C-407E-A947-70E740481C1C}">
                  <a14:useLocalDpi xmlns:a14="http://schemas.microsoft.com/office/drawing/2010/main" val="0"/>
                </a:ext>
                <a:ext uri="{837473B0-CC2E-450A-ABE3-18F120FF3D39}">
                  <a1611:picAttrSrcUrl xmlns:a1611="http://schemas.microsoft.com/office/drawing/2016/11/main" r:id="rId51"/>
                </a:ext>
              </a:extLst>
            </a:blip>
            <a:stretch>
              <a:fillRect/>
            </a:stretch>
          </p:blipFill>
          <p:spPr>
            <a:xfrm>
              <a:off x="8430174" y="5677713"/>
              <a:ext cx="313854" cy="313854"/>
            </a:xfrm>
            <a:prstGeom prst="rect">
              <a:avLst/>
            </a:prstGeom>
          </p:spPr>
        </p:pic>
        <p:cxnSp>
          <p:nvCxnSpPr>
            <p:cNvPr id="243" name="Straight Connector 242">
              <a:extLst>
                <a:ext uri="{FF2B5EF4-FFF2-40B4-BE49-F238E27FC236}">
                  <a16:creationId xmlns:a16="http://schemas.microsoft.com/office/drawing/2014/main" id="{C130DF96-7E47-4FAB-996C-5F30A173B10A}"/>
                </a:ext>
              </a:extLst>
            </p:cNvPr>
            <p:cNvCxnSpPr>
              <a:cxnSpLocks/>
            </p:cNvCxnSpPr>
            <p:nvPr/>
          </p:nvCxnSpPr>
          <p:spPr>
            <a:xfrm>
              <a:off x="8233739" y="5593773"/>
              <a:ext cx="5282" cy="11125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0" name="Picture 279" descr="A picture containing icon&#10;&#10;Description automatically generated">
              <a:extLst>
                <a:ext uri="{FF2B5EF4-FFF2-40B4-BE49-F238E27FC236}">
                  <a16:creationId xmlns:a16="http://schemas.microsoft.com/office/drawing/2014/main" id="{D3CFE312-595B-4395-9A38-BA8A6ADD5E58}"/>
                </a:ext>
              </a:extLst>
            </p:cNvPr>
            <p:cNvPicPr>
              <a:picLocks noChangeAspect="1"/>
            </p:cNvPicPr>
            <p:nvPr/>
          </p:nvPicPr>
          <p:blipFill>
            <a:blip r:embed="rId52">
              <a:extLst>
                <a:ext uri="{28A0092B-C50C-407E-A947-70E740481C1C}">
                  <a14:useLocalDpi xmlns:a14="http://schemas.microsoft.com/office/drawing/2010/main" val="0"/>
                </a:ext>
                <a:ext uri="{837473B0-CC2E-450A-ABE3-18F120FF3D39}">
                  <a1611:picAttrSrcUrl xmlns:a1611="http://schemas.microsoft.com/office/drawing/2016/11/main" r:id="rId53"/>
                </a:ext>
              </a:extLst>
            </a:blip>
            <a:stretch>
              <a:fillRect/>
            </a:stretch>
          </p:blipFill>
          <p:spPr>
            <a:xfrm>
              <a:off x="8431993" y="6370367"/>
              <a:ext cx="357366" cy="312696"/>
            </a:xfrm>
            <a:prstGeom prst="rect">
              <a:avLst/>
            </a:prstGeom>
          </p:spPr>
        </p:pic>
        <p:pic>
          <p:nvPicPr>
            <p:cNvPr id="281" name="Picture 280">
              <a:extLst>
                <a:ext uri="{FF2B5EF4-FFF2-40B4-BE49-F238E27FC236}">
                  <a16:creationId xmlns:a16="http://schemas.microsoft.com/office/drawing/2014/main" id="{A47129D2-65CA-409E-B4F7-C37C22C6A2F3}"/>
                </a:ext>
              </a:extLst>
            </p:cNvPr>
            <p:cNvPicPr>
              <a:picLocks noChangeAspect="1"/>
            </p:cNvPicPr>
            <p:nvPr/>
          </p:nvPicPr>
          <p:blipFill>
            <a:blip r:embed="rId41">
              <a:extLst>
                <a:ext uri="{28A0092B-C50C-407E-A947-70E740481C1C}">
                  <a14:useLocalDpi xmlns:a14="http://schemas.microsoft.com/office/drawing/2010/main" val="0"/>
                </a:ext>
                <a:ext uri="{837473B0-CC2E-450A-ABE3-18F120FF3D39}">
                  <a1611:picAttrSrcUrl xmlns:a1611="http://schemas.microsoft.com/office/drawing/2016/11/main" r:id="rId42"/>
                </a:ext>
              </a:extLst>
            </a:blip>
            <a:stretch>
              <a:fillRect/>
            </a:stretch>
          </p:blipFill>
          <p:spPr>
            <a:xfrm>
              <a:off x="7870212" y="6394998"/>
              <a:ext cx="333887" cy="302585"/>
            </a:xfrm>
            <a:prstGeom prst="rect">
              <a:avLst/>
            </a:prstGeom>
          </p:spPr>
        </p:pic>
      </p:grpSp>
    </p:spTree>
    <p:extLst>
      <p:ext uri="{BB962C8B-B14F-4D97-AF65-F5344CB8AC3E}">
        <p14:creationId xmlns:p14="http://schemas.microsoft.com/office/powerpoint/2010/main" val="1308953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ctangle 229">
            <a:extLst>
              <a:ext uri="{FF2B5EF4-FFF2-40B4-BE49-F238E27FC236}">
                <a16:creationId xmlns:a16="http://schemas.microsoft.com/office/drawing/2014/main" id="{8EDC4AD3-C3E6-48AD-AEBE-07F78652D2B5}"/>
              </a:ext>
            </a:extLst>
          </p:cNvPr>
          <p:cNvSpPr/>
          <p:nvPr/>
        </p:nvSpPr>
        <p:spPr>
          <a:xfrm>
            <a:off x="3891198" y="1594265"/>
            <a:ext cx="6811748" cy="5176424"/>
          </a:xfrm>
          <a:prstGeom prst="rect">
            <a:avLst/>
          </a:prstGeom>
          <a:solidFill>
            <a:schemeClr val="accent5">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sv-SE" dirty="0"/>
              <a:t>(1500-talet – 1900-talet)</a:t>
            </a:r>
          </a:p>
        </p:txBody>
      </p:sp>
      <p:sp>
        <p:nvSpPr>
          <p:cNvPr id="129" name="Rectangle 128">
            <a:extLst>
              <a:ext uri="{FF2B5EF4-FFF2-40B4-BE49-F238E27FC236}">
                <a16:creationId xmlns:a16="http://schemas.microsoft.com/office/drawing/2014/main" id="{854EC537-2431-437A-8256-97080AA92DC5}"/>
              </a:ext>
            </a:extLst>
          </p:cNvPr>
          <p:cNvSpPr/>
          <p:nvPr/>
        </p:nvSpPr>
        <p:spPr>
          <a:xfrm>
            <a:off x="1296157" y="3714970"/>
            <a:ext cx="2588256" cy="305572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dirty="0"/>
              <a:t>Medeltiden</a:t>
            </a:r>
          </a:p>
          <a:p>
            <a:pPr algn="r"/>
            <a:r>
              <a:rPr lang="sv-SE" dirty="0"/>
              <a:t>(500-talet – 1500-talet)</a:t>
            </a:r>
          </a:p>
        </p:txBody>
      </p:sp>
      <p:pic>
        <p:nvPicPr>
          <p:cNvPr id="111" name="Picture 110" descr="A picture containing icon&#10;&#10;Description automatically generated">
            <a:extLst>
              <a:ext uri="{FF2B5EF4-FFF2-40B4-BE49-F238E27FC236}">
                <a16:creationId xmlns:a16="http://schemas.microsoft.com/office/drawing/2014/main" id="{4B64BA09-D32E-4E75-853E-98D2EC6133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01141" y="2199469"/>
            <a:ext cx="482885" cy="482885"/>
          </a:xfrm>
          <a:prstGeom prst="rect">
            <a:avLst/>
          </a:prstGeom>
        </p:spPr>
      </p:pic>
      <p:pic>
        <p:nvPicPr>
          <p:cNvPr id="55" name="Picture 54" descr="Icon&#10;&#10;Description automatically generated">
            <a:extLst>
              <a:ext uri="{FF2B5EF4-FFF2-40B4-BE49-F238E27FC236}">
                <a16:creationId xmlns:a16="http://schemas.microsoft.com/office/drawing/2014/main" id="{6CE1197E-455B-4268-B12E-854E76E7BC1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6717" y="2701835"/>
            <a:ext cx="482886" cy="482886"/>
          </a:xfrm>
          <a:prstGeom prst="rect">
            <a:avLst/>
          </a:prstGeom>
        </p:spPr>
      </p:pic>
      <p:pic>
        <p:nvPicPr>
          <p:cNvPr id="47" name="Picture 46" descr="A picture containing icon&#10;&#10;Description automatically generated">
            <a:extLst>
              <a:ext uri="{FF2B5EF4-FFF2-40B4-BE49-F238E27FC236}">
                <a16:creationId xmlns:a16="http://schemas.microsoft.com/office/drawing/2014/main" id="{09B84A18-3557-4D06-B843-022102022DC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32884" y="2701836"/>
            <a:ext cx="482885" cy="482885"/>
          </a:xfrm>
          <a:prstGeom prst="rect">
            <a:avLst/>
          </a:prstGeom>
        </p:spPr>
      </p:pic>
      <p:sp>
        <p:nvSpPr>
          <p:cNvPr id="13" name="Rectangle 12">
            <a:extLst>
              <a:ext uri="{FF2B5EF4-FFF2-40B4-BE49-F238E27FC236}">
                <a16:creationId xmlns:a16="http://schemas.microsoft.com/office/drawing/2014/main" id="{023945E2-32D8-4FA8-9280-CB28905DCFBA}"/>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-509</a:t>
            </a:r>
          </a:p>
        </p:txBody>
      </p:sp>
      <p:pic>
        <p:nvPicPr>
          <p:cNvPr id="15" name="Picture 14" descr="Icon&#10;&#10;Description automatically generated">
            <a:extLst>
              <a:ext uri="{FF2B5EF4-FFF2-40B4-BE49-F238E27FC236}">
                <a16:creationId xmlns:a16="http://schemas.microsoft.com/office/drawing/2014/main" id="{FA943734-C632-4BBF-B28F-25A7F121721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605" y="1623299"/>
            <a:ext cx="616449" cy="616449"/>
          </a:xfrm>
          <a:prstGeom prst="rect">
            <a:avLst/>
          </a:prstGeom>
        </p:spPr>
      </p:pic>
      <p:pic>
        <p:nvPicPr>
          <p:cNvPr id="17" name="Picture 16" descr="A picture containing flag&#10;&#10;Description automatically generated">
            <a:extLst>
              <a:ext uri="{FF2B5EF4-FFF2-40B4-BE49-F238E27FC236}">
                <a16:creationId xmlns:a16="http://schemas.microsoft.com/office/drawing/2014/main" id="{7321A11C-4579-4D1A-B926-7BEE2DEEF89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684092" y="28555"/>
            <a:ext cx="616449" cy="616449"/>
          </a:xfrm>
          <a:prstGeom prst="rect">
            <a:avLst/>
          </a:prstGeom>
        </p:spPr>
      </p:pic>
      <p:cxnSp>
        <p:nvCxnSpPr>
          <p:cNvPr id="21" name="Straight Connector 20">
            <a:extLst>
              <a:ext uri="{FF2B5EF4-FFF2-40B4-BE49-F238E27FC236}">
                <a16:creationId xmlns:a16="http://schemas.microsoft.com/office/drawing/2014/main" id="{D2C37C3C-2239-4B24-9CB5-B194F50C0033}"/>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6D6978C-0618-48D9-A9AB-2B6E9995C5F4}"/>
              </a:ext>
            </a:extLst>
          </p:cNvPr>
          <p:cNvCxnSpPr>
            <a:cxnSpLocks/>
          </p:cNvCxnSpPr>
          <p:nvPr/>
        </p:nvCxnSpPr>
        <p:spPr>
          <a:xfrm>
            <a:off x="607884" y="4109643"/>
            <a:ext cx="0" cy="23014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2DF8BE0-6BF7-474B-8D3B-2D6781CFA5D2}"/>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27</a:t>
            </a:r>
          </a:p>
        </p:txBody>
      </p:sp>
      <p:sp>
        <p:nvSpPr>
          <p:cNvPr id="26" name="Rectangle 25">
            <a:extLst>
              <a:ext uri="{FF2B5EF4-FFF2-40B4-BE49-F238E27FC236}">
                <a16:creationId xmlns:a16="http://schemas.microsoft.com/office/drawing/2014/main" id="{D287D0D0-AEE7-4307-B7BB-7D8EF430AE0A}"/>
              </a:ext>
            </a:extLst>
          </p:cNvPr>
          <p:cNvSpPr/>
          <p:nvPr/>
        </p:nvSpPr>
        <p:spPr>
          <a:xfrm>
            <a:off x="-145547" y="490182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Republic (Rome)</a:t>
            </a:r>
          </a:p>
        </p:txBody>
      </p:sp>
      <p:pic>
        <p:nvPicPr>
          <p:cNvPr id="27" name="Picture 26" descr="Icon&#10;&#10;Description automatically generated">
            <a:extLst>
              <a:ext uri="{FF2B5EF4-FFF2-40B4-BE49-F238E27FC236}">
                <a16:creationId xmlns:a16="http://schemas.microsoft.com/office/drawing/2014/main" id="{58D26849-0AC5-408B-8583-1E66E38E3FA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91788" y="5368226"/>
            <a:ext cx="482885" cy="482885"/>
          </a:xfrm>
          <a:prstGeom prst="rect">
            <a:avLst/>
          </a:prstGeom>
        </p:spPr>
      </p:pic>
      <p:sp>
        <p:nvSpPr>
          <p:cNvPr id="28" name="Rectangle 27">
            <a:extLst>
              <a:ext uri="{FF2B5EF4-FFF2-40B4-BE49-F238E27FC236}">
                <a16:creationId xmlns:a16="http://schemas.microsoft.com/office/drawing/2014/main" id="{A628BE4C-0184-4F81-B332-23D93225BBD4}"/>
              </a:ext>
            </a:extLst>
          </p:cNvPr>
          <p:cNvSpPr/>
          <p:nvPr/>
        </p:nvSpPr>
        <p:spPr>
          <a:xfrm>
            <a:off x="503430" y="4780569"/>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Empire (Rome)</a:t>
            </a:r>
          </a:p>
        </p:txBody>
      </p:sp>
      <p:pic>
        <p:nvPicPr>
          <p:cNvPr id="30" name="Picture 29">
            <a:extLst>
              <a:ext uri="{FF2B5EF4-FFF2-40B4-BE49-F238E27FC236}">
                <a16:creationId xmlns:a16="http://schemas.microsoft.com/office/drawing/2014/main" id="{D41D9045-F5ED-4527-8ED0-9E555BFD34F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369884" y="5350252"/>
            <a:ext cx="482882" cy="482882"/>
          </a:xfrm>
          <a:prstGeom prst="rect">
            <a:avLst/>
          </a:prstGeom>
        </p:spPr>
      </p:pic>
      <p:cxnSp>
        <p:nvCxnSpPr>
          <p:cNvPr id="32" name="Straight Connector 31">
            <a:extLst>
              <a:ext uri="{FF2B5EF4-FFF2-40B4-BE49-F238E27FC236}">
                <a16:creationId xmlns:a16="http://schemas.microsoft.com/office/drawing/2014/main" id="{AB0B355F-07E1-4FBF-9735-FD18AC2A07E9}"/>
              </a:ext>
            </a:extLst>
          </p:cNvPr>
          <p:cNvCxnSpPr>
            <a:cxnSpLocks/>
          </p:cNvCxnSpPr>
          <p:nvPr/>
        </p:nvCxnSpPr>
        <p:spPr>
          <a:xfrm>
            <a:off x="1285978" y="4672691"/>
            <a:ext cx="0" cy="171984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CF77313-0C40-417B-A130-94D000975BD5}"/>
              </a:ext>
            </a:extLst>
          </p:cNvPr>
          <p:cNvSpPr/>
          <p:nvPr/>
        </p:nvSpPr>
        <p:spPr>
          <a:xfrm>
            <a:off x="1015421"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sp>
        <p:nvSpPr>
          <p:cNvPr id="34" name="Rectangle 33">
            <a:extLst>
              <a:ext uri="{FF2B5EF4-FFF2-40B4-BE49-F238E27FC236}">
                <a16:creationId xmlns:a16="http://schemas.microsoft.com/office/drawing/2014/main" id="{4287FA99-87CE-4D2B-948C-93818C796331}"/>
              </a:ext>
            </a:extLst>
          </p:cNvPr>
          <p:cNvSpPr/>
          <p:nvPr/>
        </p:nvSpPr>
        <p:spPr>
          <a:xfrm>
            <a:off x="1285969" y="4836674"/>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Feodalism (Europe)</a:t>
            </a:r>
          </a:p>
        </p:txBody>
      </p:sp>
      <p:pic>
        <p:nvPicPr>
          <p:cNvPr id="36" name="Picture 35" descr="A picture containing indoor, set&#10;&#10;Description automatically generated">
            <a:extLst>
              <a:ext uri="{FF2B5EF4-FFF2-40B4-BE49-F238E27FC236}">
                <a16:creationId xmlns:a16="http://schemas.microsoft.com/office/drawing/2014/main" id="{86F4A31A-3239-4E24-A4C6-69CF4AB54E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983" y="5459683"/>
            <a:ext cx="515213" cy="368309"/>
          </a:xfrm>
          <a:prstGeom prst="rect">
            <a:avLst/>
          </a:prstGeom>
        </p:spPr>
      </p:pic>
      <p:sp>
        <p:nvSpPr>
          <p:cNvPr id="37" name="Rectangle 36">
            <a:extLst>
              <a:ext uri="{FF2B5EF4-FFF2-40B4-BE49-F238E27FC236}">
                <a16:creationId xmlns:a16="http://schemas.microsoft.com/office/drawing/2014/main" id="{391F4991-C0B3-4F87-A4A5-BCC9D8A166B0}"/>
              </a:ext>
            </a:extLst>
          </p:cNvPr>
          <p:cNvSpPr/>
          <p:nvPr/>
        </p:nvSpPr>
        <p:spPr>
          <a:xfrm>
            <a:off x="561196" y="3328327"/>
            <a:ext cx="113187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380 Edict of Thessalonica</a:t>
            </a:r>
          </a:p>
          <a:p>
            <a:pPr algn="ctr"/>
            <a:endParaRPr lang="sv-SE" sz="1200" b="1" dirty="0">
              <a:solidFill>
                <a:schemeClr val="tx1"/>
              </a:solidFill>
            </a:endParaRPr>
          </a:p>
        </p:txBody>
      </p:sp>
      <p:pic>
        <p:nvPicPr>
          <p:cNvPr id="39" name="Picture 38">
            <a:extLst>
              <a:ext uri="{FF2B5EF4-FFF2-40B4-BE49-F238E27FC236}">
                <a16:creationId xmlns:a16="http://schemas.microsoft.com/office/drawing/2014/main" id="{82BE4A17-6F95-4A71-93D0-0CE1D16DE36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64725" y="3751665"/>
            <a:ext cx="392132" cy="480315"/>
          </a:xfrm>
          <a:prstGeom prst="rect">
            <a:avLst/>
          </a:prstGeom>
        </p:spPr>
      </p:pic>
      <p:cxnSp>
        <p:nvCxnSpPr>
          <p:cNvPr id="40" name="Straight Arrow Connector 39">
            <a:extLst>
              <a:ext uri="{FF2B5EF4-FFF2-40B4-BE49-F238E27FC236}">
                <a16:creationId xmlns:a16="http://schemas.microsoft.com/office/drawing/2014/main" id="{E8E47F6C-5F51-4BD3-9CB0-2405D5C94457}"/>
              </a:ext>
            </a:extLst>
          </p:cNvPr>
          <p:cNvCxnSpPr>
            <a:cxnSpLocks/>
            <a:stCxn id="28" idx="0"/>
            <a:endCxn id="39" idx="2"/>
          </p:cNvCxnSpPr>
          <p:nvPr/>
        </p:nvCxnSpPr>
        <p:spPr>
          <a:xfrm flipV="1">
            <a:off x="933230" y="4231980"/>
            <a:ext cx="127561" cy="54858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DCD7A28-4B70-47A5-807A-CDF674D7B488}"/>
              </a:ext>
            </a:extLst>
          </p:cNvPr>
          <p:cNvCxnSpPr>
            <a:cxnSpLocks/>
            <a:stCxn id="39" idx="3"/>
          </p:cNvCxnSpPr>
          <p:nvPr/>
        </p:nvCxnSpPr>
        <p:spPr>
          <a:xfrm flipV="1">
            <a:off x="1256857" y="3946927"/>
            <a:ext cx="5866589" cy="44896"/>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C64436C-A114-40A4-8A63-817F56650BFB}"/>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19348" y="2669412"/>
            <a:ext cx="482885" cy="482885"/>
          </a:xfrm>
          <a:prstGeom prst="rect">
            <a:avLst/>
          </a:prstGeom>
        </p:spPr>
      </p:pic>
      <p:sp>
        <p:nvSpPr>
          <p:cNvPr id="48" name="Rectangle 47">
            <a:extLst>
              <a:ext uri="{FF2B5EF4-FFF2-40B4-BE49-F238E27FC236}">
                <a16:creationId xmlns:a16="http://schemas.microsoft.com/office/drawing/2014/main" id="{98E2B0C7-4905-4696-BBFD-63EF2C80F72F}"/>
              </a:ext>
            </a:extLst>
          </p:cNvPr>
          <p:cNvSpPr/>
          <p:nvPr/>
        </p:nvSpPr>
        <p:spPr>
          <a:xfrm>
            <a:off x="1" y="2271009"/>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Tax, culture and technology of Greece &amp; Roman</a:t>
            </a:r>
          </a:p>
        </p:txBody>
      </p:sp>
      <p:cxnSp>
        <p:nvCxnSpPr>
          <p:cNvPr id="49" name="Straight Arrow Connector 48">
            <a:extLst>
              <a:ext uri="{FF2B5EF4-FFF2-40B4-BE49-F238E27FC236}">
                <a16:creationId xmlns:a16="http://schemas.microsoft.com/office/drawing/2014/main" id="{D3186B3F-8916-42AF-90D3-315B6457F3CB}"/>
              </a:ext>
            </a:extLst>
          </p:cNvPr>
          <p:cNvCxnSpPr>
            <a:cxnSpLocks/>
            <a:stCxn id="46" idx="2"/>
          </p:cNvCxnSpPr>
          <p:nvPr/>
        </p:nvCxnSpPr>
        <p:spPr>
          <a:xfrm>
            <a:off x="1060791" y="3152297"/>
            <a:ext cx="550534" cy="813569"/>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CD4E6E2-6C3A-4AED-BC9A-39CD31832C08}"/>
              </a:ext>
            </a:extLst>
          </p:cNvPr>
          <p:cNvCxnSpPr>
            <a:cxnSpLocks/>
            <a:stCxn id="34" idx="0"/>
          </p:cNvCxnSpPr>
          <p:nvPr/>
        </p:nvCxnSpPr>
        <p:spPr>
          <a:xfrm flipV="1">
            <a:off x="1715769" y="4027408"/>
            <a:ext cx="136997" cy="809266"/>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A711686C-2294-4A8A-AA39-41403F2DA233}"/>
              </a:ext>
            </a:extLst>
          </p:cNvPr>
          <p:cNvSpPr/>
          <p:nvPr/>
        </p:nvSpPr>
        <p:spPr>
          <a:xfrm>
            <a:off x="1654984" y="4152783"/>
            <a:ext cx="123113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convert to Christianity</a:t>
            </a:r>
          </a:p>
        </p:txBody>
      </p:sp>
      <p:pic>
        <p:nvPicPr>
          <p:cNvPr id="57" name="Picture 56">
            <a:extLst>
              <a:ext uri="{FF2B5EF4-FFF2-40B4-BE49-F238E27FC236}">
                <a16:creationId xmlns:a16="http://schemas.microsoft.com/office/drawing/2014/main" id="{B4F9F376-6811-40BA-9735-ADDF743F0526}"/>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408314" y="3132714"/>
            <a:ext cx="482885" cy="482885"/>
          </a:xfrm>
          <a:prstGeom prst="rect">
            <a:avLst/>
          </a:prstGeom>
        </p:spPr>
      </p:pic>
      <p:sp>
        <p:nvSpPr>
          <p:cNvPr id="58" name="Rectangle 57">
            <a:extLst>
              <a:ext uri="{FF2B5EF4-FFF2-40B4-BE49-F238E27FC236}">
                <a16:creationId xmlns:a16="http://schemas.microsoft.com/office/drawing/2014/main" id="{B1E873DF-A46D-440E-9365-03F2A082A388}"/>
              </a:ext>
            </a:extLst>
          </p:cNvPr>
          <p:cNvSpPr/>
          <p:nvPr/>
        </p:nvSpPr>
        <p:spPr>
          <a:xfrm>
            <a:off x="3539202" y="3174999"/>
            <a:ext cx="148395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1400-1600 </a:t>
            </a:r>
            <a:r>
              <a:rPr lang="en-US" sz="1200" b="1" dirty="0" err="1">
                <a:solidFill>
                  <a:schemeClr val="tx1"/>
                </a:solidFill>
              </a:rPr>
              <a:t>Renässansen</a:t>
            </a:r>
            <a:endParaRPr lang="en-US" sz="1200" b="1" dirty="0">
              <a:solidFill>
                <a:schemeClr val="tx1"/>
              </a:solidFill>
            </a:endParaRPr>
          </a:p>
        </p:txBody>
      </p:sp>
      <p:cxnSp>
        <p:nvCxnSpPr>
          <p:cNvPr id="59" name="Straight Connector 58">
            <a:extLst>
              <a:ext uri="{FF2B5EF4-FFF2-40B4-BE49-F238E27FC236}">
                <a16:creationId xmlns:a16="http://schemas.microsoft.com/office/drawing/2014/main" id="{D38FBB92-7FDC-4E6C-A43A-D22248CAA092}"/>
              </a:ext>
            </a:extLst>
          </p:cNvPr>
          <p:cNvCxnSpPr>
            <a:cxnSpLocks/>
          </p:cNvCxnSpPr>
          <p:nvPr/>
        </p:nvCxnSpPr>
        <p:spPr>
          <a:xfrm>
            <a:off x="2898097" y="3135134"/>
            <a:ext cx="1" cy="329850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58F6CE3-B79C-4258-8017-EC42EA4D80C3}"/>
              </a:ext>
            </a:extLst>
          </p:cNvPr>
          <p:cNvCxnSpPr>
            <a:cxnSpLocks/>
          </p:cNvCxnSpPr>
          <p:nvPr/>
        </p:nvCxnSpPr>
        <p:spPr>
          <a:xfrm>
            <a:off x="4819361" y="360572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C09DA48-F912-4EE4-B031-243F95932584}"/>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67" name="Rectangle 66">
            <a:extLst>
              <a:ext uri="{FF2B5EF4-FFF2-40B4-BE49-F238E27FC236}">
                <a16:creationId xmlns:a16="http://schemas.microsoft.com/office/drawing/2014/main" id="{95441CE8-4B2F-4016-8AB9-C81B089B6B6B}"/>
              </a:ext>
            </a:extLst>
          </p:cNvPr>
          <p:cNvSpPr/>
          <p:nvPr/>
        </p:nvSpPr>
        <p:spPr>
          <a:xfrm>
            <a:off x="3607108" y="5949355"/>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sp>
        <p:nvSpPr>
          <p:cNvPr id="68" name="Rectangle 67">
            <a:extLst>
              <a:ext uri="{FF2B5EF4-FFF2-40B4-BE49-F238E27FC236}">
                <a16:creationId xmlns:a16="http://schemas.microsoft.com/office/drawing/2014/main" id="{749CDCB3-65E3-44A3-9FB2-CD973DFC7744}"/>
              </a:ext>
            </a:extLst>
          </p:cNvPr>
          <p:cNvSpPr/>
          <p:nvPr/>
        </p:nvSpPr>
        <p:spPr>
          <a:xfrm>
            <a:off x="4560573"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1600</a:t>
            </a:r>
          </a:p>
        </p:txBody>
      </p:sp>
      <p:cxnSp>
        <p:nvCxnSpPr>
          <p:cNvPr id="73" name="Straight Arrow Connector 72">
            <a:extLst>
              <a:ext uri="{FF2B5EF4-FFF2-40B4-BE49-F238E27FC236}">
                <a16:creationId xmlns:a16="http://schemas.microsoft.com/office/drawing/2014/main" id="{464A068A-EAE7-46B3-B02A-17A9AE87471E}"/>
              </a:ext>
            </a:extLst>
          </p:cNvPr>
          <p:cNvCxnSpPr>
            <a:cxnSpLocks/>
          </p:cNvCxnSpPr>
          <p:nvPr/>
        </p:nvCxnSpPr>
        <p:spPr>
          <a:xfrm flipV="1">
            <a:off x="3842535" y="3596784"/>
            <a:ext cx="93075" cy="3690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E8FEF996-507A-4162-8EE2-2329FE696EC3}"/>
              </a:ext>
            </a:extLst>
          </p:cNvPr>
          <p:cNvSpPr/>
          <p:nvPr/>
        </p:nvSpPr>
        <p:spPr>
          <a:xfrm>
            <a:off x="1332279" y="1691174"/>
            <a:ext cx="198288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handelsutveckling</a:t>
            </a:r>
            <a:endParaRPr lang="en-US" sz="1200" b="1" dirty="0">
              <a:solidFill>
                <a:schemeClr val="tx1"/>
              </a:solidFill>
            </a:endParaRPr>
          </a:p>
          <a:p>
            <a:pPr algn="ctr"/>
            <a:r>
              <a:rPr lang="en-US" sz="1200" b="1" dirty="0">
                <a:solidFill>
                  <a:schemeClr val="tx1"/>
                </a:solidFill>
              </a:rPr>
              <a:t>1356 – 1862 </a:t>
            </a:r>
            <a:r>
              <a:rPr lang="en-US" sz="1200" b="1" dirty="0" err="1">
                <a:solidFill>
                  <a:schemeClr val="tx1"/>
                </a:solidFill>
              </a:rPr>
              <a:t>hansan</a:t>
            </a:r>
            <a:endParaRPr lang="en-US" sz="1200" b="1" dirty="0">
              <a:solidFill>
                <a:schemeClr val="tx1"/>
              </a:solidFill>
            </a:endParaRPr>
          </a:p>
        </p:txBody>
      </p:sp>
      <p:pic>
        <p:nvPicPr>
          <p:cNvPr id="93" name="Picture 92">
            <a:extLst>
              <a:ext uri="{FF2B5EF4-FFF2-40B4-BE49-F238E27FC236}">
                <a16:creationId xmlns:a16="http://schemas.microsoft.com/office/drawing/2014/main" id="{35168D03-A7FA-458D-9AD5-B89F3C6CC3CC}"/>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032276" y="4336085"/>
            <a:ext cx="386955" cy="386955"/>
          </a:xfrm>
          <a:prstGeom prst="rect">
            <a:avLst/>
          </a:prstGeom>
        </p:spPr>
      </p:pic>
      <p:sp>
        <p:nvSpPr>
          <p:cNvPr id="94" name="Rectangle 93">
            <a:extLst>
              <a:ext uri="{FF2B5EF4-FFF2-40B4-BE49-F238E27FC236}">
                <a16:creationId xmlns:a16="http://schemas.microsoft.com/office/drawing/2014/main" id="{E4922B12-9500-475E-AE2D-92E6FDB136B0}"/>
              </a:ext>
            </a:extLst>
          </p:cNvPr>
          <p:cNvSpPr/>
          <p:nvPr/>
        </p:nvSpPr>
        <p:spPr>
          <a:xfrm>
            <a:off x="4234194" y="4599123"/>
            <a:ext cx="15023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1517 Martin Luther (Protestant)</a:t>
            </a:r>
          </a:p>
        </p:txBody>
      </p:sp>
      <p:cxnSp>
        <p:nvCxnSpPr>
          <p:cNvPr id="95" name="Straight Arrow Connector 94">
            <a:extLst>
              <a:ext uri="{FF2B5EF4-FFF2-40B4-BE49-F238E27FC236}">
                <a16:creationId xmlns:a16="http://schemas.microsoft.com/office/drawing/2014/main" id="{83134942-56B3-410F-97CD-E0AA338CEFCB}"/>
              </a:ext>
            </a:extLst>
          </p:cNvPr>
          <p:cNvCxnSpPr>
            <a:cxnSpLocks/>
          </p:cNvCxnSpPr>
          <p:nvPr/>
        </p:nvCxnSpPr>
        <p:spPr>
          <a:xfrm flipV="1">
            <a:off x="5217254" y="1929783"/>
            <a:ext cx="6536382" cy="13628"/>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25E7532-9D36-4A73-BF48-233F38C76E7D}"/>
              </a:ext>
            </a:extLst>
          </p:cNvPr>
          <p:cNvCxnSpPr>
            <a:cxnSpLocks/>
            <a:endCxn id="93" idx="0"/>
          </p:cNvCxnSpPr>
          <p:nvPr/>
        </p:nvCxnSpPr>
        <p:spPr>
          <a:xfrm>
            <a:off x="3969188" y="3985515"/>
            <a:ext cx="256566" cy="35057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3ED8793-BF9D-436C-A1B6-4D2E54C1BA62}"/>
              </a:ext>
            </a:extLst>
          </p:cNvPr>
          <p:cNvCxnSpPr>
            <a:cxnSpLocks/>
          </p:cNvCxnSpPr>
          <p:nvPr/>
        </p:nvCxnSpPr>
        <p:spPr>
          <a:xfrm flipV="1">
            <a:off x="4342472" y="4522890"/>
            <a:ext cx="7596099" cy="54902"/>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DC1A9B5F-40E5-4668-8C86-EEBFC5DC7493}"/>
              </a:ext>
            </a:extLst>
          </p:cNvPr>
          <p:cNvCxnSpPr>
            <a:cxnSpLocks/>
            <a:endCxn id="111" idx="2"/>
          </p:cNvCxnSpPr>
          <p:nvPr/>
        </p:nvCxnSpPr>
        <p:spPr>
          <a:xfrm flipV="1">
            <a:off x="4881085" y="2682354"/>
            <a:ext cx="461499" cy="124451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BBB31F9E-D5E8-4435-850C-974855198E40}"/>
              </a:ext>
            </a:extLst>
          </p:cNvPr>
          <p:cNvSpPr/>
          <p:nvPr/>
        </p:nvSpPr>
        <p:spPr>
          <a:xfrm>
            <a:off x="5217254" y="2201744"/>
            <a:ext cx="151660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1600-talet </a:t>
            </a:r>
            <a:r>
              <a:rPr lang="en-US" sz="1200" b="1" dirty="0" err="1">
                <a:solidFill>
                  <a:schemeClr val="tx1"/>
                </a:solidFill>
              </a:rPr>
              <a:t>Heliocentrisk</a:t>
            </a:r>
            <a:r>
              <a:rPr lang="en-US" sz="1200" b="1" dirty="0">
                <a:solidFill>
                  <a:schemeClr val="tx1"/>
                </a:solidFill>
              </a:rPr>
              <a:t> </a:t>
            </a:r>
            <a:r>
              <a:rPr lang="en-US" sz="1200" b="1" dirty="0" err="1">
                <a:solidFill>
                  <a:schemeClr val="tx1"/>
                </a:solidFill>
              </a:rPr>
              <a:t>världsbild</a:t>
            </a:r>
            <a:endParaRPr lang="en-US" sz="1200" b="1" dirty="0">
              <a:solidFill>
                <a:schemeClr val="tx1"/>
              </a:solidFill>
            </a:endParaRPr>
          </a:p>
        </p:txBody>
      </p:sp>
      <p:pic>
        <p:nvPicPr>
          <p:cNvPr id="119" name="Picture 118">
            <a:extLst>
              <a:ext uri="{FF2B5EF4-FFF2-40B4-BE49-F238E27FC236}">
                <a16:creationId xmlns:a16="http://schemas.microsoft.com/office/drawing/2014/main" id="{735D680E-E086-4BE7-B86A-6D947BCBDC8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3563776" y="2115223"/>
            <a:ext cx="482886" cy="482886"/>
          </a:xfrm>
          <a:prstGeom prst="rect">
            <a:avLst/>
          </a:prstGeom>
        </p:spPr>
      </p:pic>
      <p:sp>
        <p:nvSpPr>
          <p:cNvPr id="120" name="Rectangle 119">
            <a:extLst>
              <a:ext uri="{FF2B5EF4-FFF2-40B4-BE49-F238E27FC236}">
                <a16:creationId xmlns:a16="http://schemas.microsoft.com/office/drawing/2014/main" id="{1B31A30F-4103-4775-BA12-3ADFAF6E9F9C}"/>
              </a:ext>
            </a:extLst>
          </p:cNvPr>
          <p:cNvSpPr/>
          <p:nvPr/>
        </p:nvSpPr>
        <p:spPr>
          <a:xfrm>
            <a:off x="3234696" y="2466473"/>
            <a:ext cx="186644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1492 </a:t>
            </a:r>
            <a:r>
              <a:rPr lang="en-US" sz="1200" b="1" dirty="0" err="1">
                <a:solidFill>
                  <a:schemeClr val="tx1"/>
                </a:solidFill>
              </a:rPr>
              <a:t>Colombus</a:t>
            </a:r>
            <a:r>
              <a:rPr lang="en-US" sz="1200" b="1" dirty="0">
                <a:solidFill>
                  <a:schemeClr val="tx1"/>
                </a:solidFill>
              </a:rPr>
              <a:t> (America)</a:t>
            </a:r>
          </a:p>
          <a:p>
            <a:pPr algn="ctr"/>
            <a:r>
              <a:rPr lang="en-US" sz="1200" b="1" dirty="0">
                <a:solidFill>
                  <a:schemeClr val="tx1"/>
                </a:solidFill>
              </a:rPr>
              <a:t>1497 Vasco da Gama (India)</a:t>
            </a:r>
          </a:p>
        </p:txBody>
      </p:sp>
      <p:sp>
        <p:nvSpPr>
          <p:cNvPr id="122" name="Rectangle 121">
            <a:extLst>
              <a:ext uri="{FF2B5EF4-FFF2-40B4-BE49-F238E27FC236}">
                <a16:creationId xmlns:a16="http://schemas.microsoft.com/office/drawing/2014/main" id="{B3EAE90A-6225-4513-84D9-3B7D6BD64A5C}"/>
              </a:ext>
            </a:extLst>
          </p:cNvPr>
          <p:cNvSpPr/>
          <p:nvPr/>
        </p:nvSpPr>
        <p:spPr>
          <a:xfrm>
            <a:off x="3981600" y="1620375"/>
            <a:ext cx="1398653"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hadelsvägarna</a:t>
            </a:r>
            <a:r>
              <a:rPr lang="en-US" sz="1200" b="1" dirty="0">
                <a:solidFill>
                  <a:schemeClr val="tx1"/>
                </a:solidFill>
              </a:rPr>
              <a:t> </a:t>
            </a:r>
            <a:r>
              <a:rPr lang="en-US" sz="1200" b="1" dirty="0" err="1">
                <a:solidFill>
                  <a:schemeClr val="tx1"/>
                </a:solidFill>
              </a:rPr>
              <a:t>över</a:t>
            </a:r>
            <a:r>
              <a:rPr lang="en-US" sz="1200" b="1" dirty="0">
                <a:solidFill>
                  <a:schemeClr val="tx1"/>
                </a:solidFill>
              </a:rPr>
              <a:t> </a:t>
            </a:r>
            <a:r>
              <a:rPr lang="en-US" sz="1200" b="1" dirty="0" err="1">
                <a:solidFill>
                  <a:schemeClr val="tx1"/>
                </a:solidFill>
              </a:rPr>
              <a:t>havet</a:t>
            </a:r>
            <a:r>
              <a:rPr lang="en-US" sz="1200" b="1" dirty="0">
                <a:solidFill>
                  <a:schemeClr val="tx1"/>
                </a:solidFill>
              </a:rPr>
              <a:t> &amp; </a:t>
            </a:r>
            <a:r>
              <a:rPr lang="sv-SE" altLang="zh-CN" sz="1200" b="1" dirty="0">
                <a:solidFill>
                  <a:schemeClr val="tx1"/>
                </a:solidFill>
              </a:rPr>
              <a:t>k</a:t>
            </a:r>
            <a:r>
              <a:rPr lang="en-US" sz="1200" b="1" dirty="0" err="1">
                <a:solidFill>
                  <a:schemeClr val="tx1"/>
                </a:solidFill>
              </a:rPr>
              <a:t>oloni</a:t>
            </a:r>
            <a:r>
              <a:rPr lang="en-US" sz="1200" b="1" dirty="0">
                <a:solidFill>
                  <a:schemeClr val="tx1"/>
                </a:solidFill>
              </a:rPr>
              <a:t> </a:t>
            </a:r>
            <a:r>
              <a:rPr lang="en-US" sz="1200" b="1" dirty="0" err="1">
                <a:solidFill>
                  <a:schemeClr val="tx1"/>
                </a:solidFill>
              </a:rPr>
              <a:t>ekonomisk</a:t>
            </a:r>
            <a:endParaRPr lang="en-US" sz="1200" b="1" dirty="0">
              <a:solidFill>
                <a:schemeClr val="tx1"/>
              </a:solidFill>
            </a:endParaRPr>
          </a:p>
        </p:txBody>
      </p:sp>
      <p:cxnSp>
        <p:nvCxnSpPr>
          <p:cNvPr id="61" name="Straight Connector 60">
            <a:extLst>
              <a:ext uri="{FF2B5EF4-FFF2-40B4-BE49-F238E27FC236}">
                <a16:creationId xmlns:a16="http://schemas.microsoft.com/office/drawing/2014/main" id="{8F392147-BD71-4873-8E28-E1EDF467438B}"/>
              </a:ext>
            </a:extLst>
          </p:cNvPr>
          <p:cNvCxnSpPr>
            <a:cxnSpLocks/>
          </p:cNvCxnSpPr>
          <p:nvPr/>
        </p:nvCxnSpPr>
        <p:spPr>
          <a:xfrm>
            <a:off x="3884414" y="1900699"/>
            <a:ext cx="0" cy="453294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EDA92BA-DDB3-4B88-AC41-A63199B0DD26}"/>
              </a:ext>
            </a:extLst>
          </p:cNvPr>
          <p:cNvCxnSpPr>
            <a:cxnSpLocks/>
            <a:stCxn id="119" idx="1"/>
            <a:endCxn id="123" idx="1"/>
          </p:cNvCxnSpPr>
          <p:nvPr/>
        </p:nvCxnSpPr>
        <p:spPr>
          <a:xfrm flipV="1">
            <a:off x="3563776" y="1916675"/>
            <a:ext cx="178825" cy="43999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F76AD3E-4579-4A7C-940D-E0E1112F04CC}"/>
              </a:ext>
            </a:extLst>
          </p:cNvPr>
          <p:cNvCxnSpPr>
            <a:cxnSpLocks/>
          </p:cNvCxnSpPr>
          <p:nvPr/>
        </p:nvCxnSpPr>
        <p:spPr>
          <a:xfrm>
            <a:off x="10716728" y="3564621"/>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4278722-3FFC-41AA-91B4-204E15EE3746}"/>
              </a:ext>
            </a:extLst>
          </p:cNvPr>
          <p:cNvCxnSpPr>
            <a:cxnSpLocks/>
          </p:cNvCxnSpPr>
          <p:nvPr/>
        </p:nvCxnSpPr>
        <p:spPr>
          <a:xfrm>
            <a:off x="6907987" y="3623707"/>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34" name="Picture 133">
            <a:extLst>
              <a:ext uri="{FF2B5EF4-FFF2-40B4-BE49-F238E27FC236}">
                <a16:creationId xmlns:a16="http://schemas.microsoft.com/office/drawing/2014/main" id="{95ADD059-A136-4E50-91B4-366A2F27D18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6985469" y="3045778"/>
            <a:ext cx="482885" cy="482885"/>
          </a:xfrm>
          <a:prstGeom prst="rect">
            <a:avLst/>
          </a:prstGeom>
        </p:spPr>
      </p:pic>
      <p:sp>
        <p:nvSpPr>
          <p:cNvPr id="135" name="Rectangle 134">
            <a:extLst>
              <a:ext uri="{FF2B5EF4-FFF2-40B4-BE49-F238E27FC236}">
                <a16:creationId xmlns:a16="http://schemas.microsoft.com/office/drawing/2014/main" id="{263CBB89-9E8D-4162-A251-8CBE7170ABDA}"/>
              </a:ext>
            </a:extLst>
          </p:cNvPr>
          <p:cNvSpPr/>
          <p:nvPr/>
        </p:nvSpPr>
        <p:spPr>
          <a:xfrm>
            <a:off x="7177764" y="2940712"/>
            <a:ext cx="1483951"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Upplysningen</a:t>
            </a:r>
            <a:endParaRPr lang="en-US" sz="1200" b="1" dirty="0">
              <a:solidFill>
                <a:schemeClr val="tx1"/>
              </a:solidFill>
            </a:endParaRPr>
          </a:p>
          <a:p>
            <a:pPr algn="ctr"/>
            <a:r>
              <a:rPr lang="fr-FR" sz="1200" b="1" dirty="0">
                <a:solidFill>
                  <a:schemeClr val="tx1"/>
                </a:solidFill>
              </a:rPr>
              <a:t>1715-1789 Montesquieu, Rousseau, Voltaire</a:t>
            </a:r>
          </a:p>
        </p:txBody>
      </p:sp>
      <p:cxnSp>
        <p:nvCxnSpPr>
          <p:cNvPr id="136" name="Straight Connector 135">
            <a:extLst>
              <a:ext uri="{FF2B5EF4-FFF2-40B4-BE49-F238E27FC236}">
                <a16:creationId xmlns:a16="http://schemas.microsoft.com/office/drawing/2014/main" id="{85DACA3D-B135-40EA-8EF7-422451ECC4EE}"/>
              </a:ext>
            </a:extLst>
          </p:cNvPr>
          <p:cNvCxnSpPr>
            <a:cxnSpLocks/>
          </p:cNvCxnSpPr>
          <p:nvPr/>
        </p:nvCxnSpPr>
        <p:spPr>
          <a:xfrm>
            <a:off x="8846831" y="3583138"/>
            <a:ext cx="0" cy="28279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5CD782EB-63A4-4A32-9D29-C17C84935BBB}"/>
              </a:ext>
            </a:extLst>
          </p:cNvPr>
          <p:cNvSpPr/>
          <p:nvPr/>
        </p:nvSpPr>
        <p:spPr>
          <a:xfrm>
            <a:off x="8598836" y="594935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sp>
        <p:nvSpPr>
          <p:cNvPr id="131" name="Rectangle 130">
            <a:extLst>
              <a:ext uri="{FF2B5EF4-FFF2-40B4-BE49-F238E27FC236}">
                <a16:creationId xmlns:a16="http://schemas.microsoft.com/office/drawing/2014/main" id="{A589A5A7-6C32-4020-8C5C-F71169892002}"/>
              </a:ext>
            </a:extLst>
          </p:cNvPr>
          <p:cNvSpPr/>
          <p:nvPr/>
        </p:nvSpPr>
        <p:spPr>
          <a:xfrm>
            <a:off x="6648623" y="5949354"/>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7</a:t>
            </a:r>
            <a:r>
              <a:rPr lang="sv-SE" sz="1200" b="1" dirty="0">
                <a:solidFill>
                  <a:schemeClr val="tx1"/>
                </a:solidFill>
              </a:rPr>
              <a:t>00</a:t>
            </a:r>
          </a:p>
        </p:txBody>
      </p:sp>
      <p:sp>
        <p:nvSpPr>
          <p:cNvPr id="137" name="Rectangle 136">
            <a:extLst>
              <a:ext uri="{FF2B5EF4-FFF2-40B4-BE49-F238E27FC236}">
                <a16:creationId xmlns:a16="http://schemas.microsoft.com/office/drawing/2014/main" id="{32431464-CD36-4F1D-A880-FD92B37A7135}"/>
              </a:ext>
            </a:extLst>
          </p:cNvPr>
          <p:cNvSpPr/>
          <p:nvPr/>
        </p:nvSpPr>
        <p:spPr>
          <a:xfrm>
            <a:off x="10454737"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pic>
        <p:nvPicPr>
          <p:cNvPr id="142" name="Picture 141">
            <a:extLst>
              <a:ext uri="{FF2B5EF4-FFF2-40B4-BE49-F238E27FC236}">
                <a16:creationId xmlns:a16="http://schemas.microsoft.com/office/drawing/2014/main" id="{7A2D13B4-8B9B-4C63-90F1-E35CA0D3F7A4}"/>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4615005" y="4067891"/>
            <a:ext cx="408712" cy="408712"/>
          </a:xfrm>
          <a:prstGeom prst="rect">
            <a:avLst/>
          </a:prstGeom>
        </p:spPr>
      </p:pic>
      <p:sp>
        <p:nvSpPr>
          <p:cNvPr id="143" name="Rectangle 142">
            <a:extLst>
              <a:ext uri="{FF2B5EF4-FFF2-40B4-BE49-F238E27FC236}">
                <a16:creationId xmlns:a16="http://schemas.microsoft.com/office/drawing/2014/main" id="{7F454937-3A26-4B9D-B88C-6501EFFF5955}"/>
              </a:ext>
            </a:extLst>
          </p:cNvPr>
          <p:cNvSpPr/>
          <p:nvPr/>
        </p:nvSpPr>
        <p:spPr>
          <a:xfrm>
            <a:off x="4986724" y="4073881"/>
            <a:ext cx="118312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1618 - 1648 </a:t>
            </a:r>
            <a:r>
              <a:rPr lang="en-US" sz="1200" b="1" dirty="0" err="1">
                <a:solidFill>
                  <a:schemeClr val="tx1"/>
                </a:solidFill>
              </a:rPr>
              <a:t>Trettioårskriget</a:t>
            </a:r>
            <a:endParaRPr lang="fr-FR" sz="1200" b="1" dirty="0">
              <a:solidFill>
                <a:schemeClr val="tx1"/>
              </a:solidFill>
            </a:endParaRPr>
          </a:p>
        </p:txBody>
      </p:sp>
      <p:cxnSp>
        <p:nvCxnSpPr>
          <p:cNvPr id="144" name="Straight Arrow Connector 143">
            <a:extLst>
              <a:ext uri="{FF2B5EF4-FFF2-40B4-BE49-F238E27FC236}">
                <a16:creationId xmlns:a16="http://schemas.microsoft.com/office/drawing/2014/main" id="{FC4DF871-69C0-4AB2-A88B-0ACE0D4F3BB9}"/>
              </a:ext>
            </a:extLst>
          </p:cNvPr>
          <p:cNvCxnSpPr>
            <a:cxnSpLocks/>
          </p:cNvCxnSpPr>
          <p:nvPr/>
        </p:nvCxnSpPr>
        <p:spPr>
          <a:xfrm>
            <a:off x="5116908" y="3965866"/>
            <a:ext cx="20048" cy="246075"/>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FEA2A4E-2DE0-4AA5-AA16-055561CED54C}"/>
              </a:ext>
            </a:extLst>
          </p:cNvPr>
          <p:cNvCxnSpPr>
            <a:cxnSpLocks/>
          </p:cNvCxnSpPr>
          <p:nvPr/>
        </p:nvCxnSpPr>
        <p:spPr>
          <a:xfrm>
            <a:off x="7123446" y="3946927"/>
            <a:ext cx="481512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7CD194B-7B4C-4AD8-9E19-663339658E63}"/>
              </a:ext>
            </a:extLst>
          </p:cNvPr>
          <p:cNvCxnSpPr>
            <a:cxnSpLocks/>
            <a:endCxn id="134" idx="2"/>
          </p:cNvCxnSpPr>
          <p:nvPr/>
        </p:nvCxnSpPr>
        <p:spPr>
          <a:xfrm flipV="1">
            <a:off x="7006853" y="3528663"/>
            <a:ext cx="220059" cy="37624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7" name="Picture 166" descr="A picture containing icon&#10;&#10;Description automatically generated">
            <a:extLst>
              <a:ext uri="{FF2B5EF4-FFF2-40B4-BE49-F238E27FC236}">
                <a16:creationId xmlns:a16="http://schemas.microsoft.com/office/drawing/2014/main" id="{21A45DAC-B75E-48BC-B03F-36D13472961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36854" y="2311495"/>
            <a:ext cx="482885" cy="482885"/>
          </a:xfrm>
          <a:prstGeom prst="rect">
            <a:avLst/>
          </a:prstGeom>
        </p:spPr>
      </p:pic>
      <p:sp>
        <p:nvSpPr>
          <p:cNvPr id="168" name="Rectangle 167">
            <a:extLst>
              <a:ext uri="{FF2B5EF4-FFF2-40B4-BE49-F238E27FC236}">
                <a16:creationId xmlns:a16="http://schemas.microsoft.com/office/drawing/2014/main" id="{215C5132-A722-4EF7-81CD-8B6E3711E998}"/>
              </a:ext>
            </a:extLst>
          </p:cNvPr>
          <p:cNvSpPr/>
          <p:nvPr/>
        </p:nvSpPr>
        <p:spPr>
          <a:xfrm>
            <a:off x="7864427" y="2331875"/>
            <a:ext cx="151660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1760-1840 Industrial Revolution</a:t>
            </a:r>
          </a:p>
        </p:txBody>
      </p:sp>
      <p:pic>
        <p:nvPicPr>
          <p:cNvPr id="169" name="Picture 168" descr="A picture containing icon&#10;&#10;Description automatically generated">
            <a:extLst>
              <a:ext uri="{FF2B5EF4-FFF2-40B4-BE49-F238E27FC236}">
                <a16:creationId xmlns:a16="http://schemas.microsoft.com/office/drawing/2014/main" id="{A192B6A1-97C3-4E91-9FF3-C6F1DDDE78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44584" y="2306753"/>
            <a:ext cx="482885" cy="482885"/>
          </a:xfrm>
          <a:prstGeom prst="rect">
            <a:avLst/>
          </a:prstGeom>
        </p:spPr>
      </p:pic>
      <p:sp>
        <p:nvSpPr>
          <p:cNvPr id="170" name="Rectangle 169">
            <a:extLst>
              <a:ext uri="{FF2B5EF4-FFF2-40B4-BE49-F238E27FC236}">
                <a16:creationId xmlns:a16="http://schemas.microsoft.com/office/drawing/2014/main" id="{427BB516-4B5C-4910-8F79-A785865C8110}"/>
              </a:ext>
            </a:extLst>
          </p:cNvPr>
          <p:cNvSpPr/>
          <p:nvPr/>
        </p:nvSpPr>
        <p:spPr>
          <a:xfrm>
            <a:off x="9708135" y="2387743"/>
            <a:ext cx="166451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1870-1914 2nd Industrial Revolution</a:t>
            </a:r>
          </a:p>
        </p:txBody>
      </p:sp>
      <p:cxnSp>
        <p:nvCxnSpPr>
          <p:cNvPr id="172" name="Straight Arrow Connector 171">
            <a:extLst>
              <a:ext uri="{FF2B5EF4-FFF2-40B4-BE49-F238E27FC236}">
                <a16:creationId xmlns:a16="http://schemas.microsoft.com/office/drawing/2014/main" id="{1CCAA3A9-A682-47DE-B942-07EBF910F468}"/>
              </a:ext>
            </a:extLst>
          </p:cNvPr>
          <p:cNvCxnSpPr>
            <a:cxnSpLocks/>
            <a:stCxn id="167" idx="0"/>
          </p:cNvCxnSpPr>
          <p:nvPr/>
        </p:nvCxnSpPr>
        <p:spPr>
          <a:xfrm flipV="1">
            <a:off x="7678297" y="1976679"/>
            <a:ext cx="0" cy="334816"/>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E70A5C1A-C28E-42E9-8863-D77713A3E62B}"/>
              </a:ext>
            </a:extLst>
          </p:cNvPr>
          <p:cNvCxnSpPr>
            <a:cxnSpLocks/>
            <a:stCxn id="169" idx="0"/>
          </p:cNvCxnSpPr>
          <p:nvPr/>
        </p:nvCxnSpPr>
        <p:spPr>
          <a:xfrm flipV="1">
            <a:off x="9786027" y="1949930"/>
            <a:ext cx="0" cy="356823"/>
          </a:xfrm>
          <a:prstGeom prst="straightConnector1">
            <a:avLst/>
          </a:prstGeom>
          <a:ln w="3810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78" name="Picture 177" descr="Icon&#10;&#10;Description automatically generated">
            <a:extLst>
              <a:ext uri="{FF2B5EF4-FFF2-40B4-BE49-F238E27FC236}">
                <a16:creationId xmlns:a16="http://schemas.microsoft.com/office/drawing/2014/main" id="{E9E357FA-64E1-412A-A031-99BD41C9EEC4}"/>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7870878" y="5036207"/>
            <a:ext cx="361368" cy="521636"/>
          </a:xfrm>
          <a:prstGeom prst="rect">
            <a:avLst/>
          </a:prstGeom>
        </p:spPr>
      </p:pic>
      <p:cxnSp>
        <p:nvCxnSpPr>
          <p:cNvPr id="181" name="Straight Arrow Connector 180">
            <a:extLst>
              <a:ext uri="{FF2B5EF4-FFF2-40B4-BE49-F238E27FC236}">
                <a16:creationId xmlns:a16="http://schemas.microsoft.com/office/drawing/2014/main" id="{34FB5A82-8557-4D36-A868-D9B2C3F2FD3E}"/>
              </a:ext>
            </a:extLst>
          </p:cNvPr>
          <p:cNvCxnSpPr>
            <a:cxnSpLocks/>
            <a:endCxn id="178" idx="0"/>
          </p:cNvCxnSpPr>
          <p:nvPr/>
        </p:nvCxnSpPr>
        <p:spPr>
          <a:xfrm flipH="1">
            <a:off x="8051562" y="1923264"/>
            <a:ext cx="336867" cy="3112943"/>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5B42661-3B0D-4ECA-B13F-091C806D8213}"/>
              </a:ext>
            </a:extLst>
          </p:cNvPr>
          <p:cNvCxnSpPr>
            <a:cxnSpLocks/>
            <a:endCxn id="178" idx="0"/>
          </p:cNvCxnSpPr>
          <p:nvPr/>
        </p:nvCxnSpPr>
        <p:spPr>
          <a:xfrm>
            <a:off x="7549037" y="3751665"/>
            <a:ext cx="502525" cy="1284542"/>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F171CEC2-EF5B-4BA0-B10F-4B385FE9648F}"/>
              </a:ext>
            </a:extLst>
          </p:cNvPr>
          <p:cNvSpPr/>
          <p:nvPr/>
        </p:nvSpPr>
        <p:spPr>
          <a:xfrm>
            <a:off x="6774928" y="53994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borgarklassen</a:t>
            </a:r>
            <a:endParaRPr lang="en-US" sz="1200" b="1" dirty="0">
              <a:solidFill>
                <a:schemeClr val="tx1"/>
              </a:solidFill>
            </a:endParaRPr>
          </a:p>
        </p:txBody>
      </p:sp>
      <p:pic>
        <p:nvPicPr>
          <p:cNvPr id="192" name="Picture 191">
            <a:extLst>
              <a:ext uri="{FF2B5EF4-FFF2-40B4-BE49-F238E27FC236}">
                <a16:creationId xmlns:a16="http://schemas.microsoft.com/office/drawing/2014/main" id="{841412C0-1F9D-4ECE-B4D7-7B80CC00236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272643" y="5054027"/>
            <a:ext cx="408712" cy="408712"/>
          </a:xfrm>
          <a:prstGeom prst="rect">
            <a:avLst/>
          </a:prstGeom>
        </p:spPr>
      </p:pic>
      <p:cxnSp>
        <p:nvCxnSpPr>
          <p:cNvPr id="197" name="Straight Arrow Connector 196">
            <a:extLst>
              <a:ext uri="{FF2B5EF4-FFF2-40B4-BE49-F238E27FC236}">
                <a16:creationId xmlns:a16="http://schemas.microsoft.com/office/drawing/2014/main" id="{0B234A8C-1A05-4B77-80DD-E60F970393B5}"/>
              </a:ext>
            </a:extLst>
          </p:cNvPr>
          <p:cNvCxnSpPr>
            <a:cxnSpLocks/>
          </p:cNvCxnSpPr>
          <p:nvPr/>
        </p:nvCxnSpPr>
        <p:spPr>
          <a:xfrm flipV="1">
            <a:off x="1800775" y="5748372"/>
            <a:ext cx="8226694" cy="10454"/>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B239ED4D-78CF-483E-8325-475AF2C7BCA4}"/>
              </a:ext>
            </a:extLst>
          </p:cNvPr>
          <p:cNvSpPr/>
          <p:nvPr/>
        </p:nvSpPr>
        <p:spPr>
          <a:xfrm>
            <a:off x="8375630" y="5062449"/>
            <a:ext cx="1235726"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1789-1799 </a:t>
            </a:r>
            <a:r>
              <a:rPr lang="en-US" sz="1200" b="1" dirty="0" err="1">
                <a:solidFill>
                  <a:schemeClr val="tx1"/>
                </a:solidFill>
              </a:rPr>
              <a:t>Franska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00" name="Picture 199" descr="A picture containing indoor, set&#10;&#10;Description automatically generated">
            <a:extLst>
              <a:ext uri="{FF2B5EF4-FFF2-40B4-BE49-F238E27FC236}">
                <a16:creationId xmlns:a16="http://schemas.microsoft.com/office/drawing/2014/main" id="{9399A115-B3E1-4FE6-87EF-C990E2B1A5D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649654" y="5274843"/>
            <a:ext cx="515213" cy="368309"/>
          </a:xfrm>
          <a:prstGeom prst="rect">
            <a:avLst/>
          </a:prstGeom>
        </p:spPr>
      </p:pic>
      <p:cxnSp>
        <p:nvCxnSpPr>
          <p:cNvPr id="205" name="Straight Arrow Connector 204">
            <a:extLst>
              <a:ext uri="{FF2B5EF4-FFF2-40B4-BE49-F238E27FC236}">
                <a16:creationId xmlns:a16="http://schemas.microsoft.com/office/drawing/2014/main" id="{FE34BC3C-9CF9-4F50-83BB-98EA8BB0A2B2}"/>
              </a:ext>
            </a:extLst>
          </p:cNvPr>
          <p:cNvCxnSpPr>
            <a:cxnSpLocks/>
          </p:cNvCxnSpPr>
          <p:nvPr/>
        </p:nvCxnSpPr>
        <p:spPr>
          <a:xfrm flipV="1">
            <a:off x="9907260" y="5728477"/>
            <a:ext cx="1147733" cy="12855"/>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FFC35B72-C20A-4E07-982E-C7E41664C167}"/>
              </a:ext>
            </a:extLst>
          </p:cNvPr>
          <p:cNvCxnSpPr>
            <a:cxnSpLocks/>
          </p:cNvCxnSpPr>
          <p:nvPr/>
        </p:nvCxnSpPr>
        <p:spPr>
          <a:xfrm>
            <a:off x="10304980" y="5477625"/>
            <a:ext cx="636244" cy="1"/>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11" name="Picture 210" descr="Icon&#10;&#10;Description automatically generated">
            <a:extLst>
              <a:ext uri="{FF2B5EF4-FFF2-40B4-BE49-F238E27FC236}">
                <a16:creationId xmlns:a16="http://schemas.microsoft.com/office/drawing/2014/main" id="{CFA0BB89-A366-4C76-A6F0-F8F329959832}"/>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279396" y="4624080"/>
            <a:ext cx="414904" cy="414904"/>
          </a:xfrm>
          <a:prstGeom prst="rect">
            <a:avLst/>
          </a:prstGeom>
        </p:spPr>
      </p:pic>
      <p:cxnSp>
        <p:nvCxnSpPr>
          <p:cNvPr id="212" name="Straight Arrow Connector 211">
            <a:extLst>
              <a:ext uri="{FF2B5EF4-FFF2-40B4-BE49-F238E27FC236}">
                <a16:creationId xmlns:a16="http://schemas.microsoft.com/office/drawing/2014/main" id="{EACA55E0-37A1-4E0E-A7B8-745001EE3B95}"/>
              </a:ext>
            </a:extLst>
          </p:cNvPr>
          <p:cNvCxnSpPr>
            <a:cxnSpLocks/>
            <a:endCxn id="211" idx="0"/>
          </p:cNvCxnSpPr>
          <p:nvPr/>
        </p:nvCxnSpPr>
        <p:spPr>
          <a:xfrm flipH="1">
            <a:off x="10486848" y="1936363"/>
            <a:ext cx="267846" cy="2687717"/>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BE19D081-CE74-4780-9339-BD938DD34F69}"/>
              </a:ext>
            </a:extLst>
          </p:cNvPr>
          <p:cNvSpPr/>
          <p:nvPr/>
        </p:nvSpPr>
        <p:spPr>
          <a:xfrm>
            <a:off x="9168673" y="4742233"/>
            <a:ext cx="1235726"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arbetarklassen</a:t>
            </a:r>
            <a:endParaRPr lang="en-US" sz="1200" b="1" dirty="0">
              <a:solidFill>
                <a:schemeClr val="tx1"/>
              </a:solidFill>
            </a:endParaRPr>
          </a:p>
        </p:txBody>
      </p:sp>
      <p:sp>
        <p:nvSpPr>
          <p:cNvPr id="215" name="Rectangle 214">
            <a:extLst>
              <a:ext uri="{FF2B5EF4-FFF2-40B4-BE49-F238E27FC236}">
                <a16:creationId xmlns:a16="http://schemas.microsoft.com/office/drawing/2014/main" id="{A1301B7C-1CEE-4124-B464-9E22DAA6A066}"/>
              </a:ext>
            </a:extLst>
          </p:cNvPr>
          <p:cNvSpPr/>
          <p:nvPr/>
        </p:nvSpPr>
        <p:spPr>
          <a:xfrm>
            <a:off x="10941224" y="4681293"/>
            <a:ext cx="1235726"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1917 </a:t>
            </a:r>
            <a:r>
              <a:rPr lang="en-US" sz="1200" b="1" dirty="0" err="1">
                <a:solidFill>
                  <a:schemeClr val="tx1"/>
                </a:solidFill>
              </a:rPr>
              <a:t>Ryska</a:t>
            </a:r>
            <a:r>
              <a:rPr lang="en-US" sz="1200" b="1" dirty="0">
                <a:solidFill>
                  <a:schemeClr val="tx1"/>
                </a:solidFill>
              </a:rPr>
              <a:t> </a:t>
            </a:r>
            <a:r>
              <a:rPr lang="en-US" sz="1200" b="1" dirty="0" err="1">
                <a:solidFill>
                  <a:schemeClr val="tx1"/>
                </a:solidFill>
              </a:rPr>
              <a:t>revolutionen</a:t>
            </a:r>
            <a:endParaRPr lang="en-US" sz="1200" b="1" dirty="0">
              <a:solidFill>
                <a:schemeClr val="tx1"/>
              </a:solidFill>
            </a:endParaRPr>
          </a:p>
        </p:txBody>
      </p:sp>
      <p:pic>
        <p:nvPicPr>
          <p:cNvPr id="216" name="Picture 215">
            <a:extLst>
              <a:ext uri="{FF2B5EF4-FFF2-40B4-BE49-F238E27FC236}">
                <a16:creationId xmlns:a16="http://schemas.microsoft.com/office/drawing/2014/main" id="{34B64766-1CB1-4A74-9A2D-AABD035B8327}"/>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729346" y="4693718"/>
            <a:ext cx="408712" cy="408712"/>
          </a:xfrm>
          <a:prstGeom prst="rect">
            <a:avLst/>
          </a:prstGeom>
        </p:spPr>
      </p:pic>
      <p:cxnSp>
        <p:nvCxnSpPr>
          <p:cNvPr id="217" name="Straight Arrow Connector 216">
            <a:extLst>
              <a:ext uri="{FF2B5EF4-FFF2-40B4-BE49-F238E27FC236}">
                <a16:creationId xmlns:a16="http://schemas.microsoft.com/office/drawing/2014/main" id="{0AD06267-805B-4132-B200-6174B0AA2851}"/>
              </a:ext>
            </a:extLst>
          </p:cNvPr>
          <p:cNvCxnSpPr>
            <a:cxnSpLocks/>
          </p:cNvCxnSpPr>
          <p:nvPr/>
        </p:nvCxnSpPr>
        <p:spPr>
          <a:xfrm>
            <a:off x="10729346" y="5189245"/>
            <a:ext cx="1259755" cy="0"/>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FDC5992A-994A-4EE8-B925-38665DFF67E5}"/>
              </a:ext>
            </a:extLst>
          </p:cNvPr>
          <p:cNvCxnSpPr>
            <a:cxnSpLocks/>
          </p:cNvCxnSpPr>
          <p:nvPr/>
        </p:nvCxnSpPr>
        <p:spPr>
          <a:xfrm>
            <a:off x="10941224" y="5471389"/>
            <a:ext cx="1093539" cy="0"/>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33" name="Picture 232" descr="Icon&#10;&#10;Description automatically generated">
            <a:extLst>
              <a:ext uri="{FF2B5EF4-FFF2-40B4-BE49-F238E27FC236}">
                <a16:creationId xmlns:a16="http://schemas.microsoft.com/office/drawing/2014/main" id="{B29D0725-C907-4E5B-A72A-7B3DD34ADAFD}"/>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1632709" y="3404530"/>
            <a:ext cx="526122" cy="526122"/>
          </a:xfrm>
          <a:prstGeom prst="rect">
            <a:avLst/>
          </a:prstGeom>
        </p:spPr>
      </p:pic>
      <p:pic>
        <p:nvPicPr>
          <p:cNvPr id="234" name="Picture 233" descr="Icon&#10;&#10;Description automatically generated">
            <a:extLst>
              <a:ext uri="{FF2B5EF4-FFF2-40B4-BE49-F238E27FC236}">
                <a16:creationId xmlns:a16="http://schemas.microsoft.com/office/drawing/2014/main" id="{5EF3AA2B-49B0-421B-8DAC-BE83F2345423}"/>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2038507" y="5182068"/>
            <a:ext cx="489628" cy="489628"/>
          </a:xfrm>
          <a:prstGeom prst="rect">
            <a:avLst/>
          </a:prstGeom>
        </p:spPr>
      </p:pic>
      <p:sp>
        <p:nvSpPr>
          <p:cNvPr id="236" name="Rectangle 235">
            <a:extLst>
              <a:ext uri="{FF2B5EF4-FFF2-40B4-BE49-F238E27FC236}">
                <a16:creationId xmlns:a16="http://schemas.microsoft.com/office/drawing/2014/main" id="{8BCCAFE6-3734-4CD9-9E8F-01F1E321BE25}"/>
              </a:ext>
            </a:extLst>
          </p:cNvPr>
          <p:cNvSpPr/>
          <p:nvPr/>
        </p:nvSpPr>
        <p:spPr>
          <a:xfrm>
            <a:off x="3330247" y="42232"/>
            <a:ext cx="1516608"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1607 den engelska kolonin Virginia</a:t>
            </a:r>
            <a:endParaRPr lang="en-US" sz="1200" b="1" dirty="0">
              <a:solidFill>
                <a:schemeClr val="tx1"/>
              </a:solidFill>
            </a:endParaRPr>
          </a:p>
          <a:p>
            <a:pPr algn="ctr"/>
            <a:r>
              <a:rPr lang="en-US" sz="1200" b="1" dirty="0">
                <a:solidFill>
                  <a:schemeClr val="tx1"/>
                </a:solidFill>
              </a:rPr>
              <a:t>1620 Mayflower -&gt; Massachusetts</a:t>
            </a:r>
          </a:p>
        </p:txBody>
      </p:sp>
      <p:pic>
        <p:nvPicPr>
          <p:cNvPr id="238" name="Picture 237">
            <a:extLst>
              <a:ext uri="{FF2B5EF4-FFF2-40B4-BE49-F238E27FC236}">
                <a16:creationId xmlns:a16="http://schemas.microsoft.com/office/drawing/2014/main" id="{86428C54-31B2-4DB0-832D-D2CC8282BB84}"/>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4743923" y="59102"/>
            <a:ext cx="482886" cy="482886"/>
          </a:xfrm>
          <a:prstGeom prst="rect">
            <a:avLst/>
          </a:prstGeom>
        </p:spPr>
      </p:pic>
      <p:pic>
        <p:nvPicPr>
          <p:cNvPr id="239" name="Picture 238" descr="Icon&#10;&#10;Description automatically generated">
            <a:extLst>
              <a:ext uri="{FF2B5EF4-FFF2-40B4-BE49-F238E27FC236}">
                <a16:creationId xmlns:a16="http://schemas.microsoft.com/office/drawing/2014/main" id="{8A52F475-400E-411A-8A7D-A2C09480D83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59875" y="59102"/>
            <a:ext cx="482886" cy="482886"/>
          </a:xfrm>
          <a:prstGeom prst="rect">
            <a:avLst/>
          </a:prstGeom>
        </p:spPr>
      </p:pic>
      <p:sp>
        <p:nvSpPr>
          <p:cNvPr id="240" name="Rectangle 239">
            <a:extLst>
              <a:ext uri="{FF2B5EF4-FFF2-40B4-BE49-F238E27FC236}">
                <a16:creationId xmlns:a16="http://schemas.microsoft.com/office/drawing/2014/main" id="{ECCDD462-E7B2-491E-B0F7-1318B28859BC}"/>
              </a:ext>
            </a:extLst>
          </p:cNvPr>
          <p:cNvSpPr/>
          <p:nvPr/>
        </p:nvSpPr>
        <p:spPr>
          <a:xfrm>
            <a:off x="5632126" y="1361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1773 Dec </a:t>
            </a:r>
            <a:r>
              <a:rPr lang="en-US" sz="1200" b="1" dirty="0" err="1">
                <a:solidFill>
                  <a:schemeClr val="tx1"/>
                </a:solidFill>
              </a:rPr>
              <a:t>Tepartyt</a:t>
            </a:r>
            <a:r>
              <a:rPr lang="en-US" sz="1200" b="1" dirty="0">
                <a:solidFill>
                  <a:schemeClr val="tx1"/>
                </a:solidFill>
              </a:rPr>
              <a:t> </a:t>
            </a:r>
            <a:r>
              <a:rPr lang="en-US" sz="1200" b="1" dirty="0" err="1">
                <a:solidFill>
                  <a:schemeClr val="tx1"/>
                </a:solidFill>
              </a:rPr>
              <a:t>i</a:t>
            </a:r>
            <a:r>
              <a:rPr lang="en-US" sz="1200" b="1" dirty="0">
                <a:solidFill>
                  <a:schemeClr val="tx1"/>
                </a:solidFill>
              </a:rPr>
              <a:t> Boston</a:t>
            </a:r>
          </a:p>
        </p:txBody>
      </p:sp>
      <p:pic>
        <p:nvPicPr>
          <p:cNvPr id="241" name="Picture 240">
            <a:extLst>
              <a:ext uri="{FF2B5EF4-FFF2-40B4-BE49-F238E27FC236}">
                <a16:creationId xmlns:a16="http://schemas.microsoft.com/office/drawing/2014/main" id="{6E617452-E5DF-49F3-8EE8-02020718E251}"/>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7083890" y="110591"/>
            <a:ext cx="408712" cy="408712"/>
          </a:xfrm>
          <a:prstGeom prst="rect">
            <a:avLst/>
          </a:prstGeom>
        </p:spPr>
      </p:pic>
      <p:sp>
        <p:nvSpPr>
          <p:cNvPr id="242" name="Rectangle 241">
            <a:extLst>
              <a:ext uri="{FF2B5EF4-FFF2-40B4-BE49-F238E27FC236}">
                <a16:creationId xmlns:a16="http://schemas.microsoft.com/office/drawing/2014/main" id="{856436BB-7421-4DEE-A126-CF40CCA4EFAD}"/>
              </a:ext>
            </a:extLst>
          </p:cNvPr>
          <p:cNvSpPr/>
          <p:nvPr/>
        </p:nvSpPr>
        <p:spPr>
          <a:xfrm>
            <a:off x="7336450" y="11983"/>
            <a:ext cx="116657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1775-1783  </a:t>
            </a:r>
            <a:r>
              <a:rPr lang="en-US" sz="1200" b="1" dirty="0" err="1">
                <a:solidFill>
                  <a:schemeClr val="tx1"/>
                </a:solidFill>
              </a:rPr>
              <a:t>Amerikanska</a:t>
            </a:r>
            <a:r>
              <a:rPr lang="en-US" sz="1200" b="1" dirty="0">
                <a:solidFill>
                  <a:schemeClr val="tx1"/>
                </a:solidFill>
              </a:rPr>
              <a:t> </a:t>
            </a:r>
            <a:r>
              <a:rPr lang="en-US" sz="1200" b="1" dirty="0" err="1">
                <a:solidFill>
                  <a:schemeClr val="tx1"/>
                </a:solidFill>
              </a:rPr>
              <a:t>frihetskriget</a:t>
            </a:r>
            <a:endParaRPr lang="en-US" sz="1200" b="1" dirty="0">
              <a:solidFill>
                <a:schemeClr val="tx1"/>
              </a:solidFill>
            </a:endParaRPr>
          </a:p>
        </p:txBody>
      </p:sp>
      <p:pic>
        <p:nvPicPr>
          <p:cNvPr id="243" name="Picture 242" descr="A picture containing indoor, set&#10;&#10;Description automatically generated">
            <a:extLst>
              <a:ext uri="{FF2B5EF4-FFF2-40B4-BE49-F238E27FC236}">
                <a16:creationId xmlns:a16="http://schemas.microsoft.com/office/drawing/2014/main" id="{AACB1B9B-67F6-48D1-8BB8-F478DCEB7A8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717986" y="763899"/>
            <a:ext cx="515213" cy="368309"/>
          </a:xfrm>
          <a:prstGeom prst="rect">
            <a:avLst/>
          </a:prstGeom>
        </p:spPr>
      </p:pic>
      <p:cxnSp>
        <p:nvCxnSpPr>
          <p:cNvPr id="244" name="Straight Arrow Connector 243">
            <a:extLst>
              <a:ext uri="{FF2B5EF4-FFF2-40B4-BE49-F238E27FC236}">
                <a16:creationId xmlns:a16="http://schemas.microsoft.com/office/drawing/2014/main" id="{E2AC7740-B7F2-45A1-A285-33E290E2BFD0}"/>
              </a:ext>
            </a:extLst>
          </p:cNvPr>
          <p:cNvCxnSpPr>
            <a:cxnSpLocks/>
            <a:stCxn id="241" idx="2"/>
            <a:endCxn id="243" idx="1"/>
          </p:cNvCxnSpPr>
          <p:nvPr/>
        </p:nvCxnSpPr>
        <p:spPr>
          <a:xfrm>
            <a:off x="7288246" y="519303"/>
            <a:ext cx="429740" cy="42875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7" name="Rectangle 246">
            <a:extLst>
              <a:ext uri="{FF2B5EF4-FFF2-40B4-BE49-F238E27FC236}">
                <a16:creationId xmlns:a16="http://schemas.microsoft.com/office/drawing/2014/main" id="{D505B1E3-B6DD-4BF2-9B5E-BAB9AF63521D}"/>
              </a:ext>
            </a:extLst>
          </p:cNvPr>
          <p:cNvSpPr/>
          <p:nvPr/>
        </p:nvSpPr>
        <p:spPr>
          <a:xfrm>
            <a:off x="7420154" y="1124968"/>
            <a:ext cx="1250678" cy="2847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1787 författning</a:t>
            </a:r>
          </a:p>
        </p:txBody>
      </p:sp>
      <p:cxnSp>
        <p:nvCxnSpPr>
          <p:cNvPr id="248" name="Straight Arrow Connector 247">
            <a:extLst>
              <a:ext uri="{FF2B5EF4-FFF2-40B4-BE49-F238E27FC236}">
                <a16:creationId xmlns:a16="http://schemas.microsoft.com/office/drawing/2014/main" id="{606BEEEC-B947-4168-A33B-34FE9155F55F}"/>
              </a:ext>
            </a:extLst>
          </p:cNvPr>
          <p:cNvCxnSpPr>
            <a:cxnSpLocks/>
            <a:stCxn id="247" idx="3"/>
          </p:cNvCxnSpPr>
          <p:nvPr/>
        </p:nvCxnSpPr>
        <p:spPr>
          <a:xfrm flipV="1">
            <a:off x="8670832" y="1263721"/>
            <a:ext cx="3154723" cy="3622"/>
          </a:xfrm>
          <a:prstGeom prst="straightConnector1">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pic>
        <p:nvPicPr>
          <p:cNvPr id="251" name="Picture 250" descr="Icon&#10;&#10;Description automatically generated">
            <a:extLst>
              <a:ext uri="{FF2B5EF4-FFF2-40B4-BE49-F238E27FC236}">
                <a16:creationId xmlns:a16="http://schemas.microsoft.com/office/drawing/2014/main" id="{9C70A7B8-6FDD-4527-B077-B0742D4DA9D1}"/>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8402586" y="629435"/>
            <a:ext cx="361368" cy="521636"/>
          </a:xfrm>
          <a:prstGeom prst="rect">
            <a:avLst/>
          </a:prstGeom>
        </p:spPr>
      </p:pic>
      <p:cxnSp>
        <p:nvCxnSpPr>
          <p:cNvPr id="252" name="Straight Arrow Connector 251">
            <a:extLst>
              <a:ext uri="{FF2B5EF4-FFF2-40B4-BE49-F238E27FC236}">
                <a16:creationId xmlns:a16="http://schemas.microsoft.com/office/drawing/2014/main" id="{D72F3939-0252-4955-86EB-BB16424D7A2E}"/>
              </a:ext>
            </a:extLst>
          </p:cNvPr>
          <p:cNvCxnSpPr>
            <a:cxnSpLocks/>
          </p:cNvCxnSpPr>
          <p:nvPr/>
        </p:nvCxnSpPr>
        <p:spPr>
          <a:xfrm flipV="1">
            <a:off x="9100572" y="1267342"/>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4D0960B4-F4C9-4179-B34B-F8BE84DEAB78}"/>
              </a:ext>
            </a:extLst>
          </p:cNvPr>
          <p:cNvCxnSpPr>
            <a:cxnSpLocks/>
          </p:cNvCxnSpPr>
          <p:nvPr/>
        </p:nvCxnSpPr>
        <p:spPr>
          <a:xfrm flipV="1">
            <a:off x="10280890" y="1287498"/>
            <a:ext cx="211326" cy="979208"/>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6C8A1723-DA89-4CE6-8A8F-430D7C2467C2}"/>
              </a:ext>
            </a:extLst>
          </p:cNvPr>
          <p:cNvCxnSpPr>
            <a:cxnSpLocks/>
          </p:cNvCxnSpPr>
          <p:nvPr/>
        </p:nvCxnSpPr>
        <p:spPr>
          <a:xfrm flipV="1">
            <a:off x="8846831" y="1228789"/>
            <a:ext cx="157137" cy="721141"/>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261" name="Picture 260" descr="Logo&#10;&#10;Description automatically generated">
            <a:extLst>
              <a:ext uri="{FF2B5EF4-FFF2-40B4-BE49-F238E27FC236}">
                <a16:creationId xmlns:a16="http://schemas.microsoft.com/office/drawing/2014/main" id="{EA5DD033-53CE-4BDE-A3F5-E7B938B17A73}"/>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8917799" y="297078"/>
            <a:ext cx="493172" cy="470979"/>
          </a:xfrm>
          <a:prstGeom prst="rect">
            <a:avLst/>
          </a:prstGeom>
        </p:spPr>
      </p:pic>
      <p:pic>
        <p:nvPicPr>
          <p:cNvPr id="265" name="Picture 264">
            <a:extLst>
              <a:ext uri="{FF2B5EF4-FFF2-40B4-BE49-F238E27FC236}">
                <a16:creationId xmlns:a16="http://schemas.microsoft.com/office/drawing/2014/main" id="{EE0FE72E-C869-423D-8DBC-A54BB5390D7F}"/>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9850456" y="645004"/>
            <a:ext cx="230134" cy="333792"/>
          </a:xfrm>
          <a:prstGeom prst="rect">
            <a:avLst/>
          </a:prstGeom>
        </p:spPr>
      </p:pic>
      <p:pic>
        <p:nvPicPr>
          <p:cNvPr id="267" name="Picture 266">
            <a:extLst>
              <a:ext uri="{FF2B5EF4-FFF2-40B4-BE49-F238E27FC236}">
                <a16:creationId xmlns:a16="http://schemas.microsoft.com/office/drawing/2014/main" id="{7FC04FC2-0CCB-4D2C-AE39-FE85C62B0DE0}"/>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801835" y="253374"/>
            <a:ext cx="408712" cy="408712"/>
          </a:xfrm>
          <a:prstGeom prst="rect">
            <a:avLst/>
          </a:prstGeom>
        </p:spPr>
      </p:pic>
      <p:sp>
        <p:nvSpPr>
          <p:cNvPr id="268" name="Rectangle 267">
            <a:extLst>
              <a:ext uri="{FF2B5EF4-FFF2-40B4-BE49-F238E27FC236}">
                <a16:creationId xmlns:a16="http://schemas.microsoft.com/office/drawing/2014/main" id="{5A800A3D-E371-4BC7-AC64-B87176739D74}"/>
              </a:ext>
            </a:extLst>
          </p:cNvPr>
          <p:cNvSpPr/>
          <p:nvPr/>
        </p:nvSpPr>
        <p:spPr>
          <a:xfrm>
            <a:off x="9977398" y="617508"/>
            <a:ext cx="1166578"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1861/1865 Inbördeskriget</a:t>
            </a:r>
            <a:endParaRPr lang="en-US" sz="1200" b="1" dirty="0">
              <a:solidFill>
                <a:schemeClr val="tx1"/>
              </a:solidFill>
            </a:endParaRPr>
          </a:p>
        </p:txBody>
      </p:sp>
      <p:grpSp>
        <p:nvGrpSpPr>
          <p:cNvPr id="113" name="Group 112">
            <a:extLst>
              <a:ext uri="{FF2B5EF4-FFF2-40B4-BE49-F238E27FC236}">
                <a16:creationId xmlns:a16="http://schemas.microsoft.com/office/drawing/2014/main" id="{24BD4177-C626-4012-83DA-ECCA6B74B066}"/>
              </a:ext>
            </a:extLst>
          </p:cNvPr>
          <p:cNvGrpSpPr/>
          <p:nvPr/>
        </p:nvGrpSpPr>
        <p:grpSpPr>
          <a:xfrm>
            <a:off x="8822476" y="218706"/>
            <a:ext cx="708532" cy="635581"/>
            <a:chOff x="3568531" y="1604817"/>
            <a:chExt cx="708532" cy="635581"/>
          </a:xfrm>
        </p:grpSpPr>
        <p:sp>
          <p:nvSpPr>
            <p:cNvPr id="114" name="Oval 113">
              <a:extLst>
                <a:ext uri="{FF2B5EF4-FFF2-40B4-BE49-F238E27FC236}">
                  <a16:creationId xmlns:a16="http://schemas.microsoft.com/office/drawing/2014/main" id="{08016F06-3D47-41FD-887C-309AB88307DF}"/>
                </a:ext>
              </a:extLst>
            </p:cNvPr>
            <p:cNvSpPr/>
            <p:nvPr/>
          </p:nvSpPr>
          <p:spPr>
            <a:xfrm>
              <a:off x="3568531" y="1604817"/>
              <a:ext cx="708532" cy="635581"/>
            </a:xfrm>
            <a:prstGeom prst="ellipse">
              <a:avLst/>
            </a:prstGeom>
            <a:no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5" name="Straight Connector 114">
              <a:extLst>
                <a:ext uri="{FF2B5EF4-FFF2-40B4-BE49-F238E27FC236}">
                  <a16:creationId xmlns:a16="http://schemas.microsoft.com/office/drawing/2014/main" id="{CD26F10E-0872-4B92-B9A1-E69CE89FC1F5}"/>
                </a:ext>
              </a:extLst>
            </p:cNvPr>
            <p:cNvCxnSpPr>
              <a:cxnSpLocks/>
              <a:stCxn id="114" idx="7"/>
              <a:endCxn id="114" idx="3"/>
            </p:cNvCxnSpPr>
            <p:nvPr/>
          </p:nvCxnSpPr>
          <p:spPr>
            <a:xfrm flipH="1">
              <a:off x="3672293" y="1697896"/>
              <a:ext cx="501008" cy="449423"/>
            </a:xfrm>
            <a:prstGeom prst="line">
              <a:avLst/>
            </a:prstGeom>
            <a:ln w="635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16" name="Rectangle 115">
            <a:extLst>
              <a:ext uri="{FF2B5EF4-FFF2-40B4-BE49-F238E27FC236}">
                <a16:creationId xmlns:a16="http://schemas.microsoft.com/office/drawing/2014/main" id="{0B8707BC-2EF0-495E-A2E3-2029491B5810}"/>
              </a:ext>
            </a:extLst>
          </p:cNvPr>
          <p:cNvSpPr/>
          <p:nvPr/>
        </p:nvSpPr>
        <p:spPr>
          <a:xfrm>
            <a:off x="7172603" y="1511860"/>
            <a:ext cx="4637263" cy="1339731"/>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18" name="Picture 117" descr="Icon&#10;&#10;Description automatically generated">
            <a:extLst>
              <a:ext uri="{FF2B5EF4-FFF2-40B4-BE49-F238E27FC236}">
                <a16:creationId xmlns:a16="http://schemas.microsoft.com/office/drawing/2014/main" id="{4D3CD204-0404-4B44-9895-F157DDB45CB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74215" y="1688340"/>
            <a:ext cx="482886" cy="482886"/>
          </a:xfrm>
          <a:prstGeom prst="rect">
            <a:avLst/>
          </a:prstGeom>
        </p:spPr>
      </p:pic>
      <p:pic>
        <p:nvPicPr>
          <p:cNvPr id="123" name="Picture 122" descr="Icon&#10;&#10;Description automatically generated">
            <a:extLst>
              <a:ext uri="{FF2B5EF4-FFF2-40B4-BE49-F238E27FC236}">
                <a16:creationId xmlns:a16="http://schemas.microsoft.com/office/drawing/2014/main" id="{E95B680B-AF0F-403D-B49F-54B4ED2F8BD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742601" y="1675232"/>
            <a:ext cx="482886" cy="482886"/>
          </a:xfrm>
          <a:prstGeom prst="rect">
            <a:avLst/>
          </a:prstGeom>
        </p:spPr>
      </p:pic>
      <p:pic>
        <p:nvPicPr>
          <p:cNvPr id="117" name="Picture 116" descr="Logo, company name&#10;&#10;Description automatically generated">
            <a:extLst>
              <a:ext uri="{FF2B5EF4-FFF2-40B4-BE49-F238E27FC236}">
                <a16:creationId xmlns:a16="http://schemas.microsoft.com/office/drawing/2014/main" id="{D97A885B-05EB-46A1-8C34-4CAFC153EBE9}"/>
              </a:ext>
            </a:extLst>
          </p:cNvPr>
          <p:cNvPicPr>
            <a:picLocks noChangeAspect="1"/>
          </p:cNvPicPr>
          <p:nvPr/>
        </p:nvPicPr>
        <p:blipFill>
          <a:blip r:embed="rId38">
            <a:extLst>
              <a:ext uri="{28A0092B-C50C-407E-A947-70E740481C1C}">
                <a14:useLocalDpi xmlns:a14="http://schemas.microsoft.com/office/drawing/2010/main" val="0"/>
              </a:ext>
              <a:ext uri="{837473B0-CC2E-450A-ABE3-18F120FF3D39}">
                <a1611:picAttrSrcUrl xmlns:a1611="http://schemas.microsoft.com/office/drawing/2016/11/main" r:id="rId39"/>
              </a:ext>
            </a:extLst>
          </a:blip>
          <a:stretch>
            <a:fillRect/>
          </a:stretch>
        </p:blipFill>
        <p:spPr>
          <a:xfrm>
            <a:off x="6929173" y="1469491"/>
            <a:ext cx="619863" cy="413080"/>
          </a:xfrm>
          <a:prstGeom prst="rect">
            <a:avLst/>
          </a:prstGeom>
        </p:spPr>
      </p:pic>
    </p:spTree>
    <p:extLst>
      <p:ext uri="{BB962C8B-B14F-4D97-AF65-F5344CB8AC3E}">
        <p14:creationId xmlns:p14="http://schemas.microsoft.com/office/powerpoint/2010/main" val="177470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4222</TotalTime>
  <Words>3371</Words>
  <Application>Microsoft Office PowerPoint</Application>
  <PresentationFormat>Widescreen</PresentationFormat>
  <Paragraphs>757</Paragraphs>
  <Slides>20</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Wang</dc:creator>
  <cp:lastModifiedBy>Sanders Wang</cp:lastModifiedBy>
  <cp:revision>1</cp:revision>
  <dcterms:created xsi:type="dcterms:W3CDTF">2021-03-07T08:22:22Z</dcterms:created>
  <dcterms:modified xsi:type="dcterms:W3CDTF">2021-03-28T14:26:53Z</dcterms:modified>
</cp:coreProperties>
</file>